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85" r:id="rId2"/>
    <p:sldMasterId id="2147483698" r:id="rId3"/>
    <p:sldMasterId id="2147483715" r:id="rId4"/>
  </p:sldMasterIdLst>
  <p:notesMasterIdLst>
    <p:notesMasterId r:id="rId25"/>
  </p:notesMasterIdLst>
  <p:sldIdLst>
    <p:sldId id="259" r:id="rId5"/>
    <p:sldId id="588" r:id="rId6"/>
    <p:sldId id="589" r:id="rId7"/>
    <p:sldId id="584" r:id="rId8"/>
    <p:sldId id="585" r:id="rId9"/>
    <p:sldId id="597" r:id="rId10"/>
    <p:sldId id="599" r:id="rId11"/>
    <p:sldId id="600" r:id="rId12"/>
    <p:sldId id="598" r:id="rId13"/>
    <p:sldId id="601" r:id="rId14"/>
    <p:sldId id="595" r:id="rId15"/>
    <p:sldId id="592" r:id="rId16"/>
    <p:sldId id="593" r:id="rId17"/>
    <p:sldId id="590" r:id="rId18"/>
    <p:sldId id="587" r:id="rId19"/>
    <p:sldId id="586" r:id="rId20"/>
    <p:sldId id="535" r:id="rId21"/>
    <p:sldId id="537" r:id="rId22"/>
    <p:sldId id="538" r:id="rId23"/>
    <p:sldId id="339" r:id="rId24"/>
  </p:sldIdLst>
  <p:sldSz cx="12192000" cy="6858000"/>
  <p:notesSz cx="6797675" cy="9928225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FF"/>
    <a:srgbClr val="FFCCFF"/>
    <a:srgbClr val="FFFF99"/>
    <a:srgbClr val="009900"/>
    <a:srgbClr val="CCFFFF"/>
    <a:srgbClr val="FFFFCC"/>
    <a:srgbClr val="FF6699"/>
    <a:srgbClr val="FF3399"/>
    <a:srgbClr val="FFCC00"/>
    <a:srgbClr val="CC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浅色样式 3 - 强调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08FB837D-C827-4EFA-A057-4D05807E0F7C}" styleName="主题样式 1 - 强调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12C8C85-51F0-491E-9774-3900AFEF0FD7}" styleName="สไตล์สีอ่อน 2 - เน้น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90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678" y="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AC239F-6394-41F3-9E5B-4C956FA218EC}" type="datetimeFigureOut">
              <a:rPr lang="th-TH" smtClean="0"/>
              <a:t>21/05/68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C11990-9878-4888-A5BA-C2BE5500F178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4145D2-A0EF-44FD-9DE8-3A928862D9C7}" type="slidenum">
              <a:rPr kumimoji="0" lang="th-TH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ordia New" panose="020B0304020202020204" pitchFamily="34" charset="-34"/>
              </a:rPr>
              <a:pPr marL="0" marR="0" lvl="0" indent="0" algn="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1785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F0E52-B4F9-4195-83B0-B4914A8BDADB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DF2FE-48A2-4D72-90E3-E1DD13CB9B94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20E41-54BC-4259-9A30-A8D2F1541F4C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932723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6618000"/>
            <a:ext cx="12192000" cy="24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9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/>
          </a:p>
        </p:txBody>
      </p:sp>
    </p:spTree>
    <p:extLst>
      <p:ext uri="{BB962C8B-B14F-4D97-AF65-F5344CB8AC3E}">
        <p14:creationId xmlns:p14="http://schemas.microsoft.com/office/powerpoint/2010/main" val="30608719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9761940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9119357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227123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05224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1422676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650766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11204812" y="6535161"/>
            <a:ext cx="872319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12796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  <a:lvl2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2pPr>
            <a:lvl3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3pPr>
            <a:lvl4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4pPr>
            <a:lvl5pPr>
              <a:defRPr>
                <a:latin typeface="TH SarabunPSK" panose="020B0500040200020003" pitchFamily="34" charset="-34"/>
                <a:cs typeface="TH SarabunPSK" panose="020B0500040200020003" pitchFamily="34" charset="-34"/>
              </a:defRPr>
            </a:lvl5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1F6F1-FFA7-4959-B6BE-555CBB727B80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41194011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752937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089447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5892729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444163C-3BE8-445F-BF4D-6FF683F7A99F}"/>
              </a:ext>
            </a:extLst>
          </p:cNvPr>
          <p:cNvGrpSpPr/>
          <p:nvPr userDrawn="1"/>
        </p:nvGrpSpPr>
        <p:grpSpPr>
          <a:xfrm>
            <a:off x="0" y="5030641"/>
            <a:ext cx="11784650" cy="1581249"/>
            <a:chOff x="0" y="5030641"/>
            <a:chExt cx="11784650" cy="1581249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4C382616-4BAD-46F2-A9B1-3719C195BD07}"/>
                </a:ext>
              </a:extLst>
            </p:cNvPr>
            <p:cNvGrpSpPr/>
            <p:nvPr/>
          </p:nvGrpSpPr>
          <p:grpSpPr>
            <a:xfrm>
              <a:off x="10972494" y="5030641"/>
              <a:ext cx="812156" cy="1343445"/>
              <a:chOff x="10042059" y="85076"/>
              <a:chExt cx="1867634" cy="3089387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4F57692B-CB59-4909-9EE5-9842EC389960}"/>
                  </a:ext>
                </a:extLst>
              </p:cNvPr>
              <p:cNvSpPr/>
              <p:nvPr/>
            </p:nvSpPr>
            <p:spPr>
              <a:xfrm rot="16200000" flipH="1">
                <a:off x="9851011" y="276124"/>
                <a:ext cx="2249729" cy="1867634"/>
              </a:xfrm>
              <a:custGeom>
                <a:avLst/>
                <a:gdLst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1734909 w 2254431"/>
                  <a:gd name="connsiteY6" fmla="*/ 1232300 h 1867634"/>
                  <a:gd name="connsiteX7" fmla="*/ 1781182 w 2254431"/>
                  <a:gd name="connsiteY7" fmla="*/ 1232300 h 1867634"/>
                  <a:gd name="connsiteX8" fmla="*/ 1734909 w 2254431"/>
                  <a:gd name="connsiteY8" fmla="*/ 1237163 h 1867634"/>
                  <a:gd name="connsiteX9" fmla="*/ 1734908 w 2254431"/>
                  <a:gd name="connsiteY9" fmla="*/ 633988 h 1867634"/>
                  <a:gd name="connsiteX10" fmla="*/ 2124749 w 2254431"/>
                  <a:gd name="connsiteY10" fmla="*/ 668096 h 1867634"/>
                  <a:gd name="connsiteX11" fmla="*/ 1734908 w 2254431"/>
                  <a:gd name="connsiteY11" fmla="*/ 668096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1734908 w 2254431"/>
                  <a:gd name="connsiteY12" fmla="*/ 668096 h 1867634"/>
                  <a:gd name="connsiteX13" fmla="*/ 2124749 w 2254431"/>
                  <a:gd name="connsiteY13" fmla="*/ 668096 h 1867634"/>
                  <a:gd name="connsiteX14" fmla="*/ 1734908 w 2254431"/>
                  <a:gd name="connsiteY14" fmla="*/ 668096 h 1867634"/>
                  <a:gd name="connsiteX15" fmla="*/ 0 w 2254431"/>
                  <a:gd name="connsiteY15" fmla="*/ 933818 h 1867634"/>
                  <a:gd name="connsiteX16" fmla="*/ 273507 w 2254431"/>
                  <a:gd name="connsiteY16" fmla="*/ 1594126 h 1867634"/>
                  <a:gd name="connsiteX17" fmla="*/ 1594123 w 2254431"/>
                  <a:gd name="connsiteY17" fmla="*/ 1594126 h 1867634"/>
                  <a:gd name="connsiteX18" fmla="*/ 1818102 w 2254431"/>
                  <a:gd name="connsiteY18" fmla="*/ 1370146 h 1867634"/>
                  <a:gd name="connsiteX19" fmla="*/ 2067929 w 2254431"/>
                  <a:gd name="connsiteY19" fmla="*/ 1370150 h 1867634"/>
                  <a:gd name="connsiteX20" fmla="*/ 2249729 w 2254431"/>
                  <a:gd name="connsiteY20" fmla="*/ 1188348 h 1867634"/>
                  <a:gd name="connsiteX21" fmla="*/ 2249729 w 2254431"/>
                  <a:gd name="connsiteY21" fmla="*/ 938520 h 1867634"/>
                  <a:gd name="connsiteX22" fmla="*/ 2254431 w 2254431"/>
                  <a:gd name="connsiteY22" fmla="*/ 933818 h 1867634"/>
                  <a:gd name="connsiteX23" fmla="*/ 2249729 w 2254431"/>
                  <a:gd name="connsiteY23" fmla="*/ 929116 h 1867634"/>
                  <a:gd name="connsiteX24" fmla="*/ 2249729 w 2254431"/>
                  <a:gd name="connsiteY24" fmla="*/ 679292 h 1867634"/>
                  <a:gd name="connsiteX25" fmla="*/ 2067926 w 2254431"/>
                  <a:gd name="connsiteY25" fmla="*/ 497490 h 1867634"/>
                  <a:gd name="connsiteX26" fmla="*/ 1818099 w 2254431"/>
                  <a:gd name="connsiteY26" fmla="*/ 497490 h 1867634"/>
                  <a:gd name="connsiteX27" fmla="*/ 1594123 w 2254431"/>
                  <a:gd name="connsiteY27" fmla="*/ 273510 h 1867634"/>
                  <a:gd name="connsiteX28" fmla="*/ 273507 w 2254431"/>
                  <a:gd name="connsiteY28" fmla="*/ 273510 h 1867634"/>
                  <a:gd name="connsiteX29" fmla="*/ 0 w 2254431"/>
                  <a:gd name="connsiteY29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2300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1734909 w 2254431"/>
                  <a:gd name="connsiteY11" fmla="*/ 1232300 h 1867634"/>
                  <a:gd name="connsiteX12" fmla="*/ 0 w 2254431"/>
                  <a:gd name="connsiteY12" fmla="*/ 933818 h 1867634"/>
                  <a:gd name="connsiteX13" fmla="*/ 273507 w 2254431"/>
                  <a:gd name="connsiteY13" fmla="*/ 1594126 h 1867634"/>
                  <a:gd name="connsiteX14" fmla="*/ 1594123 w 2254431"/>
                  <a:gd name="connsiteY14" fmla="*/ 1594126 h 1867634"/>
                  <a:gd name="connsiteX15" fmla="*/ 1818102 w 2254431"/>
                  <a:gd name="connsiteY15" fmla="*/ 1370146 h 1867634"/>
                  <a:gd name="connsiteX16" fmla="*/ 2067929 w 2254431"/>
                  <a:gd name="connsiteY16" fmla="*/ 1370150 h 1867634"/>
                  <a:gd name="connsiteX17" fmla="*/ 2249729 w 2254431"/>
                  <a:gd name="connsiteY17" fmla="*/ 1188348 h 1867634"/>
                  <a:gd name="connsiteX18" fmla="*/ 2249729 w 2254431"/>
                  <a:gd name="connsiteY18" fmla="*/ 938520 h 1867634"/>
                  <a:gd name="connsiteX19" fmla="*/ 2254431 w 2254431"/>
                  <a:gd name="connsiteY19" fmla="*/ 933818 h 1867634"/>
                  <a:gd name="connsiteX20" fmla="*/ 2249729 w 2254431"/>
                  <a:gd name="connsiteY20" fmla="*/ 929116 h 1867634"/>
                  <a:gd name="connsiteX21" fmla="*/ 2249729 w 2254431"/>
                  <a:gd name="connsiteY21" fmla="*/ 679292 h 1867634"/>
                  <a:gd name="connsiteX22" fmla="*/ 2067926 w 2254431"/>
                  <a:gd name="connsiteY22" fmla="*/ 497490 h 1867634"/>
                  <a:gd name="connsiteX23" fmla="*/ 1818099 w 2254431"/>
                  <a:gd name="connsiteY23" fmla="*/ 497490 h 1867634"/>
                  <a:gd name="connsiteX24" fmla="*/ 1594123 w 2254431"/>
                  <a:gd name="connsiteY24" fmla="*/ 273510 h 1867634"/>
                  <a:gd name="connsiteX25" fmla="*/ 273507 w 2254431"/>
                  <a:gd name="connsiteY25" fmla="*/ 273510 h 1867634"/>
                  <a:gd name="connsiteX26" fmla="*/ 0 w 2254431"/>
                  <a:gd name="connsiteY26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1734909 w 2254431"/>
                  <a:gd name="connsiteY8" fmla="*/ 1237163 h 1867634"/>
                  <a:gd name="connsiteX9" fmla="*/ 1781182 w 2254431"/>
                  <a:gd name="connsiteY9" fmla="*/ 1232300 h 1867634"/>
                  <a:gd name="connsiteX10" fmla="*/ 1734909 w 2254431"/>
                  <a:gd name="connsiteY10" fmla="*/ 1237163 h 1867634"/>
                  <a:gd name="connsiteX11" fmla="*/ 0 w 2254431"/>
                  <a:gd name="connsiteY11" fmla="*/ 933818 h 1867634"/>
                  <a:gd name="connsiteX12" fmla="*/ 273507 w 2254431"/>
                  <a:gd name="connsiteY12" fmla="*/ 1594126 h 1867634"/>
                  <a:gd name="connsiteX13" fmla="*/ 1594123 w 2254431"/>
                  <a:gd name="connsiteY13" fmla="*/ 1594126 h 1867634"/>
                  <a:gd name="connsiteX14" fmla="*/ 1818102 w 2254431"/>
                  <a:gd name="connsiteY14" fmla="*/ 1370146 h 1867634"/>
                  <a:gd name="connsiteX15" fmla="*/ 2067929 w 2254431"/>
                  <a:gd name="connsiteY15" fmla="*/ 1370150 h 1867634"/>
                  <a:gd name="connsiteX16" fmla="*/ 2249729 w 2254431"/>
                  <a:gd name="connsiteY16" fmla="*/ 1188348 h 1867634"/>
                  <a:gd name="connsiteX17" fmla="*/ 2249729 w 2254431"/>
                  <a:gd name="connsiteY17" fmla="*/ 938520 h 1867634"/>
                  <a:gd name="connsiteX18" fmla="*/ 2254431 w 2254431"/>
                  <a:gd name="connsiteY18" fmla="*/ 933818 h 1867634"/>
                  <a:gd name="connsiteX19" fmla="*/ 2249729 w 2254431"/>
                  <a:gd name="connsiteY19" fmla="*/ 929116 h 1867634"/>
                  <a:gd name="connsiteX20" fmla="*/ 2249729 w 2254431"/>
                  <a:gd name="connsiteY20" fmla="*/ 679292 h 1867634"/>
                  <a:gd name="connsiteX21" fmla="*/ 2067926 w 2254431"/>
                  <a:gd name="connsiteY21" fmla="*/ 497490 h 1867634"/>
                  <a:gd name="connsiteX22" fmla="*/ 1818099 w 2254431"/>
                  <a:gd name="connsiteY22" fmla="*/ 497490 h 1867634"/>
                  <a:gd name="connsiteX23" fmla="*/ 1594123 w 2254431"/>
                  <a:gd name="connsiteY23" fmla="*/ 273510 h 1867634"/>
                  <a:gd name="connsiteX24" fmla="*/ 273507 w 2254431"/>
                  <a:gd name="connsiteY24" fmla="*/ 273510 h 1867634"/>
                  <a:gd name="connsiteX25" fmla="*/ 0 w 2254431"/>
                  <a:gd name="connsiteY25" fmla="*/ 933818 h 1867634"/>
                  <a:gd name="connsiteX0" fmla="*/ 2234976 w 2254431"/>
                  <a:gd name="connsiteY0" fmla="*/ 1132618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1132618 h 1867634"/>
                  <a:gd name="connsiteX4" fmla="*/ 2234976 w 2254431"/>
                  <a:gd name="connsiteY4" fmla="*/ 710150 h 1867634"/>
                  <a:gd name="connsiteX5" fmla="*/ 2240336 w 2254431"/>
                  <a:gd name="connsiteY5" fmla="*/ 727150 h 1867634"/>
                  <a:gd name="connsiteX6" fmla="*/ 2234976 w 2254431"/>
                  <a:gd name="connsiteY6" fmla="*/ 737448 h 1867634"/>
                  <a:gd name="connsiteX7" fmla="*/ 2234976 w 2254431"/>
                  <a:gd name="connsiteY7" fmla="*/ 710150 h 1867634"/>
                  <a:gd name="connsiteX8" fmla="*/ 0 w 2254431"/>
                  <a:gd name="connsiteY8" fmla="*/ 933818 h 1867634"/>
                  <a:gd name="connsiteX9" fmla="*/ 273507 w 2254431"/>
                  <a:gd name="connsiteY9" fmla="*/ 1594126 h 1867634"/>
                  <a:gd name="connsiteX10" fmla="*/ 1594123 w 2254431"/>
                  <a:gd name="connsiteY10" fmla="*/ 1594126 h 1867634"/>
                  <a:gd name="connsiteX11" fmla="*/ 1818102 w 2254431"/>
                  <a:gd name="connsiteY11" fmla="*/ 1370146 h 1867634"/>
                  <a:gd name="connsiteX12" fmla="*/ 2067929 w 2254431"/>
                  <a:gd name="connsiteY12" fmla="*/ 1370150 h 1867634"/>
                  <a:gd name="connsiteX13" fmla="*/ 2249729 w 2254431"/>
                  <a:gd name="connsiteY13" fmla="*/ 1188348 h 1867634"/>
                  <a:gd name="connsiteX14" fmla="*/ 2249729 w 2254431"/>
                  <a:gd name="connsiteY14" fmla="*/ 938520 h 1867634"/>
                  <a:gd name="connsiteX15" fmla="*/ 2254431 w 2254431"/>
                  <a:gd name="connsiteY15" fmla="*/ 933818 h 1867634"/>
                  <a:gd name="connsiteX16" fmla="*/ 2249729 w 2254431"/>
                  <a:gd name="connsiteY16" fmla="*/ 929116 h 1867634"/>
                  <a:gd name="connsiteX17" fmla="*/ 2249729 w 2254431"/>
                  <a:gd name="connsiteY17" fmla="*/ 679292 h 1867634"/>
                  <a:gd name="connsiteX18" fmla="*/ 2067926 w 2254431"/>
                  <a:gd name="connsiteY18" fmla="*/ 497490 h 1867634"/>
                  <a:gd name="connsiteX19" fmla="*/ 1818099 w 2254431"/>
                  <a:gd name="connsiteY19" fmla="*/ 497490 h 1867634"/>
                  <a:gd name="connsiteX20" fmla="*/ 1594123 w 2254431"/>
                  <a:gd name="connsiteY20" fmla="*/ 273510 h 1867634"/>
                  <a:gd name="connsiteX21" fmla="*/ 273507 w 2254431"/>
                  <a:gd name="connsiteY21" fmla="*/ 273510 h 1867634"/>
                  <a:gd name="connsiteX22" fmla="*/ 0 w 2254431"/>
                  <a:gd name="connsiteY22" fmla="*/ 933818 h 1867634"/>
                  <a:gd name="connsiteX0" fmla="*/ 2234976 w 2254431"/>
                  <a:gd name="connsiteY0" fmla="*/ 1140552 h 1867634"/>
                  <a:gd name="connsiteX1" fmla="*/ 2236496 w 2254431"/>
                  <a:gd name="connsiteY1" fmla="*/ 1135418 h 1867634"/>
                  <a:gd name="connsiteX2" fmla="*/ 2234976 w 2254431"/>
                  <a:gd name="connsiteY2" fmla="*/ 1140552 h 1867634"/>
                  <a:gd name="connsiteX3" fmla="*/ 2234976 w 2254431"/>
                  <a:gd name="connsiteY3" fmla="*/ 710150 h 1867634"/>
                  <a:gd name="connsiteX4" fmla="*/ 2240336 w 2254431"/>
                  <a:gd name="connsiteY4" fmla="*/ 727150 h 1867634"/>
                  <a:gd name="connsiteX5" fmla="*/ 2234976 w 2254431"/>
                  <a:gd name="connsiteY5" fmla="*/ 737448 h 1867634"/>
                  <a:gd name="connsiteX6" fmla="*/ 2234976 w 2254431"/>
                  <a:gd name="connsiteY6" fmla="*/ 710150 h 1867634"/>
                  <a:gd name="connsiteX7" fmla="*/ 0 w 2254431"/>
                  <a:gd name="connsiteY7" fmla="*/ 933818 h 1867634"/>
                  <a:gd name="connsiteX8" fmla="*/ 273507 w 2254431"/>
                  <a:gd name="connsiteY8" fmla="*/ 1594126 h 1867634"/>
                  <a:gd name="connsiteX9" fmla="*/ 1594123 w 2254431"/>
                  <a:gd name="connsiteY9" fmla="*/ 1594126 h 1867634"/>
                  <a:gd name="connsiteX10" fmla="*/ 1818102 w 2254431"/>
                  <a:gd name="connsiteY10" fmla="*/ 1370146 h 1867634"/>
                  <a:gd name="connsiteX11" fmla="*/ 2067929 w 2254431"/>
                  <a:gd name="connsiteY11" fmla="*/ 1370150 h 1867634"/>
                  <a:gd name="connsiteX12" fmla="*/ 2249729 w 2254431"/>
                  <a:gd name="connsiteY12" fmla="*/ 1188348 h 1867634"/>
                  <a:gd name="connsiteX13" fmla="*/ 2249729 w 2254431"/>
                  <a:gd name="connsiteY13" fmla="*/ 938520 h 1867634"/>
                  <a:gd name="connsiteX14" fmla="*/ 2254431 w 2254431"/>
                  <a:gd name="connsiteY14" fmla="*/ 933818 h 1867634"/>
                  <a:gd name="connsiteX15" fmla="*/ 2249729 w 2254431"/>
                  <a:gd name="connsiteY15" fmla="*/ 929116 h 1867634"/>
                  <a:gd name="connsiteX16" fmla="*/ 2249729 w 2254431"/>
                  <a:gd name="connsiteY16" fmla="*/ 679292 h 1867634"/>
                  <a:gd name="connsiteX17" fmla="*/ 2067926 w 2254431"/>
                  <a:gd name="connsiteY17" fmla="*/ 497490 h 1867634"/>
                  <a:gd name="connsiteX18" fmla="*/ 1818099 w 2254431"/>
                  <a:gd name="connsiteY18" fmla="*/ 497490 h 1867634"/>
                  <a:gd name="connsiteX19" fmla="*/ 1594123 w 2254431"/>
                  <a:gd name="connsiteY19" fmla="*/ 273510 h 1867634"/>
                  <a:gd name="connsiteX20" fmla="*/ 273507 w 2254431"/>
                  <a:gd name="connsiteY20" fmla="*/ 273510 h 1867634"/>
                  <a:gd name="connsiteX21" fmla="*/ 0 w 2254431"/>
                  <a:gd name="connsiteY21" fmla="*/ 933818 h 1867634"/>
                  <a:gd name="connsiteX0" fmla="*/ 2234976 w 2254431"/>
                  <a:gd name="connsiteY0" fmla="*/ 710150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2234976 w 2254431"/>
                  <a:gd name="connsiteY3" fmla="*/ 710150 h 1867634"/>
                  <a:gd name="connsiteX4" fmla="*/ 0 w 2254431"/>
                  <a:gd name="connsiteY4" fmla="*/ 933818 h 1867634"/>
                  <a:gd name="connsiteX5" fmla="*/ 273507 w 2254431"/>
                  <a:gd name="connsiteY5" fmla="*/ 1594126 h 1867634"/>
                  <a:gd name="connsiteX6" fmla="*/ 1594123 w 2254431"/>
                  <a:gd name="connsiteY6" fmla="*/ 1594126 h 1867634"/>
                  <a:gd name="connsiteX7" fmla="*/ 1818102 w 2254431"/>
                  <a:gd name="connsiteY7" fmla="*/ 1370146 h 1867634"/>
                  <a:gd name="connsiteX8" fmla="*/ 2067929 w 2254431"/>
                  <a:gd name="connsiteY8" fmla="*/ 1370150 h 1867634"/>
                  <a:gd name="connsiteX9" fmla="*/ 2249729 w 2254431"/>
                  <a:gd name="connsiteY9" fmla="*/ 1188348 h 1867634"/>
                  <a:gd name="connsiteX10" fmla="*/ 2249729 w 2254431"/>
                  <a:gd name="connsiteY10" fmla="*/ 938520 h 1867634"/>
                  <a:gd name="connsiteX11" fmla="*/ 2254431 w 2254431"/>
                  <a:gd name="connsiteY11" fmla="*/ 933818 h 1867634"/>
                  <a:gd name="connsiteX12" fmla="*/ 2249729 w 2254431"/>
                  <a:gd name="connsiteY12" fmla="*/ 929116 h 1867634"/>
                  <a:gd name="connsiteX13" fmla="*/ 2249729 w 2254431"/>
                  <a:gd name="connsiteY13" fmla="*/ 679292 h 1867634"/>
                  <a:gd name="connsiteX14" fmla="*/ 2067926 w 2254431"/>
                  <a:gd name="connsiteY14" fmla="*/ 497490 h 1867634"/>
                  <a:gd name="connsiteX15" fmla="*/ 1818099 w 2254431"/>
                  <a:gd name="connsiteY15" fmla="*/ 497490 h 1867634"/>
                  <a:gd name="connsiteX16" fmla="*/ 1594123 w 2254431"/>
                  <a:gd name="connsiteY16" fmla="*/ 273510 h 1867634"/>
                  <a:gd name="connsiteX17" fmla="*/ 273507 w 2254431"/>
                  <a:gd name="connsiteY17" fmla="*/ 273510 h 1867634"/>
                  <a:gd name="connsiteX18" fmla="*/ 0 w 2254431"/>
                  <a:gd name="connsiteY18" fmla="*/ 933818 h 1867634"/>
                  <a:gd name="connsiteX0" fmla="*/ 2234976 w 2254431"/>
                  <a:gd name="connsiteY0" fmla="*/ 737448 h 1867634"/>
                  <a:gd name="connsiteX1" fmla="*/ 2240336 w 2254431"/>
                  <a:gd name="connsiteY1" fmla="*/ 727150 h 1867634"/>
                  <a:gd name="connsiteX2" fmla="*/ 2234976 w 2254431"/>
                  <a:gd name="connsiteY2" fmla="*/ 737448 h 1867634"/>
                  <a:gd name="connsiteX3" fmla="*/ 0 w 2254431"/>
                  <a:gd name="connsiteY3" fmla="*/ 933818 h 1867634"/>
                  <a:gd name="connsiteX4" fmla="*/ 273507 w 2254431"/>
                  <a:gd name="connsiteY4" fmla="*/ 1594126 h 1867634"/>
                  <a:gd name="connsiteX5" fmla="*/ 1594123 w 2254431"/>
                  <a:gd name="connsiteY5" fmla="*/ 1594126 h 1867634"/>
                  <a:gd name="connsiteX6" fmla="*/ 1818102 w 2254431"/>
                  <a:gd name="connsiteY6" fmla="*/ 1370146 h 1867634"/>
                  <a:gd name="connsiteX7" fmla="*/ 2067929 w 2254431"/>
                  <a:gd name="connsiteY7" fmla="*/ 1370150 h 1867634"/>
                  <a:gd name="connsiteX8" fmla="*/ 2249729 w 2254431"/>
                  <a:gd name="connsiteY8" fmla="*/ 1188348 h 1867634"/>
                  <a:gd name="connsiteX9" fmla="*/ 2249729 w 2254431"/>
                  <a:gd name="connsiteY9" fmla="*/ 938520 h 1867634"/>
                  <a:gd name="connsiteX10" fmla="*/ 2254431 w 2254431"/>
                  <a:gd name="connsiteY10" fmla="*/ 933818 h 1867634"/>
                  <a:gd name="connsiteX11" fmla="*/ 2249729 w 2254431"/>
                  <a:gd name="connsiteY11" fmla="*/ 929116 h 1867634"/>
                  <a:gd name="connsiteX12" fmla="*/ 2249729 w 2254431"/>
                  <a:gd name="connsiteY12" fmla="*/ 679292 h 1867634"/>
                  <a:gd name="connsiteX13" fmla="*/ 2067926 w 2254431"/>
                  <a:gd name="connsiteY13" fmla="*/ 497490 h 1867634"/>
                  <a:gd name="connsiteX14" fmla="*/ 1818099 w 2254431"/>
                  <a:gd name="connsiteY14" fmla="*/ 497490 h 1867634"/>
                  <a:gd name="connsiteX15" fmla="*/ 1594123 w 2254431"/>
                  <a:gd name="connsiteY15" fmla="*/ 273510 h 1867634"/>
                  <a:gd name="connsiteX16" fmla="*/ 273507 w 2254431"/>
                  <a:gd name="connsiteY16" fmla="*/ 273510 h 1867634"/>
                  <a:gd name="connsiteX17" fmla="*/ 0 w 2254431"/>
                  <a:gd name="connsiteY17" fmla="*/ 933818 h 1867634"/>
                  <a:gd name="connsiteX0" fmla="*/ 0 w 2254431"/>
                  <a:gd name="connsiteY0" fmla="*/ 933818 h 1867634"/>
                  <a:gd name="connsiteX1" fmla="*/ 273507 w 2254431"/>
                  <a:gd name="connsiteY1" fmla="*/ 1594126 h 1867634"/>
                  <a:gd name="connsiteX2" fmla="*/ 1594123 w 2254431"/>
                  <a:gd name="connsiteY2" fmla="*/ 1594126 h 1867634"/>
                  <a:gd name="connsiteX3" fmla="*/ 1818102 w 2254431"/>
                  <a:gd name="connsiteY3" fmla="*/ 1370146 h 1867634"/>
                  <a:gd name="connsiteX4" fmla="*/ 2067929 w 2254431"/>
                  <a:gd name="connsiteY4" fmla="*/ 1370150 h 1867634"/>
                  <a:gd name="connsiteX5" fmla="*/ 2249729 w 2254431"/>
                  <a:gd name="connsiteY5" fmla="*/ 1188348 h 1867634"/>
                  <a:gd name="connsiteX6" fmla="*/ 2249729 w 2254431"/>
                  <a:gd name="connsiteY6" fmla="*/ 938520 h 1867634"/>
                  <a:gd name="connsiteX7" fmla="*/ 2254431 w 2254431"/>
                  <a:gd name="connsiteY7" fmla="*/ 933818 h 1867634"/>
                  <a:gd name="connsiteX8" fmla="*/ 2249729 w 2254431"/>
                  <a:gd name="connsiteY8" fmla="*/ 929116 h 1867634"/>
                  <a:gd name="connsiteX9" fmla="*/ 2249729 w 2254431"/>
                  <a:gd name="connsiteY9" fmla="*/ 679292 h 1867634"/>
                  <a:gd name="connsiteX10" fmla="*/ 2067926 w 2254431"/>
                  <a:gd name="connsiteY10" fmla="*/ 497490 h 1867634"/>
                  <a:gd name="connsiteX11" fmla="*/ 1818099 w 2254431"/>
                  <a:gd name="connsiteY11" fmla="*/ 497490 h 1867634"/>
                  <a:gd name="connsiteX12" fmla="*/ 1594123 w 2254431"/>
                  <a:gd name="connsiteY12" fmla="*/ 273510 h 1867634"/>
                  <a:gd name="connsiteX13" fmla="*/ 273507 w 2254431"/>
                  <a:gd name="connsiteY13" fmla="*/ 273510 h 1867634"/>
                  <a:gd name="connsiteX14" fmla="*/ 0 w 2254431"/>
                  <a:gd name="connsiteY14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38520 h 1867634"/>
                  <a:gd name="connsiteX7" fmla="*/ 2249729 w 2249729"/>
                  <a:gd name="connsiteY7" fmla="*/ 929116 h 1867634"/>
                  <a:gd name="connsiteX8" fmla="*/ 2249729 w 2249729"/>
                  <a:gd name="connsiteY8" fmla="*/ 679292 h 1867634"/>
                  <a:gd name="connsiteX9" fmla="*/ 2067926 w 2249729"/>
                  <a:gd name="connsiteY9" fmla="*/ 497490 h 1867634"/>
                  <a:gd name="connsiteX10" fmla="*/ 1818099 w 2249729"/>
                  <a:gd name="connsiteY10" fmla="*/ 497490 h 1867634"/>
                  <a:gd name="connsiteX11" fmla="*/ 1594123 w 2249729"/>
                  <a:gd name="connsiteY11" fmla="*/ 273510 h 1867634"/>
                  <a:gd name="connsiteX12" fmla="*/ 273507 w 2249729"/>
                  <a:gd name="connsiteY12" fmla="*/ 273510 h 1867634"/>
                  <a:gd name="connsiteX13" fmla="*/ 0 w 2249729"/>
                  <a:gd name="connsiteY13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929116 h 1867634"/>
                  <a:gd name="connsiteX7" fmla="*/ 2249729 w 2249729"/>
                  <a:gd name="connsiteY7" fmla="*/ 679292 h 1867634"/>
                  <a:gd name="connsiteX8" fmla="*/ 2067926 w 2249729"/>
                  <a:gd name="connsiteY8" fmla="*/ 497490 h 1867634"/>
                  <a:gd name="connsiteX9" fmla="*/ 1818099 w 2249729"/>
                  <a:gd name="connsiteY9" fmla="*/ 497490 h 1867634"/>
                  <a:gd name="connsiteX10" fmla="*/ 1594123 w 2249729"/>
                  <a:gd name="connsiteY10" fmla="*/ 273510 h 1867634"/>
                  <a:gd name="connsiteX11" fmla="*/ 273507 w 2249729"/>
                  <a:gd name="connsiteY11" fmla="*/ 273510 h 1867634"/>
                  <a:gd name="connsiteX12" fmla="*/ 0 w 2249729"/>
                  <a:gd name="connsiteY12" fmla="*/ 933818 h 1867634"/>
                  <a:gd name="connsiteX0" fmla="*/ 0 w 2249729"/>
                  <a:gd name="connsiteY0" fmla="*/ 933818 h 1867634"/>
                  <a:gd name="connsiteX1" fmla="*/ 273507 w 2249729"/>
                  <a:gd name="connsiteY1" fmla="*/ 1594126 h 1867634"/>
                  <a:gd name="connsiteX2" fmla="*/ 1594123 w 2249729"/>
                  <a:gd name="connsiteY2" fmla="*/ 1594126 h 1867634"/>
                  <a:gd name="connsiteX3" fmla="*/ 1818102 w 2249729"/>
                  <a:gd name="connsiteY3" fmla="*/ 1370146 h 1867634"/>
                  <a:gd name="connsiteX4" fmla="*/ 2067929 w 2249729"/>
                  <a:gd name="connsiteY4" fmla="*/ 1370150 h 1867634"/>
                  <a:gd name="connsiteX5" fmla="*/ 2249729 w 2249729"/>
                  <a:gd name="connsiteY5" fmla="*/ 1188348 h 1867634"/>
                  <a:gd name="connsiteX6" fmla="*/ 2249729 w 2249729"/>
                  <a:gd name="connsiteY6" fmla="*/ 679292 h 1867634"/>
                  <a:gd name="connsiteX7" fmla="*/ 2067926 w 2249729"/>
                  <a:gd name="connsiteY7" fmla="*/ 497490 h 1867634"/>
                  <a:gd name="connsiteX8" fmla="*/ 1818099 w 2249729"/>
                  <a:gd name="connsiteY8" fmla="*/ 497490 h 1867634"/>
                  <a:gd name="connsiteX9" fmla="*/ 1594123 w 2249729"/>
                  <a:gd name="connsiteY9" fmla="*/ 273510 h 1867634"/>
                  <a:gd name="connsiteX10" fmla="*/ 273507 w 2249729"/>
                  <a:gd name="connsiteY10" fmla="*/ 273510 h 1867634"/>
                  <a:gd name="connsiteX11" fmla="*/ 0 w 2249729"/>
                  <a:gd name="connsiteY11" fmla="*/ 933818 h 1867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249729" h="1867634">
                    <a:moveTo>
                      <a:pt x="0" y="933818"/>
                    </a:moveTo>
                    <a:cubicBezTo>
                      <a:pt x="0" y="1172804"/>
                      <a:pt x="91169" y="1411786"/>
                      <a:pt x="273507" y="1594126"/>
                    </a:cubicBezTo>
                    <a:cubicBezTo>
                      <a:pt x="638186" y="1958804"/>
                      <a:pt x="1229447" y="1958804"/>
                      <a:pt x="1594123" y="1594126"/>
                    </a:cubicBezTo>
                    <a:lnTo>
                      <a:pt x="1818102" y="1370146"/>
                    </a:lnTo>
                    <a:lnTo>
                      <a:pt x="2067929" y="1370150"/>
                    </a:lnTo>
                    <a:cubicBezTo>
                      <a:pt x="2168336" y="1370146"/>
                      <a:pt x="2249729" y="1288752"/>
                      <a:pt x="2249729" y="1188348"/>
                    </a:cubicBezTo>
                    <a:lnTo>
                      <a:pt x="2249729" y="679292"/>
                    </a:lnTo>
                    <a:cubicBezTo>
                      <a:pt x="2249729" y="578884"/>
                      <a:pt x="2168334" y="497490"/>
                      <a:pt x="2067926" y="497490"/>
                    </a:cubicBezTo>
                    <a:lnTo>
                      <a:pt x="1818099" y="497490"/>
                    </a:lnTo>
                    <a:lnTo>
                      <a:pt x="1594123" y="273510"/>
                    </a:lnTo>
                    <a:cubicBezTo>
                      <a:pt x="1229444" y="-91169"/>
                      <a:pt x="638186" y="-91169"/>
                      <a:pt x="273507" y="273510"/>
                    </a:cubicBezTo>
                    <a:cubicBezTo>
                      <a:pt x="91169" y="455848"/>
                      <a:pt x="0" y="694834"/>
                      <a:pt x="0" y="933818"/>
                    </a:cubicBezTo>
                    <a:close/>
                  </a:path>
                </a:pathLst>
              </a:custGeom>
              <a:solidFill>
                <a:schemeClr val="bg1"/>
              </a:solidFill>
              <a:ln w="44450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>
                <a:defPPr>
                  <a:defRPr lang="ko-KR"/>
                </a:defPPr>
                <a:lvl1pPr marL="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1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1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6DBEC21B-8490-4613-893F-081AAB39C3FB}"/>
                  </a:ext>
                </a:extLst>
              </p:cNvPr>
              <p:cNvSpPr/>
              <p:nvPr/>
            </p:nvSpPr>
            <p:spPr>
              <a:xfrm>
                <a:off x="10573107" y="2486534"/>
                <a:ext cx="805533" cy="687929"/>
              </a:xfrm>
              <a:custGeom>
                <a:avLst/>
                <a:gdLst>
                  <a:gd name="connsiteX0" fmla="*/ 184600 w 805532"/>
                  <a:gd name="connsiteY0" fmla="*/ 520107 h 687929"/>
                  <a:gd name="connsiteX1" fmla="*/ 620929 w 805532"/>
                  <a:gd name="connsiteY1" fmla="*/ 520110 h 687929"/>
                  <a:gd name="connsiteX2" fmla="*/ 704838 w 805532"/>
                  <a:gd name="connsiteY2" fmla="*/ 604019 h 687929"/>
                  <a:gd name="connsiteX3" fmla="*/ 620926 w 805532"/>
                  <a:gd name="connsiteY3" fmla="*/ 687929 h 687929"/>
                  <a:gd name="connsiteX4" fmla="*/ 184600 w 805532"/>
                  <a:gd name="connsiteY4" fmla="*/ 687926 h 687929"/>
                  <a:gd name="connsiteX5" fmla="*/ 100691 w 805532"/>
                  <a:gd name="connsiteY5" fmla="*/ 604019 h 687929"/>
                  <a:gd name="connsiteX6" fmla="*/ 184600 w 805532"/>
                  <a:gd name="connsiteY6" fmla="*/ 520107 h 687929"/>
                  <a:gd name="connsiteX7" fmla="*/ 117472 w 805532"/>
                  <a:gd name="connsiteY7" fmla="*/ 260053 h 687929"/>
                  <a:gd name="connsiteX8" fmla="*/ 688057 w 805532"/>
                  <a:gd name="connsiteY8" fmla="*/ 260053 h 687929"/>
                  <a:gd name="connsiteX9" fmla="*/ 771967 w 805532"/>
                  <a:gd name="connsiteY9" fmla="*/ 343963 h 687929"/>
                  <a:gd name="connsiteX10" fmla="*/ 688057 w 805532"/>
                  <a:gd name="connsiteY10" fmla="*/ 427875 h 687929"/>
                  <a:gd name="connsiteX11" fmla="*/ 117472 w 805532"/>
                  <a:gd name="connsiteY11" fmla="*/ 427872 h 687929"/>
                  <a:gd name="connsiteX12" fmla="*/ 33563 w 805532"/>
                  <a:gd name="connsiteY12" fmla="*/ 343963 h 687929"/>
                  <a:gd name="connsiteX13" fmla="*/ 117472 w 805532"/>
                  <a:gd name="connsiteY13" fmla="*/ 260053 h 687929"/>
                  <a:gd name="connsiteX14" fmla="*/ 83910 w 805532"/>
                  <a:gd name="connsiteY14" fmla="*/ 0 h 687929"/>
                  <a:gd name="connsiteX15" fmla="*/ 721623 w 805532"/>
                  <a:gd name="connsiteY15" fmla="*/ 0 h 687929"/>
                  <a:gd name="connsiteX16" fmla="*/ 805532 w 805532"/>
                  <a:gd name="connsiteY16" fmla="*/ 83910 h 687929"/>
                  <a:gd name="connsiteX17" fmla="*/ 805529 w 805532"/>
                  <a:gd name="connsiteY17" fmla="*/ 83910 h 687929"/>
                  <a:gd name="connsiteX18" fmla="*/ 721620 w 805532"/>
                  <a:gd name="connsiteY18" fmla="*/ 167819 h 687929"/>
                  <a:gd name="connsiteX19" fmla="*/ 83910 w 805532"/>
                  <a:gd name="connsiteY19" fmla="*/ 167819 h 687929"/>
                  <a:gd name="connsiteX20" fmla="*/ 0 w 805532"/>
                  <a:gd name="connsiteY20" fmla="*/ 83910 h 687929"/>
                  <a:gd name="connsiteX21" fmla="*/ 83910 w 805532"/>
                  <a:gd name="connsiteY21" fmla="*/ 0 h 687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805532" h="687929">
                    <a:moveTo>
                      <a:pt x="184600" y="520107"/>
                    </a:moveTo>
                    <a:lnTo>
                      <a:pt x="620929" y="520110"/>
                    </a:lnTo>
                    <a:cubicBezTo>
                      <a:pt x="667269" y="520110"/>
                      <a:pt x="704838" y="557676"/>
                      <a:pt x="704838" y="604019"/>
                    </a:cubicBezTo>
                    <a:cubicBezTo>
                      <a:pt x="704838" y="650360"/>
                      <a:pt x="667269" y="687929"/>
                      <a:pt x="620926" y="687929"/>
                    </a:cubicBezTo>
                    <a:lnTo>
                      <a:pt x="184600" y="687926"/>
                    </a:lnTo>
                    <a:cubicBezTo>
                      <a:pt x="138257" y="687926"/>
                      <a:pt x="100691" y="650360"/>
                      <a:pt x="100691" y="604019"/>
                    </a:cubicBezTo>
                    <a:cubicBezTo>
                      <a:pt x="100691" y="557676"/>
                      <a:pt x="138257" y="520107"/>
                      <a:pt x="184600" y="520107"/>
                    </a:cubicBezTo>
                    <a:close/>
                    <a:moveTo>
                      <a:pt x="117472" y="260053"/>
                    </a:moveTo>
                    <a:lnTo>
                      <a:pt x="688057" y="260053"/>
                    </a:lnTo>
                    <a:cubicBezTo>
                      <a:pt x="734401" y="260053"/>
                      <a:pt x="771967" y="297622"/>
                      <a:pt x="771967" y="343963"/>
                    </a:cubicBezTo>
                    <a:cubicBezTo>
                      <a:pt x="771967" y="390306"/>
                      <a:pt x="734398" y="427875"/>
                      <a:pt x="688057" y="427875"/>
                    </a:cubicBezTo>
                    <a:lnTo>
                      <a:pt x="117472" y="427872"/>
                    </a:lnTo>
                    <a:cubicBezTo>
                      <a:pt x="71132" y="427872"/>
                      <a:pt x="33566" y="390306"/>
                      <a:pt x="33563" y="343963"/>
                    </a:cubicBezTo>
                    <a:cubicBezTo>
                      <a:pt x="33566" y="297622"/>
                      <a:pt x="71132" y="260053"/>
                      <a:pt x="117472" y="260053"/>
                    </a:cubicBezTo>
                    <a:close/>
                    <a:moveTo>
                      <a:pt x="83910" y="0"/>
                    </a:moveTo>
                    <a:lnTo>
                      <a:pt x="721623" y="0"/>
                    </a:lnTo>
                    <a:cubicBezTo>
                      <a:pt x="767963" y="0"/>
                      <a:pt x="805532" y="37569"/>
                      <a:pt x="805532" y="83910"/>
                    </a:cubicBezTo>
                    <a:lnTo>
                      <a:pt x="805529" y="83910"/>
                    </a:lnTo>
                    <a:cubicBezTo>
                      <a:pt x="805529" y="130253"/>
                      <a:pt x="767963" y="167819"/>
                      <a:pt x="721620" y="167819"/>
                    </a:cubicBezTo>
                    <a:lnTo>
                      <a:pt x="83910" y="167819"/>
                    </a:lnTo>
                    <a:cubicBezTo>
                      <a:pt x="37569" y="167819"/>
                      <a:pt x="0" y="130253"/>
                      <a:pt x="0" y="83910"/>
                    </a:cubicBezTo>
                    <a:cubicBezTo>
                      <a:pt x="0" y="37566"/>
                      <a:pt x="37569" y="0"/>
                      <a:pt x="83910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3C12866D-7C50-423B-97C6-3A44AEC2FF89}"/>
                  </a:ext>
                </a:extLst>
              </p:cNvPr>
              <p:cNvSpPr/>
              <p:nvPr/>
            </p:nvSpPr>
            <p:spPr>
              <a:xfrm>
                <a:off x="10608146" y="1032479"/>
                <a:ext cx="761035" cy="1312187"/>
              </a:xfrm>
              <a:custGeom>
                <a:avLst/>
                <a:gdLst>
                  <a:gd name="connsiteX0" fmla="*/ 1028878 w 3847556"/>
                  <a:gd name="connsiteY0" fmla="*/ 0 h 6633998"/>
                  <a:gd name="connsiteX1" fmla="*/ 1293726 w 3847556"/>
                  <a:gd name="connsiteY1" fmla="*/ 264865 h 6633998"/>
                  <a:gd name="connsiteX2" fmla="*/ 1293726 w 3847556"/>
                  <a:gd name="connsiteY2" fmla="*/ 664770 h 6633998"/>
                  <a:gd name="connsiteX3" fmla="*/ 1656529 w 3847556"/>
                  <a:gd name="connsiteY3" fmla="*/ 664770 h 6633998"/>
                  <a:gd name="connsiteX4" fmla="*/ 1656545 w 3847556"/>
                  <a:gd name="connsiteY4" fmla="*/ 264865 h 6633998"/>
                  <a:gd name="connsiteX5" fmla="*/ 1921394 w 3847556"/>
                  <a:gd name="connsiteY5" fmla="*/ 0 h 6633998"/>
                  <a:gd name="connsiteX6" fmla="*/ 2186253 w 3847556"/>
                  <a:gd name="connsiteY6" fmla="*/ 264865 h 6633998"/>
                  <a:gd name="connsiteX7" fmla="*/ 2186253 w 3847556"/>
                  <a:gd name="connsiteY7" fmla="*/ 664770 h 6633998"/>
                  <a:gd name="connsiteX8" fmla="*/ 2549056 w 3847556"/>
                  <a:gd name="connsiteY8" fmla="*/ 664770 h 6633998"/>
                  <a:gd name="connsiteX9" fmla="*/ 2549056 w 3847556"/>
                  <a:gd name="connsiteY9" fmla="*/ 264865 h 6633998"/>
                  <a:gd name="connsiteX10" fmla="*/ 2813921 w 3847556"/>
                  <a:gd name="connsiteY10" fmla="*/ 0 h 6633998"/>
                  <a:gd name="connsiteX11" fmla="*/ 3078781 w 3847556"/>
                  <a:gd name="connsiteY11" fmla="*/ 264865 h 6633998"/>
                  <a:gd name="connsiteX12" fmla="*/ 3078764 w 3847556"/>
                  <a:gd name="connsiteY12" fmla="*/ 664770 h 6633998"/>
                  <a:gd name="connsiteX13" fmla="*/ 3512447 w 3847556"/>
                  <a:gd name="connsiteY13" fmla="*/ 664770 h 6633998"/>
                  <a:gd name="connsiteX14" fmla="*/ 3520693 w 3847556"/>
                  <a:gd name="connsiteY14" fmla="*/ 668198 h 6633998"/>
                  <a:gd name="connsiteX15" fmla="*/ 3610357 w 3847556"/>
                  <a:gd name="connsiteY15" fmla="*/ 641623 h 6633998"/>
                  <a:gd name="connsiteX16" fmla="*/ 3846084 w 3847556"/>
                  <a:gd name="connsiteY16" fmla="*/ 932715 h 6633998"/>
                  <a:gd name="connsiteX17" fmla="*/ 3273917 w 3847556"/>
                  <a:gd name="connsiteY17" fmla="*/ 6376417 h 6633998"/>
                  <a:gd name="connsiteX18" fmla="*/ 2982826 w 3847556"/>
                  <a:gd name="connsiteY18" fmla="*/ 6612116 h 6633998"/>
                  <a:gd name="connsiteX19" fmla="*/ 2747105 w 3847556"/>
                  <a:gd name="connsiteY19" fmla="*/ 6321024 h 6633998"/>
                  <a:gd name="connsiteX20" fmla="*/ 3304490 w 3847556"/>
                  <a:gd name="connsiteY20" fmla="*/ 1017914 h 6633998"/>
                  <a:gd name="connsiteX21" fmla="*/ 3078764 w 3847556"/>
                  <a:gd name="connsiteY21" fmla="*/ 1017930 h 6633998"/>
                  <a:gd name="connsiteX22" fmla="*/ 3078764 w 3847556"/>
                  <a:gd name="connsiteY22" fmla="*/ 1417857 h 6633998"/>
                  <a:gd name="connsiteX23" fmla="*/ 2813921 w 3847556"/>
                  <a:gd name="connsiteY23" fmla="*/ 1682700 h 6633998"/>
                  <a:gd name="connsiteX24" fmla="*/ 2549056 w 3847556"/>
                  <a:gd name="connsiteY24" fmla="*/ 1417841 h 6633998"/>
                  <a:gd name="connsiteX25" fmla="*/ 2549056 w 3847556"/>
                  <a:gd name="connsiteY25" fmla="*/ 1017930 h 6633998"/>
                  <a:gd name="connsiteX26" fmla="*/ 2186253 w 3847556"/>
                  <a:gd name="connsiteY26" fmla="*/ 1017930 h 6633998"/>
                  <a:gd name="connsiteX27" fmla="*/ 2186237 w 3847556"/>
                  <a:gd name="connsiteY27" fmla="*/ 1417841 h 6633998"/>
                  <a:gd name="connsiteX28" fmla="*/ 1921394 w 3847556"/>
                  <a:gd name="connsiteY28" fmla="*/ 1682700 h 6633998"/>
                  <a:gd name="connsiteX29" fmla="*/ 1656529 w 3847556"/>
                  <a:gd name="connsiteY29" fmla="*/ 1417841 h 6633998"/>
                  <a:gd name="connsiteX30" fmla="*/ 1656529 w 3847556"/>
                  <a:gd name="connsiteY30" fmla="*/ 1017930 h 6633998"/>
                  <a:gd name="connsiteX31" fmla="*/ 1293726 w 3847556"/>
                  <a:gd name="connsiteY31" fmla="*/ 1017930 h 6633998"/>
                  <a:gd name="connsiteX32" fmla="*/ 1293726 w 3847556"/>
                  <a:gd name="connsiteY32" fmla="*/ 1417841 h 6633998"/>
                  <a:gd name="connsiteX33" fmla="*/ 1216149 w 3847556"/>
                  <a:gd name="connsiteY33" fmla="*/ 1605128 h 6633998"/>
                  <a:gd name="connsiteX34" fmla="*/ 1028872 w 3847556"/>
                  <a:gd name="connsiteY34" fmla="*/ 1682700 h 6633998"/>
                  <a:gd name="connsiteX35" fmla="*/ 841580 w 3847556"/>
                  <a:gd name="connsiteY35" fmla="*/ 1605122 h 6633998"/>
                  <a:gd name="connsiteX36" fmla="*/ 764018 w 3847556"/>
                  <a:gd name="connsiteY36" fmla="*/ 1417841 h 6633998"/>
                  <a:gd name="connsiteX37" fmla="*/ 764018 w 3847556"/>
                  <a:gd name="connsiteY37" fmla="*/ 1017914 h 6633998"/>
                  <a:gd name="connsiteX38" fmla="*/ 539645 w 3847556"/>
                  <a:gd name="connsiteY38" fmla="*/ 1017930 h 6633998"/>
                  <a:gd name="connsiteX39" fmla="*/ 1005791 w 3847556"/>
                  <a:gd name="connsiteY39" fmla="*/ 6346040 h 6633998"/>
                  <a:gd name="connsiteX40" fmla="*/ 765023 w 3847556"/>
                  <a:gd name="connsiteY40" fmla="*/ 6632976 h 6633998"/>
                  <a:gd name="connsiteX41" fmla="*/ 478087 w 3847556"/>
                  <a:gd name="connsiteY41" fmla="*/ 6392208 h 6633998"/>
                  <a:gd name="connsiteX42" fmla="*/ 1023 w 3847556"/>
                  <a:gd name="connsiteY42" fmla="*/ 939358 h 6633998"/>
                  <a:gd name="connsiteX43" fmla="*/ 241807 w 3847556"/>
                  <a:gd name="connsiteY43" fmla="*/ 652422 h 6633998"/>
                  <a:gd name="connsiteX44" fmla="*/ 311187 w 3847556"/>
                  <a:gd name="connsiteY44" fmla="*/ 674309 h 6633998"/>
                  <a:gd name="connsiteX45" fmla="*/ 334193 w 3847556"/>
                  <a:gd name="connsiteY45" fmla="*/ 664770 h 6633998"/>
                  <a:gd name="connsiteX46" fmla="*/ 764018 w 3847556"/>
                  <a:gd name="connsiteY46" fmla="*/ 664770 h 6633998"/>
                  <a:gd name="connsiteX47" fmla="*/ 764018 w 3847556"/>
                  <a:gd name="connsiteY47" fmla="*/ 264865 h 6633998"/>
                  <a:gd name="connsiteX48" fmla="*/ 1028878 w 3847556"/>
                  <a:gd name="connsiteY48" fmla="*/ 0 h 66339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3847556" h="6633998">
                    <a:moveTo>
                      <a:pt x="1028878" y="0"/>
                    </a:moveTo>
                    <a:cubicBezTo>
                      <a:pt x="1175157" y="0"/>
                      <a:pt x="1293726" y="118591"/>
                      <a:pt x="1293726" y="264865"/>
                    </a:cubicBezTo>
                    <a:lnTo>
                      <a:pt x="1293726" y="664770"/>
                    </a:lnTo>
                    <a:lnTo>
                      <a:pt x="1656529" y="664770"/>
                    </a:lnTo>
                    <a:lnTo>
                      <a:pt x="1656545" y="264865"/>
                    </a:lnTo>
                    <a:cubicBezTo>
                      <a:pt x="1656529" y="118591"/>
                      <a:pt x="1775115" y="17"/>
                      <a:pt x="1921394" y="0"/>
                    </a:cubicBezTo>
                    <a:cubicBezTo>
                      <a:pt x="2067668" y="17"/>
                      <a:pt x="2186237" y="118591"/>
                      <a:pt x="2186253" y="264865"/>
                    </a:cubicBezTo>
                    <a:lnTo>
                      <a:pt x="2186253" y="664770"/>
                    </a:lnTo>
                    <a:lnTo>
                      <a:pt x="2549056" y="664770"/>
                    </a:lnTo>
                    <a:lnTo>
                      <a:pt x="2549056" y="264865"/>
                    </a:lnTo>
                    <a:cubicBezTo>
                      <a:pt x="2549056" y="118575"/>
                      <a:pt x="2667642" y="0"/>
                      <a:pt x="2813921" y="0"/>
                    </a:cubicBezTo>
                    <a:cubicBezTo>
                      <a:pt x="2960211" y="0"/>
                      <a:pt x="3078781" y="118591"/>
                      <a:pt x="3078781" y="264865"/>
                    </a:cubicBezTo>
                    <a:lnTo>
                      <a:pt x="3078764" y="664770"/>
                    </a:lnTo>
                    <a:lnTo>
                      <a:pt x="3512447" y="664770"/>
                    </a:lnTo>
                    <a:lnTo>
                      <a:pt x="3520693" y="668198"/>
                    </a:lnTo>
                    <a:cubicBezTo>
                      <a:pt x="3545659" y="640863"/>
                      <a:pt x="3577628" y="638174"/>
                      <a:pt x="3610357" y="641623"/>
                    </a:cubicBezTo>
                    <a:cubicBezTo>
                      <a:pt x="3755838" y="656915"/>
                      <a:pt x="3861375" y="787234"/>
                      <a:pt x="3846084" y="932715"/>
                    </a:cubicBezTo>
                    <a:cubicBezTo>
                      <a:pt x="3655380" y="2747282"/>
                      <a:pt x="3464643" y="4561839"/>
                      <a:pt x="3273917" y="6376417"/>
                    </a:cubicBezTo>
                    <a:cubicBezTo>
                      <a:pt x="3258626" y="6521887"/>
                      <a:pt x="3128312" y="6627419"/>
                      <a:pt x="2982826" y="6612116"/>
                    </a:cubicBezTo>
                    <a:cubicBezTo>
                      <a:pt x="2837361" y="6596835"/>
                      <a:pt x="2731824" y="6466505"/>
                      <a:pt x="2747105" y="6321024"/>
                    </a:cubicBezTo>
                    <a:lnTo>
                      <a:pt x="3304490" y="1017914"/>
                    </a:lnTo>
                    <a:lnTo>
                      <a:pt x="3078764" y="1017930"/>
                    </a:lnTo>
                    <a:cubicBezTo>
                      <a:pt x="3078764" y="1151232"/>
                      <a:pt x="3078764" y="1284539"/>
                      <a:pt x="3078764" y="1417857"/>
                    </a:cubicBezTo>
                    <a:cubicBezTo>
                      <a:pt x="3078764" y="1564114"/>
                      <a:pt x="2960195" y="1682700"/>
                      <a:pt x="2813921" y="1682700"/>
                    </a:cubicBezTo>
                    <a:cubicBezTo>
                      <a:pt x="2667631" y="1682700"/>
                      <a:pt x="2549056" y="1564131"/>
                      <a:pt x="2549056" y="1417841"/>
                    </a:cubicBezTo>
                    <a:lnTo>
                      <a:pt x="2549056" y="1017930"/>
                    </a:lnTo>
                    <a:lnTo>
                      <a:pt x="2186253" y="1017930"/>
                    </a:lnTo>
                    <a:cubicBezTo>
                      <a:pt x="2186237" y="1151221"/>
                      <a:pt x="2186237" y="1284555"/>
                      <a:pt x="2186237" y="1417841"/>
                    </a:cubicBezTo>
                    <a:cubicBezTo>
                      <a:pt x="2186237" y="1564131"/>
                      <a:pt x="2067651" y="1682700"/>
                      <a:pt x="1921394" y="1682700"/>
                    </a:cubicBezTo>
                    <a:cubicBezTo>
                      <a:pt x="1775115" y="1682700"/>
                      <a:pt x="1656529" y="1564131"/>
                      <a:pt x="1656529" y="1417841"/>
                    </a:cubicBezTo>
                    <a:lnTo>
                      <a:pt x="1656529" y="1017930"/>
                    </a:lnTo>
                    <a:lnTo>
                      <a:pt x="1293726" y="1017930"/>
                    </a:lnTo>
                    <a:cubicBezTo>
                      <a:pt x="1293710" y="1151221"/>
                      <a:pt x="1293726" y="1284539"/>
                      <a:pt x="1293726" y="1417841"/>
                    </a:cubicBezTo>
                    <a:cubicBezTo>
                      <a:pt x="1293726" y="1490986"/>
                      <a:pt x="1264077" y="1557199"/>
                      <a:pt x="1216149" y="1605128"/>
                    </a:cubicBezTo>
                    <a:lnTo>
                      <a:pt x="1028872" y="1682700"/>
                    </a:lnTo>
                    <a:lnTo>
                      <a:pt x="841580" y="1605122"/>
                    </a:lnTo>
                    <a:cubicBezTo>
                      <a:pt x="793651" y="1557199"/>
                      <a:pt x="764007" y="1490986"/>
                      <a:pt x="764018" y="1417841"/>
                    </a:cubicBezTo>
                    <a:lnTo>
                      <a:pt x="764018" y="1017914"/>
                    </a:lnTo>
                    <a:lnTo>
                      <a:pt x="539645" y="1017930"/>
                    </a:lnTo>
                    <a:cubicBezTo>
                      <a:pt x="695040" y="2793967"/>
                      <a:pt x="850418" y="4570003"/>
                      <a:pt x="1005791" y="6346040"/>
                    </a:cubicBezTo>
                    <a:cubicBezTo>
                      <a:pt x="1018529" y="6491754"/>
                      <a:pt x="910743" y="6620221"/>
                      <a:pt x="765023" y="6632976"/>
                    </a:cubicBezTo>
                    <a:cubicBezTo>
                      <a:pt x="619293" y="6645714"/>
                      <a:pt x="490842" y="6537928"/>
                      <a:pt x="478087" y="6392208"/>
                    </a:cubicBezTo>
                    <a:lnTo>
                      <a:pt x="1023" y="939358"/>
                    </a:lnTo>
                    <a:cubicBezTo>
                      <a:pt x="-11716" y="793639"/>
                      <a:pt x="96076" y="665177"/>
                      <a:pt x="241807" y="652422"/>
                    </a:cubicBezTo>
                    <a:lnTo>
                      <a:pt x="311187" y="674309"/>
                    </a:lnTo>
                    <a:cubicBezTo>
                      <a:pt x="317983" y="665335"/>
                      <a:pt x="326028" y="664770"/>
                      <a:pt x="334193" y="664770"/>
                    </a:cubicBezTo>
                    <a:lnTo>
                      <a:pt x="764018" y="664770"/>
                    </a:lnTo>
                    <a:lnTo>
                      <a:pt x="764018" y="264865"/>
                    </a:lnTo>
                    <a:cubicBezTo>
                      <a:pt x="764018" y="118591"/>
                      <a:pt x="882588" y="0"/>
                      <a:pt x="1028878" y="0"/>
                    </a:cubicBezTo>
                    <a:close/>
                  </a:path>
                </a:pathLst>
              </a:cu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D91F9EF7-4F87-415C-8160-7E56B60DA9F9}"/>
                </a:ext>
              </a:extLst>
            </p:cNvPr>
            <p:cNvGrpSpPr/>
            <p:nvPr/>
          </p:nvGrpSpPr>
          <p:grpSpPr>
            <a:xfrm>
              <a:off x="0" y="6374086"/>
              <a:ext cx="11401431" cy="237804"/>
              <a:chOff x="0" y="6374086"/>
              <a:chExt cx="11401431" cy="237804"/>
            </a:xfrm>
          </p:grpSpPr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5AE59EE2-572E-4B51-AE32-612BBCC09DE1}"/>
                  </a:ext>
                </a:extLst>
              </p:cNvPr>
              <p:cNvSpPr/>
              <p:nvPr/>
            </p:nvSpPr>
            <p:spPr>
              <a:xfrm>
                <a:off x="0" y="6566170"/>
                <a:ext cx="11311128" cy="45720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CB77414-9E89-4E91-A109-7F250477ACA9}"/>
                  </a:ext>
                </a:extLst>
              </p:cNvPr>
              <p:cNvSpPr/>
              <p:nvPr/>
            </p:nvSpPr>
            <p:spPr>
              <a:xfrm>
                <a:off x="11355711" y="6374086"/>
                <a:ext cx="45720" cy="155448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" name="Block Arc 7">
                <a:extLst>
                  <a:ext uri="{FF2B5EF4-FFF2-40B4-BE49-F238E27FC236}">
                    <a16:creationId xmlns:a16="http://schemas.microsoft.com/office/drawing/2014/main" id="{5F4ACB2E-D9DA-474D-ACD0-6D4C5B5B69E1}"/>
                  </a:ext>
                </a:extLst>
              </p:cNvPr>
              <p:cNvSpPr/>
              <p:nvPr/>
            </p:nvSpPr>
            <p:spPr>
              <a:xfrm>
                <a:off x="11229678" y="6440137"/>
                <a:ext cx="171753" cy="171753"/>
              </a:xfrm>
              <a:prstGeom prst="blockArc">
                <a:avLst>
                  <a:gd name="adj1" fmla="val 21339429"/>
                  <a:gd name="adj2" fmla="val 6091498"/>
                  <a:gd name="adj3" fmla="val 2709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075738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33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BCD8F5-B952-4024-B2F0-53E21A9D4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E2BB9C2-E1D2-4E0C-BFE1-64849A73E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763381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1584" y="34314"/>
            <a:ext cx="9840416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480340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 userDrawn="1"/>
        </p:nvSpPr>
        <p:spPr>
          <a:xfrm rot="18846045">
            <a:off x="5577341" y="436851"/>
            <a:ext cx="5241411" cy="451845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40150" y="1787153"/>
            <a:ext cx="2688300" cy="3309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130887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4114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750AB-5676-4B9A-8422-E75BA80BA545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12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48212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4507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04507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548212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91917" y="1569096"/>
            <a:ext cx="2438400" cy="23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860803" y="1569096"/>
            <a:ext cx="24384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0803" y="4014812"/>
            <a:ext cx="2438400" cy="23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91917" y="4014812"/>
            <a:ext cx="2438400" cy="23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E2E11-A6E0-49CA-B50A-B4CE00AA5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C6EABD-F67F-49B4-A51B-E101FB59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97797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515445"/>
            <a:ext cx="4896544" cy="48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96834" y="1729352"/>
            <a:ext cx="4433516" cy="3098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07E-95E7-4D48-BBB7-ECCACC931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D945A9-9C37-4202-A44A-216BEE4A5E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553842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70574"/>
            <a:ext cx="2438400" cy="2496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4056444"/>
            <a:ext cx="2438400" cy="2496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4384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876800" y="1570574"/>
            <a:ext cx="2438400" cy="24962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4056444"/>
            <a:ext cx="2438400" cy="2496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768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152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7536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9753600" y="1570574"/>
            <a:ext cx="2438400" cy="24962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411CE2-DDDA-4E92-AC47-8E2E7BFBD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17BD2BE-B5DC-44EE-ADF8-C3DB99AFA2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4749061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969451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 userDrawn="1"/>
        </p:nvSpPr>
        <p:spPr>
          <a:xfrm rot="10800000">
            <a:off x="-1" y="-1"/>
            <a:ext cx="12191999" cy="6857999"/>
          </a:xfrm>
          <a:prstGeom prst="triangle">
            <a:avLst>
              <a:gd name="adj" fmla="val 28960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FADE6738-9B24-46DC-A806-C322EE3B9BD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" y="-8705"/>
            <a:ext cx="12191997" cy="6760463"/>
          </a:xfrm>
          <a:custGeom>
            <a:avLst/>
            <a:gdLst>
              <a:gd name="connsiteX0" fmla="*/ 0 w 9143998"/>
              <a:gd name="connsiteY0" fmla="*/ 0 h 5070347"/>
              <a:gd name="connsiteX1" fmla="*/ 9143998 w 9143998"/>
              <a:gd name="connsiteY1" fmla="*/ 0 h 5070347"/>
              <a:gd name="connsiteX2" fmla="*/ 7095742 w 9143998"/>
              <a:gd name="connsiteY2" fmla="*/ 5070347 h 507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3998" h="5070347">
                <a:moveTo>
                  <a:pt x="0" y="0"/>
                </a:moveTo>
                <a:lnTo>
                  <a:pt x="9143998" y="0"/>
                </a:lnTo>
                <a:lnTo>
                  <a:pt x="7095742" y="50703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8142910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08127" y="3452117"/>
            <a:ext cx="4619788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94478" y="1"/>
            <a:ext cx="3169873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1882566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Frame 12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Frame 13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D0968B-C293-4E0A-879B-E1D752864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404E90-4158-403D-A53D-4AECAC893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6051495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2909" y="1892831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2909" y="333299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92909" y="477315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68199" y="1892831"/>
            <a:ext cx="5424000" cy="1344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68199" y="3332990"/>
            <a:ext cx="5424000" cy="1344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068199" y="4773150"/>
            <a:ext cx="5424000" cy="1344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235944" y="2012905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235944" y="3453064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235944" y="4893223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FC884E-37FC-4F8B-B0AE-73C03E156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578CCDF-B86D-478C-B990-CBB1FB880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9133591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796819"/>
            <a:ext cx="12192000" cy="30723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147" name="Picture 3" descr="D:\KBM-정애\014-Fullppt\PNG이미지\탭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88" y="1468635"/>
            <a:ext cx="3257725" cy="40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KBM-정애\014-Fullppt\PNG이미지\핸드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09" y="2751561"/>
            <a:ext cx="2455191" cy="29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894960" y="1872791"/>
            <a:ext cx="2270565" cy="302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352907" y="2874128"/>
            <a:ext cx="1370029" cy="2157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A023F0-0472-4D05-8356-F4D9C9FB7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744C2FB-3B15-44C3-A8D1-1540068794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79647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4786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196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265465"/>
            <a:ext cx="8832981" cy="44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1744" y="1846420"/>
            <a:ext cx="4224469" cy="3112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5159569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4A9999-A698-4BE4-BAC3-BF0392C07608}" type="datetime1">
              <a:rPr lang="en-US" smtClean="0"/>
              <a:t>5/21/2025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5011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34314"/>
            <a:ext cx="12192000" cy="1035373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859678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7EBCD8F5-B952-4024-B2F0-53E21A9D48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CE2BB9C2-E1D2-4E0C-BFE1-64849A73E12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67601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351584" y="34314"/>
            <a:ext cx="9840416" cy="1035373"/>
          </a:xfrm>
          <a:prstGeom prst="rect">
            <a:avLst/>
          </a:prstGeom>
        </p:spPr>
        <p:txBody>
          <a:bodyPr anchor="ctr"/>
          <a:lstStyle>
            <a:lvl1pPr algn="l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904829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sosceles Triangle 3"/>
          <p:cNvSpPr/>
          <p:nvPr userDrawn="1"/>
        </p:nvSpPr>
        <p:spPr>
          <a:xfrm rot="18846045">
            <a:off x="5577341" y="436851"/>
            <a:ext cx="5241411" cy="4518456"/>
          </a:xfrm>
          <a:prstGeom prst="triangl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7440150" y="1787153"/>
            <a:ext cx="2688300" cy="330987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48466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tIns="540000" anchor="t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322927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3548212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6204507" y="1569096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6204507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3548212" y="4014818"/>
            <a:ext cx="2438400" cy="230398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2133" baseline="0">
                <a:latin typeface="Arial" pitchFamily="34" charset="0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891917" y="1569096"/>
            <a:ext cx="2438400" cy="2304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8860803" y="1569096"/>
            <a:ext cx="2438400" cy="230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8860803" y="4014812"/>
            <a:ext cx="2438400" cy="2304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891917" y="4014812"/>
            <a:ext cx="2438400" cy="2304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C04E2E11-A6E0-49CA-B50A-B4CE00AA51B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87C6EABD-F67F-49B4-A51B-E101FB5998F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6924995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D:\KBM-정애\014-Fullppt\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4032" y="1515445"/>
            <a:ext cx="4896544" cy="4882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596834" y="1729352"/>
            <a:ext cx="4433516" cy="309839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31A1507E-95E7-4D48-BBB7-ECCACC931B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29D945A9-9C37-4202-A44A-216BEE4A5EB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348894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570574"/>
            <a:ext cx="2438400" cy="249627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2438400" y="4056444"/>
            <a:ext cx="2438400" cy="249627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4384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4876800" y="1570574"/>
            <a:ext cx="2438400" cy="2496277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7315200" y="4056444"/>
            <a:ext cx="2438400" cy="249627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8768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7315200" y="1570851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9753600" y="4056444"/>
            <a:ext cx="2438400" cy="249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9753600" y="1570574"/>
            <a:ext cx="2438400" cy="249627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BC411CE2-DDDA-4E92-AC47-8E2E7BFBD87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9" name="Text Placeholder 9">
            <a:extLst>
              <a:ext uri="{FF2B5EF4-FFF2-40B4-BE49-F238E27FC236}">
                <a16:creationId xmlns:a16="http://schemas.microsoft.com/office/drawing/2014/main" id="{C17BD2BE-B5DC-44EE-ADF8-C3DB99AFA2C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926617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84302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EA5B14-5501-41BA-A2AC-49B61DFE737E}" type="datetime1">
              <a:rPr lang="en-US" smtClean="0"/>
              <a:t>5/21/2025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สไลด์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sosceles Triangle 9"/>
          <p:cNvSpPr/>
          <p:nvPr userDrawn="1"/>
        </p:nvSpPr>
        <p:spPr>
          <a:xfrm rot="10800000">
            <a:off x="-1" y="-1"/>
            <a:ext cx="12191999" cy="6857999"/>
          </a:xfrm>
          <a:prstGeom prst="triangle">
            <a:avLst>
              <a:gd name="adj" fmla="val 28960"/>
            </a:avLst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그림 개체 틀 5">
            <a:extLst>
              <a:ext uri="{FF2B5EF4-FFF2-40B4-BE49-F238E27FC236}">
                <a16:creationId xmlns:a16="http://schemas.microsoft.com/office/drawing/2014/main" id="{FADE6738-9B24-46DC-A806-C322EE3B9BD7}"/>
              </a:ext>
            </a:extLst>
          </p:cNvPr>
          <p:cNvSpPr>
            <a:spLocks noGrp="1"/>
          </p:cNvSpPr>
          <p:nvPr>
            <p:ph type="pic" idx="11" hasCustomPrompt="1"/>
          </p:nvPr>
        </p:nvSpPr>
        <p:spPr>
          <a:xfrm>
            <a:off x="3" y="-8705"/>
            <a:ext cx="12191997" cy="6760463"/>
          </a:xfrm>
          <a:custGeom>
            <a:avLst/>
            <a:gdLst>
              <a:gd name="connsiteX0" fmla="*/ 0 w 9143998"/>
              <a:gd name="connsiteY0" fmla="*/ 0 h 5070347"/>
              <a:gd name="connsiteX1" fmla="*/ 9143998 w 9143998"/>
              <a:gd name="connsiteY1" fmla="*/ 0 h 5070347"/>
              <a:gd name="connsiteX2" fmla="*/ 7095742 w 9143998"/>
              <a:gd name="connsiteY2" fmla="*/ 5070347 h 50703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143998" h="5070347">
                <a:moveTo>
                  <a:pt x="0" y="0"/>
                </a:moveTo>
                <a:lnTo>
                  <a:pt x="9143998" y="0"/>
                </a:lnTo>
                <a:lnTo>
                  <a:pt x="7095742" y="5070347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064002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08127" y="3452117"/>
            <a:ext cx="4619788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094478" y="1"/>
            <a:ext cx="3169873" cy="34058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139464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ame 2"/>
          <p:cNvSpPr/>
          <p:nvPr userDrawn="1"/>
        </p:nvSpPr>
        <p:spPr>
          <a:xfrm>
            <a:off x="720000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Frame 12"/>
          <p:cNvSpPr/>
          <p:nvPr userDrawn="1"/>
        </p:nvSpPr>
        <p:spPr>
          <a:xfrm>
            <a:off x="4368107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Frame 13"/>
          <p:cNvSpPr/>
          <p:nvPr userDrawn="1"/>
        </p:nvSpPr>
        <p:spPr>
          <a:xfrm>
            <a:off x="8016213" y="3236979"/>
            <a:ext cx="3455787" cy="2901021"/>
          </a:xfrm>
          <a:prstGeom prst="frame">
            <a:avLst>
              <a:gd name="adj1" fmla="val 1579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1004957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644072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8301171" y="1997805"/>
            <a:ext cx="2885872" cy="2487312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CD0968B-C293-4E0A-879B-E1D7528644D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5" name="Text Placeholder 9">
            <a:extLst>
              <a:ext uri="{FF2B5EF4-FFF2-40B4-BE49-F238E27FC236}">
                <a16:creationId xmlns:a16="http://schemas.microsoft.com/office/drawing/2014/main" id="{63404E90-4158-403D-A53D-4AECAC89316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753329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692909" y="1892831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2909" y="333299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92909" y="4773150"/>
            <a:ext cx="5376000" cy="134414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1" name="Rectangle 10"/>
          <p:cNvSpPr/>
          <p:nvPr userDrawn="1"/>
        </p:nvSpPr>
        <p:spPr>
          <a:xfrm>
            <a:off x="6068199" y="1892831"/>
            <a:ext cx="5424000" cy="134414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2" name="Rectangle 11"/>
          <p:cNvSpPr/>
          <p:nvPr userDrawn="1"/>
        </p:nvSpPr>
        <p:spPr>
          <a:xfrm>
            <a:off x="6068199" y="3332990"/>
            <a:ext cx="5424000" cy="134414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6068199" y="4773150"/>
            <a:ext cx="5424000" cy="134414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4" name="Rectangle 13"/>
          <p:cNvSpPr/>
          <p:nvPr userDrawn="1"/>
        </p:nvSpPr>
        <p:spPr>
          <a:xfrm>
            <a:off x="6235944" y="2012905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ectangle 14"/>
          <p:cNvSpPr/>
          <p:nvPr userDrawn="1"/>
        </p:nvSpPr>
        <p:spPr>
          <a:xfrm>
            <a:off x="6235944" y="3453064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>
            <a:off x="6235944" y="4893223"/>
            <a:ext cx="144000" cy="110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D6FC884E-37FC-4F8B-B0AE-73C03E15622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18" name="Text Placeholder 9">
            <a:extLst>
              <a:ext uri="{FF2B5EF4-FFF2-40B4-BE49-F238E27FC236}">
                <a16:creationId xmlns:a16="http://schemas.microsoft.com/office/drawing/2014/main" id="{D578CCDF-B86D-478C-B990-CBB1FB88088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9498560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1796819"/>
            <a:ext cx="12192000" cy="307234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6147" name="Picture 3" descr="D:\KBM-정애\014-Fullppt\PNG이미지\탭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988" y="1468635"/>
            <a:ext cx="3257725" cy="4012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KBM-정애\014-Fullppt\PNG이미지\핸드폰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9109" y="2751561"/>
            <a:ext cx="2455191" cy="2974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8894960" y="1872791"/>
            <a:ext cx="2270565" cy="30207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1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352907" y="2874128"/>
            <a:ext cx="1370029" cy="21576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2A023F0-0472-4D05-8356-F4D9C9FB7B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68628"/>
            <a:ext cx="12192000" cy="864095"/>
          </a:xfrm>
          <a:prstGeom prst="rect">
            <a:avLst/>
          </a:prstGeom>
        </p:spPr>
        <p:txBody>
          <a:bodyPr anchor="ctr"/>
          <a:lstStyle>
            <a:lvl1pPr algn="ctr"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F744C2FB-3B15-44C3-A8D1-15400687949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32755"/>
            <a:ext cx="12191999" cy="288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6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718305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4847861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pic>
        <p:nvPicPr>
          <p:cNvPr id="8196" name="Picture 4" descr="D:\KBM-정애\014-Fullppt\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8" y="1265465"/>
            <a:ext cx="8832981" cy="4492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791744" y="1846420"/>
            <a:ext cx="4224469" cy="31122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Insert Your Image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988392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64638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333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472011" y="1508786"/>
            <a:ext cx="3799787" cy="4865561"/>
          </a:xfrm>
          <a:prstGeom prst="roundRect">
            <a:avLst>
              <a:gd name="adj" fmla="val 3968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709243" y="1796667"/>
            <a:ext cx="144693" cy="4320631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3456857" y="1650935"/>
            <a:ext cx="669775" cy="669775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6479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D5BB1-EBC6-4381-BC4E-619C4A8D8C92}" type="datetime1">
              <a:rPr lang="en-US" smtClean="0"/>
              <a:t>5/21/2025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สไลด์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1EBA7C-A55F-4B39-98DA-F2C75B663B81}" type="datetime1">
              <a:rPr lang="en-US" smtClean="0"/>
              <a:t>5/21/2025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01A3B1-DAA4-4F12-B9B1-74215FE73851}" type="datetime1">
              <a:rPr lang="en-US" smtClean="0"/>
              <a:t>5/21/2025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h-TH"/>
              <a:t>คลิกไอคอนเพื่อเพิ่มรูปภาพ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h-TH"/>
              <a:t>แก้ไขสไตล์ของข้อความต้นแบบ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2D03D2-8D78-4F25-93D6-8020941F73A4}" type="datetime1">
              <a:rPr lang="en-US" smtClean="0"/>
              <a:t>5/21/2025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A005FA2-FCC7-4B64-A3F7-10053458D1E9}" type="slidenum">
              <a:rPr lang="th-TH" smtClean="0"/>
              <a:t>‹#›</a:t>
            </a:fld>
            <a:endParaRPr lang="th-TH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A2EEEB-DDC0-4AA2-9C87-542B5399D37C}" type="datetime1">
              <a:rPr lang="en-US" smtClean="0"/>
              <a:t>5/21/2025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7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1353800" y="6562976"/>
            <a:ext cx="685800" cy="365125"/>
          </a:xfrm>
          <a:prstGeom prst="rect">
            <a:avLst/>
          </a:prstGeom>
        </p:spPr>
        <p:txBody>
          <a:bodyPr/>
          <a:lstStyle>
            <a:lvl1pPr algn="r">
              <a:defRPr sz="200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fld id="{2FE3085A-DD16-466E-A65E-2599BE58D85C}" type="slidenum">
              <a:rPr lang="th-TH" smtClean="0"/>
              <a:t>‹#›</a:t>
            </a:fld>
            <a:endParaRPr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4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TH SarabunPSK" panose="020B0500040200020003" pitchFamily="34" charset="-34"/>
          <a:ea typeface="+mn-ea"/>
          <a:cs typeface="TH SarabunPSK" panose="020B0500040200020003" pitchFamily="34" charset="-34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" name="ตัวแทนหมายเลขสไลด์ 5"/>
          <p:cNvSpPr>
            <a:spLocks noGrp="1"/>
          </p:cNvSpPr>
          <p:nvPr>
            <p:ph type="sldNum" sz="quarter" idx="4"/>
          </p:nvPr>
        </p:nvSpPr>
        <p:spPr>
          <a:xfrm>
            <a:off x="11204812" y="6571257"/>
            <a:ext cx="8723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 b="1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13182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9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TH SarabunPSK" panose="020B0500040200020003" pitchFamily="34" charset="-34"/>
          <a:ea typeface="+mj-ea"/>
          <a:cs typeface="TH SarabunPSK" panose="020B0500040200020003" pitchFamily="34" charset="-34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969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</p:sldLayoutIdLst>
  <p:hf sldNum="0"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97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  <p:sldLayoutId id="2147483728" r:id="rId13"/>
    <p:sldLayoutId id="2147483729" r:id="rId14"/>
    <p:sldLayoutId id="2147483730" r:id="rId15"/>
    <p:sldLayoutId id="2147483731" r:id="rId16"/>
  </p:sldLayoutIdLst>
  <p:hf sldNum="0" hdr="0" ftr="0" dt="0"/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13" Type="http://schemas.openxmlformats.org/officeDocument/2006/relationships/image" Target="../media/image64.jpeg"/><Relationship Id="rId18" Type="http://schemas.openxmlformats.org/officeDocument/2006/relationships/image" Target="../media/image69.jpeg"/><Relationship Id="rId3" Type="http://schemas.openxmlformats.org/officeDocument/2006/relationships/image" Target="../media/image54.png"/><Relationship Id="rId21" Type="http://schemas.openxmlformats.org/officeDocument/2006/relationships/image" Target="../media/image72.jpeg"/><Relationship Id="rId7" Type="http://schemas.openxmlformats.org/officeDocument/2006/relationships/image" Target="../media/image58.jpeg"/><Relationship Id="rId12" Type="http://schemas.openxmlformats.org/officeDocument/2006/relationships/image" Target="../media/image63.jpg"/><Relationship Id="rId17" Type="http://schemas.openxmlformats.org/officeDocument/2006/relationships/image" Target="../media/image68.jpeg"/><Relationship Id="rId2" Type="http://schemas.openxmlformats.org/officeDocument/2006/relationships/image" Target="../media/image53.png"/><Relationship Id="rId16" Type="http://schemas.openxmlformats.org/officeDocument/2006/relationships/image" Target="../media/image67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11" Type="http://schemas.openxmlformats.org/officeDocument/2006/relationships/image" Target="../media/image62.jpeg"/><Relationship Id="rId5" Type="http://schemas.openxmlformats.org/officeDocument/2006/relationships/image" Target="../media/image56.jpeg"/><Relationship Id="rId15" Type="http://schemas.openxmlformats.org/officeDocument/2006/relationships/image" Target="../media/image66.jpeg"/><Relationship Id="rId10" Type="http://schemas.openxmlformats.org/officeDocument/2006/relationships/image" Target="../media/image61.jpeg"/><Relationship Id="rId19" Type="http://schemas.openxmlformats.org/officeDocument/2006/relationships/image" Target="../media/image70.jpeg"/><Relationship Id="rId4" Type="http://schemas.openxmlformats.org/officeDocument/2006/relationships/image" Target="../media/image55.png"/><Relationship Id="rId9" Type="http://schemas.openxmlformats.org/officeDocument/2006/relationships/image" Target="../media/image60.jpeg"/><Relationship Id="rId14" Type="http://schemas.openxmlformats.org/officeDocument/2006/relationships/image" Target="../media/image65.png"/><Relationship Id="rId22" Type="http://schemas.openxmlformats.org/officeDocument/2006/relationships/image" Target="../media/image7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6.png"/><Relationship Id="rId18" Type="http://schemas.openxmlformats.org/officeDocument/2006/relationships/image" Target="../media/image83.png"/><Relationship Id="rId26" Type="http://schemas.openxmlformats.org/officeDocument/2006/relationships/image" Target="../media/image38.png"/><Relationship Id="rId21" Type="http://schemas.openxmlformats.org/officeDocument/2006/relationships/image" Target="../media/image86.png"/><Relationship Id="rId34" Type="http://schemas.openxmlformats.org/officeDocument/2006/relationships/image" Target="../media/image51.svg"/><Relationship Id="rId7" Type="http://schemas.openxmlformats.org/officeDocument/2006/relationships/image" Target="../media/image24.svg"/><Relationship Id="rId12" Type="http://schemas.openxmlformats.org/officeDocument/2006/relationships/image" Target="../media/image81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93.png"/><Relationship Id="rId38" Type="http://schemas.openxmlformats.org/officeDocument/2006/relationships/image" Target="../media/image55.svg"/><Relationship Id="rId2" Type="http://schemas.openxmlformats.org/officeDocument/2006/relationships/image" Target="../media/image79.png"/><Relationship Id="rId16" Type="http://schemas.openxmlformats.org/officeDocument/2006/relationships/image" Target="../media/image33.svg"/><Relationship Id="rId20" Type="http://schemas.openxmlformats.org/officeDocument/2006/relationships/image" Target="../media/image85.png"/><Relationship Id="rId29" Type="http://schemas.openxmlformats.org/officeDocument/2006/relationships/image" Target="../media/image9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28.svg"/><Relationship Id="rId24" Type="http://schemas.openxmlformats.org/officeDocument/2006/relationships/image" Target="../media/image89.png"/><Relationship Id="rId32" Type="http://schemas.openxmlformats.org/officeDocument/2006/relationships/image" Target="../media/image49.svg"/><Relationship Id="rId37" Type="http://schemas.openxmlformats.org/officeDocument/2006/relationships/image" Target="../media/image95.png"/><Relationship Id="rId5" Type="http://schemas.openxmlformats.org/officeDocument/2006/relationships/image" Target="../media/image22.svg"/><Relationship Id="rId15" Type="http://schemas.openxmlformats.org/officeDocument/2006/relationships/image" Target="../media/image37.png"/><Relationship Id="rId23" Type="http://schemas.openxmlformats.org/officeDocument/2006/relationships/image" Target="../media/image88.png"/><Relationship Id="rId28" Type="http://schemas.openxmlformats.org/officeDocument/2006/relationships/image" Target="../media/image91.png"/><Relationship Id="rId36" Type="http://schemas.openxmlformats.org/officeDocument/2006/relationships/image" Target="../media/image53.svg"/><Relationship Id="rId10" Type="http://schemas.openxmlformats.org/officeDocument/2006/relationships/image" Target="../media/image80.png"/><Relationship Id="rId19" Type="http://schemas.openxmlformats.org/officeDocument/2006/relationships/image" Target="../media/image84.png"/><Relationship Id="rId31" Type="http://schemas.openxmlformats.org/officeDocument/2006/relationships/image" Target="../media/image30.png"/><Relationship Id="rId4" Type="http://schemas.openxmlformats.org/officeDocument/2006/relationships/image" Target="../media/image33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Relationship Id="rId22" Type="http://schemas.openxmlformats.org/officeDocument/2006/relationships/image" Target="../media/image87.png"/><Relationship Id="rId27" Type="http://schemas.openxmlformats.org/officeDocument/2006/relationships/image" Target="../media/image44.svg"/><Relationship Id="rId30" Type="http://schemas.openxmlformats.org/officeDocument/2006/relationships/image" Target="../media/image47.svg"/><Relationship Id="rId35" Type="http://schemas.openxmlformats.org/officeDocument/2006/relationships/image" Target="../media/image94.png"/><Relationship Id="rId8" Type="http://schemas.openxmlformats.org/officeDocument/2006/relationships/image" Target="../media/image35.png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7" Type="http://schemas.openxmlformats.org/officeDocument/2006/relationships/image" Target="../media/image10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8.svg"/><Relationship Id="rId7" Type="http://schemas.openxmlformats.org/officeDocument/2006/relationships/image" Target="../media/image110.png"/><Relationship Id="rId12" Type="http://schemas.openxmlformats.org/officeDocument/2006/relationships/image" Target="../media/image115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11" Type="http://schemas.openxmlformats.org/officeDocument/2006/relationships/image" Target="../media/image114.png"/><Relationship Id="rId5" Type="http://schemas.openxmlformats.org/officeDocument/2006/relationships/image" Target="../media/image108.png"/><Relationship Id="rId10" Type="http://schemas.openxmlformats.org/officeDocument/2006/relationships/image" Target="../media/image113.png"/><Relationship Id="rId4" Type="http://schemas.openxmlformats.org/officeDocument/2006/relationships/image" Target="../media/image107.png"/><Relationship Id="rId9" Type="http://schemas.openxmlformats.org/officeDocument/2006/relationships/image" Target="../media/image112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3" Type="http://schemas.openxmlformats.org/officeDocument/2006/relationships/image" Target="../media/image117.png"/><Relationship Id="rId7" Type="http://schemas.openxmlformats.org/officeDocument/2006/relationships/image" Target="../media/image120.png"/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image" Target="../media/image8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26" Type="http://schemas.openxmlformats.org/officeDocument/2006/relationships/image" Target="../media/image30.png"/><Relationship Id="rId3" Type="http://schemas.openxmlformats.org/officeDocument/2006/relationships/image" Target="../media/image8.svg"/><Relationship Id="rId21" Type="http://schemas.openxmlformats.org/officeDocument/2006/relationships/image" Target="../media/image18.svg"/><Relationship Id="rId7" Type="http://schemas.openxmlformats.org/officeDocument/2006/relationships/image" Target="../media/image8.svg"/><Relationship Id="rId12" Type="http://schemas.microsoft.com/office/2007/relationships/hdphoto" Target="../media/hdphoto2.wdp"/><Relationship Id="rId17" Type="http://schemas.openxmlformats.org/officeDocument/2006/relationships/image" Target="../media/image16.svg"/><Relationship Id="rId25" Type="http://schemas.microsoft.com/office/2007/relationships/hdphoto" Target="../media/hdphoto4.wdp"/><Relationship Id="rId33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25.png"/><Relationship Id="rId20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21.png"/><Relationship Id="rId6" Type="http://schemas.openxmlformats.org/officeDocument/2006/relationships/image" Target="../media/image5.svg"/><Relationship Id="rId24" Type="http://schemas.openxmlformats.org/officeDocument/2006/relationships/image" Target="../media/image29.png"/><Relationship Id="rId32" Type="http://schemas.openxmlformats.org/officeDocument/2006/relationships/image" Target="../media/image49.svg"/><Relationship Id="rId5" Type="http://schemas.openxmlformats.org/officeDocument/2006/relationships/image" Target="../media/image18.png"/><Relationship Id="rId15" Type="http://schemas.openxmlformats.org/officeDocument/2006/relationships/image" Target="../media/image24.png"/><Relationship Id="rId23" Type="http://schemas.microsoft.com/office/2007/relationships/hdphoto" Target="../media/hdphoto3.wdp"/><Relationship Id="rId10" Type="http://schemas.openxmlformats.org/officeDocument/2006/relationships/image" Target="../media/image20.png"/><Relationship Id="rId19" Type="http://schemas.openxmlformats.org/officeDocument/2006/relationships/image" Target="../media/image12.svg"/><Relationship Id="rId4" Type="http://schemas.openxmlformats.org/officeDocument/2006/relationships/image" Target="../media/image17.png"/><Relationship Id="rId9" Type="http://schemas.microsoft.com/office/2007/relationships/hdphoto" Target="../media/hdphoto1.wdp"/><Relationship Id="rId14" Type="http://schemas.openxmlformats.org/officeDocument/2006/relationships/image" Target="../media/image23.png"/><Relationship Id="rId22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3.png"/><Relationship Id="rId7" Type="http://schemas.openxmlformats.org/officeDocument/2006/relationships/image" Target="../media/image24.svg"/><Relationship Id="rId17" Type="http://schemas.openxmlformats.org/officeDocument/2006/relationships/image" Target="../media/image38.png"/><Relationship Id="rId2" Type="http://schemas.openxmlformats.org/officeDocument/2006/relationships/image" Target="../media/image32.jpeg"/><Relationship Id="rId16" Type="http://schemas.openxmlformats.org/officeDocument/2006/relationships/image" Target="../media/image33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2.svg"/><Relationship Id="rId15" Type="http://schemas.openxmlformats.org/officeDocument/2006/relationships/image" Target="../media/image37.png"/><Relationship Id="rId10" Type="http://schemas.openxmlformats.org/officeDocument/2006/relationships/image" Target="../media/image36.png"/><Relationship Id="rId9" Type="http://schemas.openxmlformats.org/officeDocument/2006/relationships/image" Target="../media/image26.svg"/><Relationship Id="rId14" Type="http://schemas.openxmlformats.org/officeDocument/2006/relationships/image" Target="../media/image31.svg"/><Relationship Id="rId27" Type="http://schemas.openxmlformats.org/officeDocument/2006/relationships/image" Target="../media/image44.svg"/></Relationships>
</file>

<file path=ppt/slides/_rels/slide6.xml.rels><?xml version="1.0" encoding="UTF-8" standalone="yes"?>
<Relationships xmlns="http://schemas.openxmlformats.org/package/2006/relationships"><Relationship Id="rId21" Type="http://schemas.openxmlformats.org/officeDocument/2006/relationships/image" Target="../media/image40.jpeg"/><Relationship Id="rId2" Type="http://schemas.openxmlformats.org/officeDocument/2006/relationships/image" Target="../media/image26.png"/><Relationship Id="rId20" Type="http://schemas.openxmlformats.org/officeDocument/2006/relationships/image" Target="../media/image39.jpeg"/><Relationship Id="rId1" Type="http://schemas.openxmlformats.org/officeDocument/2006/relationships/slideLayout" Target="../slideLayouts/slideLayout42.xml"/><Relationship Id="rId19" Type="http://schemas.openxmlformats.org/officeDocument/2006/relationships/image" Target="../media/image1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รูปภาพ 9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48504"/>
            <a:ext cx="12192000" cy="1971675"/>
          </a:xfrm>
          <a:prstGeom prst="rect">
            <a:avLst/>
          </a:prstGeom>
        </p:spPr>
      </p:pic>
      <p:sp>
        <p:nvSpPr>
          <p:cNvPr id="110" name="รูปแบบอิสระ: รูปร่าง 109"/>
          <p:cNvSpPr/>
          <p:nvPr/>
        </p:nvSpPr>
        <p:spPr>
          <a:xfrm>
            <a:off x="-53334" y="701604"/>
            <a:ext cx="5466652" cy="5859619"/>
          </a:xfrm>
          <a:custGeom>
            <a:avLst/>
            <a:gdLst>
              <a:gd name="connsiteX0" fmla="*/ 0 w 5466652"/>
              <a:gd name="connsiteY0" fmla="*/ 0 h 5859619"/>
              <a:gd name="connsiteX1" fmla="*/ 2228826 w 5466652"/>
              <a:gd name="connsiteY1" fmla="*/ 0 h 5859619"/>
              <a:gd name="connsiteX2" fmla="*/ 5466652 w 5466652"/>
              <a:gd name="connsiteY2" fmla="*/ 5859619 h 5859619"/>
              <a:gd name="connsiteX3" fmla="*/ 0 w 5466652"/>
              <a:gd name="connsiteY3" fmla="*/ 5859619 h 5859619"/>
              <a:gd name="connsiteX4" fmla="*/ 0 w 5466652"/>
              <a:gd name="connsiteY4" fmla="*/ 0 h 58596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466652" h="5859619">
                <a:moveTo>
                  <a:pt x="0" y="0"/>
                </a:moveTo>
                <a:lnTo>
                  <a:pt x="2228826" y="0"/>
                </a:lnTo>
                <a:lnTo>
                  <a:pt x="5466652" y="5859619"/>
                </a:lnTo>
                <a:lnTo>
                  <a:pt x="0" y="5859619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66" name="รูปแบบอิสระ: รูปร่าง 65"/>
          <p:cNvSpPr/>
          <p:nvPr/>
        </p:nvSpPr>
        <p:spPr>
          <a:xfrm>
            <a:off x="3062633" y="2387798"/>
            <a:ext cx="9129367" cy="4219899"/>
          </a:xfrm>
          <a:custGeom>
            <a:avLst/>
            <a:gdLst>
              <a:gd name="connsiteX0" fmla="*/ 0 w 9669646"/>
              <a:gd name="connsiteY0" fmla="*/ 0 h 4484594"/>
              <a:gd name="connsiteX1" fmla="*/ 9669646 w 9669646"/>
              <a:gd name="connsiteY1" fmla="*/ 0 h 4484594"/>
              <a:gd name="connsiteX2" fmla="*/ 9669646 w 9669646"/>
              <a:gd name="connsiteY2" fmla="*/ 4484594 h 4484594"/>
              <a:gd name="connsiteX3" fmla="*/ 2524558 w 9669646"/>
              <a:gd name="connsiteY3" fmla="*/ 4484594 h 4484594"/>
              <a:gd name="connsiteX4" fmla="*/ 0 w 9669646"/>
              <a:gd name="connsiteY4" fmla="*/ 0 h 4484594"/>
              <a:gd name="connsiteX0-1" fmla="*/ 0 w 9669646"/>
              <a:gd name="connsiteY0-2" fmla="*/ 0 h 4484594"/>
              <a:gd name="connsiteX1-3" fmla="*/ 9669646 w 9669646"/>
              <a:gd name="connsiteY1-4" fmla="*/ 0 h 4484594"/>
              <a:gd name="connsiteX2-5" fmla="*/ 9669646 w 9669646"/>
              <a:gd name="connsiteY2-6" fmla="*/ 4484594 h 4484594"/>
              <a:gd name="connsiteX3-7" fmla="*/ 2495551 w 9669646"/>
              <a:gd name="connsiteY3-8" fmla="*/ 4484594 h 4484594"/>
              <a:gd name="connsiteX4-9" fmla="*/ 0 w 9669646"/>
              <a:gd name="connsiteY4-10" fmla="*/ 0 h 4484594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669646" h="4484594">
                <a:moveTo>
                  <a:pt x="0" y="0"/>
                </a:moveTo>
                <a:lnTo>
                  <a:pt x="9669646" y="0"/>
                </a:lnTo>
                <a:lnTo>
                  <a:pt x="9669646" y="4484594"/>
                </a:lnTo>
                <a:lnTo>
                  <a:pt x="2495551" y="4484594"/>
                </a:lnTo>
                <a:lnTo>
                  <a:pt x="0" y="0"/>
                </a:lnTo>
                <a:close/>
              </a:path>
            </a:pathLst>
          </a:custGeom>
          <a:solidFill>
            <a:srgbClr val="92D05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sp>
        <p:nvSpPr>
          <p:cNvPr id="95" name="รูปแบบอิสระ: รูปร่าง 94"/>
          <p:cNvSpPr/>
          <p:nvPr/>
        </p:nvSpPr>
        <p:spPr>
          <a:xfrm>
            <a:off x="2804160" y="1727296"/>
            <a:ext cx="9387840" cy="1808312"/>
          </a:xfrm>
          <a:custGeom>
            <a:avLst/>
            <a:gdLst>
              <a:gd name="connsiteX0" fmla="*/ 0 w 9438444"/>
              <a:gd name="connsiteY0" fmla="*/ 0 h 1132354"/>
              <a:gd name="connsiteX1" fmla="*/ 9438444 w 9438444"/>
              <a:gd name="connsiteY1" fmla="*/ 0 h 1132354"/>
              <a:gd name="connsiteX2" fmla="*/ 9438444 w 9438444"/>
              <a:gd name="connsiteY2" fmla="*/ 1132354 h 1132354"/>
              <a:gd name="connsiteX3" fmla="*/ 637449 w 9438444"/>
              <a:gd name="connsiteY3" fmla="*/ 1132354 h 1132354"/>
              <a:gd name="connsiteX4" fmla="*/ 0 w 9438444"/>
              <a:gd name="connsiteY4" fmla="*/ 0 h 113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438444" h="1132354">
                <a:moveTo>
                  <a:pt x="0" y="0"/>
                </a:moveTo>
                <a:lnTo>
                  <a:pt x="9438444" y="0"/>
                </a:lnTo>
                <a:lnTo>
                  <a:pt x="9438444" y="1132354"/>
                </a:lnTo>
                <a:lnTo>
                  <a:pt x="637449" y="1132354"/>
                </a:lnTo>
                <a:lnTo>
                  <a:pt x="0" y="0"/>
                </a:lnTo>
                <a:close/>
              </a:path>
            </a:pathLst>
          </a:custGeom>
          <a:solidFill>
            <a:srgbClr val="00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th-TH"/>
          </a:p>
        </p:txBody>
      </p:sp>
      <p:grpSp>
        <p:nvGrpSpPr>
          <p:cNvPr id="46" name="Group 50"/>
          <p:cNvGrpSpPr/>
          <p:nvPr/>
        </p:nvGrpSpPr>
        <p:grpSpPr>
          <a:xfrm>
            <a:off x="10595251" y="4416953"/>
            <a:ext cx="1291949" cy="2394164"/>
            <a:chOff x="8639132" y="1226194"/>
            <a:chExt cx="2538541" cy="4897619"/>
          </a:xfrm>
          <a:solidFill>
            <a:schemeClr val="bg1">
              <a:alpha val="50000"/>
            </a:schemeClr>
          </a:solidFill>
        </p:grpSpPr>
        <p:grpSp>
          <p:nvGrpSpPr>
            <p:cNvPr id="47" name="Group 2"/>
            <p:cNvGrpSpPr/>
            <p:nvPr/>
          </p:nvGrpSpPr>
          <p:grpSpPr>
            <a:xfrm>
              <a:off x="9361227" y="4899623"/>
              <a:ext cx="1422003" cy="1224190"/>
              <a:chOff x="5580112" y="4160675"/>
              <a:chExt cx="2016224" cy="1735751"/>
            </a:xfrm>
            <a:grpFill/>
          </p:grpSpPr>
          <p:sp>
            <p:nvSpPr>
              <p:cNvPr id="62" name="Trapezoid 1"/>
              <p:cNvSpPr/>
              <p:nvPr/>
            </p:nvSpPr>
            <p:spPr>
              <a:xfrm rot="10800000">
                <a:off x="5796136" y="4653136"/>
                <a:ext cx="1584176" cy="1243290"/>
              </a:xfrm>
              <a:custGeom>
                <a:avLst/>
                <a:gdLst>
                  <a:gd name="connsiteX0" fmla="*/ 0 w 1584176"/>
                  <a:gd name="connsiteY0" fmla="*/ 1216152 h 1216152"/>
                  <a:gd name="connsiteX1" fmla="*/ 304038 w 1584176"/>
                  <a:gd name="connsiteY1" fmla="*/ 0 h 1216152"/>
                  <a:gd name="connsiteX2" fmla="*/ 1280138 w 1584176"/>
                  <a:gd name="connsiteY2" fmla="*/ 0 h 1216152"/>
                  <a:gd name="connsiteX3" fmla="*/ 1584176 w 1584176"/>
                  <a:gd name="connsiteY3" fmla="*/ 1216152 h 1216152"/>
                  <a:gd name="connsiteX4" fmla="*/ 0 w 1584176"/>
                  <a:gd name="connsiteY4" fmla="*/ 1216152 h 1216152"/>
                  <a:gd name="connsiteX0-1" fmla="*/ 0 w 1584176"/>
                  <a:gd name="connsiteY0-2" fmla="*/ 1235792 h 1235792"/>
                  <a:gd name="connsiteX1-3" fmla="*/ 304038 w 1584176"/>
                  <a:gd name="connsiteY1-4" fmla="*/ 19640 h 1235792"/>
                  <a:gd name="connsiteX2-5" fmla="*/ 1280138 w 1584176"/>
                  <a:gd name="connsiteY2-6" fmla="*/ 19640 h 1235792"/>
                  <a:gd name="connsiteX3-7" fmla="*/ 1584176 w 1584176"/>
                  <a:gd name="connsiteY3-8" fmla="*/ 1235792 h 1235792"/>
                  <a:gd name="connsiteX4-9" fmla="*/ 0 w 1584176"/>
                  <a:gd name="connsiteY4-10" fmla="*/ 1235792 h 1235792"/>
                  <a:gd name="connsiteX0-11" fmla="*/ 0 w 1584176"/>
                  <a:gd name="connsiteY0-12" fmla="*/ 1243290 h 1243290"/>
                  <a:gd name="connsiteX1-13" fmla="*/ 304038 w 1584176"/>
                  <a:gd name="connsiteY1-14" fmla="*/ 27138 h 1243290"/>
                  <a:gd name="connsiteX2-15" fmla="*/ 1280138 w 1584176"/>
                  <a:gd name="connsiteY2-16" fmla="*/ 27138 h 1243290"/>
                  <a:gd name="connsiteX3-17" fmla="*/ 1584176 w 1584176"/>
                  <a:gd name="connsiteY3-18" fmla="*/ 1243290 h 1243290"/>
                  <a:gd name="connsiteX4-19" fmla="*/ 0 w 1584176"/>
                  <a:gd name="connsiteY4-20" fmla="*/ 1243290 h 124329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1584176" h="1243290">
                    <a:moveTo>
                      <a:pt x="0" y="1243290"/>
                    </a:moveTo>
                    <a:lnTo>
                      <a:pt x="304038" y="27138"/>
                    </a:lnTo>
                    <a:cubicBezTo>
                      <a:pt x="629405" y="-57"/>
                      <a:pt x="941174" y="-17053"/>
                      <a:pt x="1280138" y="27138"/>
                    </a:cubicBezTo>
                    <a:lnTo>
                      <a:pt x="1584176" y="1243290"/>
                    </a:lnTo>
                    <a:lnTo>
                      <a:pt x="0" y="1243290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3" name="Trapezoid 6"/>
              <p:cNvSpPr/>
              <p:nvPr/>
            </p:nvSpPr>
            <p:spPr>
              <a:xfrm rot="10800000">
                <a:off x="5580112" y="4312147"/>
                <a:ext cx="2016224" cy="471979"/>
              </a:xfrm>
              <a:custGeom>
                <a:avLst/>
                <a:gdLst>
                  <a:gd name="connsiteX0" fmla="*/ 0 w 2016224"/>
                  <a:gd name="connsiteY0" fmla="*/ 360040 h 360040"/>
                  <a:gd name="connsiteX1" fmla="*/ 128109 w 2016224"/>
                  <a:gd name="connsiteY1" fmla="*/ 0 h 360040"/>
                  <a:gd name="connsiteX2" fmla="*/ 1888115 w 2016224"/>
                  <a:gd name="connsiteY2" fmla="*/ 0 h 360040"/>
                  <a:gd name="connsiteX3" fmla="*/ 2016224 w 2016224"/>
                  <a:gd name="connsiteY3" fmla="*/ 360040 h 360040"/>
                  <a:gd name="connsiteX4" fmla="*/ 0 w 2016224"/>
                  <a:gd name="connsiteY4" fmla="*/ 360040 h 360040"/>
                  <a:gd name="connsiteX0-1" fmla="*/ 0 w 2016224"/>
                  <a:gd name="connsiteY0-2" fmla="*/ 431046 h 431046"/>
                  <a:gd name="connsiteX1-3" fmla="*/ 128109 w 2016224"/>
                  <a:gd name="connsiteY1-4" fmla="*/ 71006 h 431046"/>
                  <a:gd name="connsiteX2-5" fmla="*/ 1888115 w 2016224"/>
                  <a:gd name="connsiteY2-6" fmla="*/ 71006 h 431046"/>
                  <a:gd name="connsiteX3-7" fmla="*/ 2016224 w 2016224"/>
                  <a:gd name="connsiteY3-8" fmla="*/ 431046 h 431046"/>
                  <a:gd name="connsiteX4-9" fmla="*/ 0 w 2016224"/>
                  <a:gd name="connsiteY4-10" fmla="*/ 431046 h 431046"/>
                  <a:gd name="connsiteX0-11" fmla="*/ 0 w 2016224"/>
                  <a:gd name="connsiteY0-12" fmla="*/ 458241 h 458241"/>
                  <a:gd name="connsiteX1-13" fmla="*/ 128109 w 2016224"/>
                  <a:gd name="connsiteY1-14" fmla="*/ 98201 h 458241"/>
                  <a:gd name="connsiteX2-15" fmla="*/ 1888115 w 2016224"/>
                  <a:gd name="connsiteY2-16" fmla="*/ 98201 h 458241"/>
                  <a:gd name="connsiteX3-17" fmla="*/ 2016224 w 2016224"/>
                  <a:gd name="connsiteY3-18" fmla="*/ 458241 h 458241"/>
                  <a:gd name="connsiteX4-19" fmla="*/ 0 w 2016224"/>
                  <a:gd name="connsiteY4-20" fmla="*/ 458241 h 458241"/>
                  <a:gd name="connsiteX0-21" fmla="*/ 0 w 2016224"/>
                  <a:gd name="connsiteY0-22" fmla="*/ 465296 h 465296"/>
                  <a:gd name="connsiteX1-23" fmla="*/ 128109 w 2016224"/>
                  <a:gd name="connsiteY1-24" fmla="*/ 105256 h 465296"/>
                  <a:gd name="connsiteX2-25" fmla="*/ 1888115 w 2016224"/>
                  <a:gd name="connsiteY2-26" fmla="*/ 105256 h 465296"/>
                  <a:gd name="connsiteX3-27" fmla="*/ 2016224 w 2016224"/>
                  <a:gd name="connsiteY3-28" fmla="*/ 465296 h 465296"/>
                  <a:gd name="connsiteX4-29" fmla="*/ 0 w 2016224"/>
                  <a:gd name="connsiteY4-30" fmla="*/ 465296 h 465296"/>
                  <a:gd name="connsiteX0-31" fmla="*/ 0 w 2016224"/>
                  <a:gd name="connsiteY0-32" fmla="*/ 471979 h 471979"/>
                  <a:gd name="connsiteX1-33" fmla="*/ 128109 w 2016224"/>
                  <a:gd name="connsiteY1-34" fmla="*/ 111939 h 471979"/>
                  <a:gd name="connsiteX2-35" fmla="*/ 1888115 w 2016224"/>
                  <a:gd name="connsiteY2-36" fmla="*/ 111939 h 471979"/>
                  <a:gd name="connsiteX3-37" fmla="*/ 2016224 w 2016224"/>
                  <a:gd name="connsiteY3-38" fmla="*/ 471979 h 471979"/>
                  <a:gd name="connsiteX4-39" fmla="*/ 0 w 2016224"/>
                  <a:gd name="connsiteY4-40" fmla="*/ 471979 h 47197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</a:cxnLst>
                <a:rect l="l" t="t" r="r" b="b"/>
                <a:pathLst>
                  <a:path w="2016224" h="471979">
                    <a:moveTo>
                      <a:pt x="0" y="471979"/>
                    </a:moveTo>
                    <a:lnTo>
                      <a:pt x="128109" y="111939"/>
                    </a:lnTo>
                    <a:cubicBezTo>
                      <a:pt x="572010" y="-7034"/>
                      <a:pt x="1260655" y="-64822"/>
                      <a:pt x="1888115" y="111939"/>
                    </a:cubicBezTo>
                    <a:lnTo>
                      <a:pt x="2016224" y="471979"/>
                    </a:lnTo>
                    <a:lnTo>
                      <a:pt x="0" y="471979"/>
                    </a:lnTo>
                    <a:close/>
                  </a:path>
                </a:pathLst>
              </a:custGeom>
              <a:grpFill/>
              <a:ln>
                <a:noFill/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4" name="Oval 5"/>
              <p:cNvSpPr/>
              <p:nvPr/>
            </p:nvSpPr>
            <p:spPr>
              <a:xfrm>
                <a:off x="5580223" y="4160675"/>
                <a:ext cx="2016000" cy="302944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48" name="Oval 1"/>
            <p:cNvSpPr/>
            <p:nvPr/>
          </p:nvSpPr>
          <p:spPr>
            <a:xfrm>
              <a:off x="9251061" y="1226194"/>
              <a:ext cx="1532091" cy="1343867"/>
            </a:xfrm>
            <a:custGeom>
              <a:avLst/>
              <a:gdLst/>
              <a:ahLst/>
              <a:cxnLst/>
              <a:rect l="l" t="t" r="r" b="b"/>
              <a:pathLst>
                <a:path w="1629237" h="1429078">
                  <a:moveTo>
                    <a:pt x="788250" y="811267"/>
                  </a:moveTo>
                  <a:cubicBezTo>
                    <a:pt x="777162" y="823036"/>
                    <a:pt x="761883" y="830075"/>
                    <a:pt x="745080" y="830075"/>
                  </a:cubicBezTo>
                  <a:cubicBezTo>
                    <a:pt x="731312" y="830075"/>
                    <a:pt x="718566" y="825349"/>
                    <a:pt x="708901" y="816356"/>
                  </a:cubicBezTo>
                  <a:lnTo>
                    <a:pt x="793313" y="1349315"/>
                  </a:lnTo>
                  <a:lnTo>
                    <a:pt x="826489" y="1349049"/>
                  </a:lnTo>
                  <a:lnTo>
                    <a:pt x="826489" y="1349030"/>
                  </a:lnTo>
                  <a:lnTo>
                    <a:pt x="827682" y="1349040"/>
                  </a:lnTo>
                  <a:lnTo>
                    <a:pt x="828874" y="1349030"/>
                  </a:lnTo>
                  <a:lnTo>
                    <a:pt x="828874" y="1349049"/>
                  </a:lnTo>
                  <a:lnTo>
                    <a:pt x="861656" y="1349312"/>
                  </a:lnTo>
                  <a:lnTo>
                    <a:pt x="945043" y="822831"/>
                  </a:lnTo>
                  <a:cubicBezTo>
                    <a:pt x="936966" y="827649"/>
                    <a:pt x="927625" y="830075"/>
                    <a:pt x="917761" y="830075"/>
                  </a:cubicBezTo>
                  <a:cubicBezTo>
                    <a:pt x="900958" y="830075"/>
                    <a:pt x="885679" y="823036"/>
                    <a:pt x="874591" y="811267"/>
                  </a:cubicBezTo>
                  <a:cubicBezTo>
                    <a:pt x="863502" y="823036"/>
                    <a:pt x="848223" y="830075"/>
                    <a:pt x="831420" y="830075"/>
                  </a:cubicBezTo>
                  <a:cubicBezTo>
                    <a:pt x="814617" y="830075"/>
                    <a:pt x="799338" y="823036"/>
                    <a:pt x="788250" y="811267"/>
                  </a:cubicBezTo>
                  <a:close/>
                  <a:moveTo>
                    <a:pt x="1629237" y="597932"/>
                  </a:moveTo>
                  <a:lnTo>
                    <a:pt x="1629237" y="724090"/>
                  </a:lnTo>
                  <a:lnTo>
                    <a:pt x="1449012" y="698858"/>
                  </a:lnTo>
                  <a:lnTo>
                    <a:pt x="1449012" y="623164"/>
                  </a:lnTo>
                  <a:close/>
                  <a:moveTo>
                    <a:pt x="0" y="597932"/>
                  </a:moveTo>
                  <a:lnTo>
                    <a:pt x="180225" y="623164"/>
                  </a:lnTo>
                  <a:lnTo>
                    <a:pt x="180225" y="698858"/>
                  </a:lnTo>
                  <a:lnTo>
                    <a:pt x="0" y="724090"/>
                  </a:lnTo>
                  <a:close/>
                  <a:moveTo>
                    <a:pt x="826489" y="343855"/>
                  </a:moveTo>
                  <a:cubicBezTo>
                    <a:pt x="582980" y="344141"/>
                    <a:pt x="385675" y="541640"/>
                    <a:pt x="385675" y="785222"/>
                  </a:cubicBezTo>
                  <a:cubicBezTo>
                    <a:pt x="385675" y="950118"/>
                    <a:pt x="503361" y="1112862"/>
                    <a:pt x="596022" y="1187212"/>
                  </a:cubicBezTo>
                  <a:cubicBezTo>
                    <a:pt x="638271" y="1236093"/>
                    <a:pt x="634922" y="1237095"/>
                    <a:pt x="652091" y="1299657"/>
                  </a:cubicBezTo>
                  <a:cubicBezTo>
                    <a:pt x="658931" y="1343524"/>
                    <a:pt x="645074" y="1347909"/>
                    <a:pt x="684382" y="1350189"/>
                  </a:cubicBezTo>
                  <a:lnTo>
                    <a:pt x="713002" y="1349959"/>
                  </a:lnTo>
                  <a:lnTo>
                    <a:pt x="616715" y="742031"/>
                  </a:lnTo>
                  <a:cubicBezTo>
                    <a:pt x="613343" y="720743"/>
                    <a:pt x="627867" y="700753"/>
                    <a:pt x="649155" y="697381"/>
                  </a:cubicBezTo>
                  <a:lnTo>
                    <a:pt x="650512" y="697167"/>
                  </a:lnTo>
                  <a:cubicBezTo>
                    <a:pt x="669859" y="694102"/>
                    <a:pt x="688135" y="705820"/>
                    <a:pt x="693142" y="724182"/>
                  </a:cubicBezTo>
                  <a:cubicBezTo>
                    <a:pt x="703502" y="705062"/>
                    <a:pt x="722973" y="692875"/>
                    <a:pt x="745080" y="692875"/>
                  </a:cubicBezTo>
                  <a:cubicBezTo>
                    <a:pt x="761883" y="692875"/>
                    <a:pt x="777162" y="699916"/>
                    <a:pt x="788250" y="711684"/>
                  </a:cubicBezTo>
                  <a:cubicBezTo>
                    <a:pt x="799338" y="699916"/>
                    <a:pt x="814617" y="692875"/>
                    <a:pt x="831420" y="692875"/>
                  </a:cubicBezTo>
                  <a:cubicBezTo>
                    <a:pt x="848223" y="692875"/>
                    <a:pt x="863502" y="699916"/>
                    <a:pt x="874591" y="711684"/>
                  </a:cubicBezTo>
                  <a:cubicBezTo>
                    <a:pt x="885679" y="699916"/>
                    <a:pt x="900958" y="692875"/>
                    <a:pt x="917761" y="692875"/>
                  </a:cubicBezTo>
                  <a:cubicBezTo>
                    <a:pt x="936430" y="692875"/>
                    <a:pt x="953219" y="701567"/>
                    <a:pt x="964433" y="715752"/>
                  </a:cubicBezTo>
                  <a:cubicBezTo>
                    <a:pt x="971427" y="700847"/>
                    <a:pt x="987718" y="691969"/>
                    <a:pt x="1004850" y="694683"/>
                  </a:cubicBezTo>
                  <a:lnTo>
                    <a:pt x="1006207" y="694898"/>
                  </a:lnTo>
                  <a:cubicBezTo>
                    <a:pt x="1027496" y="698270"/>
                    <a:pt x="1042019" y="718259"/>
                    <a:pt x="1038647" y="739547"/>
                  </a:cubicBezTo>
                  <a:lnTo>
                    <a:pt x="941968" y="1349956"/>
                  </a:lnTo>
                  <a:lnTo>
                    <a:pt x="970980" y="1350189"/>
                  </a:lnTo>
                  <a:cubicBezTo>
                    <a:pt x="1010288" y="1347909"/>
                    <a:pt x="996432" y="1343524"/>
                    <a:pt x="1003271" y="1299657"/>
                  </a:cubicBezTo>
                  <a:cubicBezTo>
                    <a:pt x="1020440" y="1237095"/>
                    <a:pt x="1017091" y="1236093"/>
                    <a:pt x="1059340" y="1187212"/>
                  </a:cubicBezTo>
                  <a:cubicBezTo>
                    <a:pt x="1152001" y="1112862"/>
                    <a:pt x="1269687" y="950118"/>
                    <a:pt x="1269687" y="785222"/>
                  </a:cubicBezTo>
                  <a:cubicBezTo>
                    <a:pt x="1269687" y="541640"/>
                    <a:pt x="1072383" y="344141"/>
                    <a:pt x="828874" y="343855"/>
                  </a:cubicBezTo>
                  <a:lnTo>
                    <a:pt x="828874" y="343965"/>
                  </a:lnTo>
                  <a:lnTo>
                    <a:pt x="827682" y="343872"/>
                  </a:lnTo>
                  <a:lnTo>
                    <a:pt x="826489" y="343965"/>
                  </a:lnTo>
                  <a:close/>
                  <a:moveTo>
                    <a:pt x="826666" y="234292"/>
                  </a:moveTo>
                  <a:lnTo>
                    <a:pt x="827682" y="234370"/>
                  </a:lnTo>
                  <a:lnTo>
                    <a:pt x="828696" y="234292"/>
                  </a:lnTo>
                  <a:cubicBezTo>
                    <a:pt x="1127204" y="234292"/>
                    <a:pt x="1369193" y="476281"/>
                    <a:pt x="1369193" y="774790"/>
                  </a:cubicBezTo>
                  <a:cubicBezTo>
                    <a:pt x="1369193" y="976792"/>
                    <a:pt x="1224964" y="1176156"/>
                    <a:pt x="1111484" y="1267155"/>
                  </a:cubicBezTo>
                  <a:cubicBezTo>
                    <a:pt x="1077677" y="1306104"/>
                    <a:pt x="1092596" y="1326571"/>
                    <a:pt x="1085332" y="1377346"/>
                  </a:cubicBezTo>
                  <a:cubicBezTo>
                    <a:pt x="1066445" y="1416544"/>
                    <a:pt x="1049551" y="1429078"/>
                    <a:pt x="1016165" y="1429078"/>
                  </a:cubicBezTo>
                  <a:lnTo>
                    <a:pt x="827682" y="1428403"/>
                  </a:lnTo>
                  <a:lnTo>
                    <a:pt x="639197" y="1429078"/>
                  </a:lnTo>
                  <a:cubicBezTo>
                    <a:pt x="605812" y="1429078"/>
                    <a:pt x="588918" y="1416544"/>
                    <a:pt x="570030" y="1377346"/>
                  </a:cubicBezTo>
                  <a:cubicBezTo>
                    <a:pt x="562766" y="1326571"/>
                    <a:pt x="577686" y="1306104"/>
                    <a:pt x="543878" y="1267155"/>
                  </a:cubicBezTo>
                  <a:cubicBezTo>
                    <a:pt x="430398" y="1176156"/>
                    <a:pt x="286169" y="976792"/>
                    <a:pt x="286169" y="774790"/>
                  </a:cubicBezTo>
                  <a:cubicBezTo>
                    <a:pt x="286169" y="476281"/>
                    <a:pt x="528158" y="234292"/>
                    <a:pt x="826666" y="234292"/>
                  </a:cubicBezTo>
                  <a:close/>
                  <a:moveTo>
                    <a:pt x="1287881" y="124716"/>
                  </a:moveTo>
                  <a:lnTo>
                    <a:pt x="1384523" y="205808"/>
                  </a:lnTo>
                  <a:lnTo>
                    <a:pt x="1249349" y="327650"/>
                  </a:lnTo>
                  <a:lnTo>
                    <a:pt x="1191363" y="278995"/>
                  </a:lnTo>
                  <a:close/>
                  <a:moveTo>
                    <a:pt x="332408" y="124716"/>
                  </a:moveTo>
                  <a:lnTo>
                    <a:pt x="428926" y="278995"/>
                  </a:lnTo>
                  <a:lnTo>
                    <a:pt x="370940" y="327650"/>
                  </a:lnTo>
                  <a:lnTo>
                    <a:pt x="235766" y="205808"/>
                  </a:lnTo>
                  <a:close/>
                  <a:moveTo>
                    <a:pt x="764602" y="0"/>
                  </a:moveTo>
                  <a:lnTo>
                    <a:pt x="890759" y="0"/>
                  </a:lnTo>
                  <a:lnTo>
                    <a:pt x="865528" y="180225"/>
                  </a:lnTo>
                  <a:lnTo>
                    <a:pt x="789834" y="1802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49" name="Freeform 9"/>
            <p:cNvSpPr/>
            <p:nvPr/>
          </p:nvSpPr>
          <p:spPr>
            <a:xfrm>
              <a:off x="9810121" y="3031449"/>
              <a:ext cx="384488" cy="2030026"/>
            </a:xfrm>
            <a:custGeom>
              <a:avLst/>
              <a:gdLst>
                <a:gd name="connsiteX0" fmla="*/ 171450 w 323850"/>
                <a:gd name="connsiteY0" fmla="*/ 28575 h 2152650"/>
                <a:gd name="connsiteX1" fmla="*/ 152400 w 323850"/>
                <a:gd name="connsiteY1" fmla="*/ 647700 h 2152650"/>
                <a:gd name="connsiteX2" fmla="*/ 0 w 323850"/>
                <a:gd name="connsiteY2" fmla="*/ 1457325 h 2152650"/>
                <a:gd name="connsiteX3" fmla="*/ 180975 w 323850"/>
                <a:gd name="connsiteY3" fmla="*/ 2152650 h 2152650"/>
                <a:gd name="connsiteX4" fmla="*/ 323850 w 323850"/>
                <a:gd name="connsiteY4" fmla="*/ 2066925 h 2152650"/>
                <a:gd name="connsiteX5" fmla="*/ 161925 w 323850"/>
                <a:gd name="connsiteY5" fmla="*/ 1419225 h 2152650"/>
                <a:gd name="connsiteX6" fmla="*/ 295275 w 323850"/>
                <a:gd name="connsiteY6" fmla="*/ 628650 h 2152650"/>
                <a:gd name="connsiteX7" fmla="*/ 285750 w 323850"/>
                <a:gd name="connsiteY7" fmla="*/ 542925 h 2152650"/>
                <a:gd name="connsiteX8" fmla="*/ 276225 w 323850"/>
                <a:gd name="connsiteY8" fmla="*/ 0 h 2152650"/>
                <a:gd name="connsiteX9" fmla="*/ 171450 w 323850"/>
                <a:gd name="connsiteY9" fmla="*/ 28575 h 2152650"/>
                <a:gd name="connsiteX0-1" fmla="*/ 167117 w 323850"/>
                <a:gd name="connsiteY0-2" fmla="*/ 2573 h 2152650"/>
                <a:gd name="connsiteX1-3" fmla="*/ 152400 w 323850"/>
                <a:gd name="connsiteY1-4" fmla="*/ 647700 h 2152650"/>
                <a:gd name="connsiteX2-5" fmla="*/ 0 w 323850"/>
                <a:gd name="connsiteY2-6" fmla="*/ 1457325 h 2152650"/>
                <a:gd name="connsiteX3-7" fmla="*/ 180975 w 323850"/>
                <a:gd name="connsiteY3-8" fmla="*/ 2152650 h 2152650"/>
                <a:gd name="connsiteX4-9" fmla="*/ 323850 w 323850"/>
                <a:gd name="connsiteY4-10" fmla="*/ 2066925 h 2152650"/>
                <a:gd name="connsiteX5-11" fmla="*/ 161925 w 323850"/>
                <a:gd name="connsiteY5-12" fmla="*/ 1419225 h 2152650"/>
                <a:gd name="connsiteX6-13" fmla="*/ 295275 w 323850"/>
                <a:gd name="connsiteY6-14" fmla="*/ 628650 h 2152650"/>
                <a:gd name="connsiteX7-15" fmla="*/ 285750 w 323850"/>
                <a:gd name="connsiteY7-16" fmla="*/ 542925 h 2152650"/>
                <a:gd name="connsiteX8-17" fmla="*/ 276225 w 323850"/>
                <a:gd name="connsiteY8-18" fmla="*/ 0 h 2152650"/>
                <a:gd name="connsiteX9-19" fmla="*/ 167117 w 323850"/>
                <a:gd name="connsiteY9-20" fmla="*/ 2573 h 2152650"/>
                <a:gd name="connsiteX0-21" fmla="*/ 167117 w 323850"/>
                <a:gd name="connsiteY0-22" fmla="*/ 2573 h 2152650"/>
                <a:gd name="connsiteX1-23" fmla="*/ 152400 w 323850"/>
                <a:gd name="connsiteY1-24" fmla="*/ 647700 h 2152650"/>
                <a:gd name="connsiteX2-25" fmla="*/ 0 w 323850"/>
                <a:gd name="connsiteY2-26" fmla="*/ 1457325 h 2152650"/>
                <a:gd name="connsiteX3-27" fmla="*/ 180975 w 323850"/>
                <a:gd name="connsiteY3-28" fmla="*/ 2152650 h 2152650"/>
                <a:gd name="connsiteX4-29" fmla="*/ 323850 w 323850"/>
                <a:gd name="connsiteY4-30" fmla="*/ 2066925 h 2152650"/>
                <a:gd name="connsiteX5-31" fmla="*/ 161925 w 323850"/>
                <a:gd name="connsiteY5-32" fmla="*/ 1419225 h 2152650"/>
                <a:gd name="connsiteX6-33" fmla="*/ 295275 w 323850"/>
                <a:gd name="connsiteY6-34" fmla="*/ 628650 h 2152650"/>
                <a:gd name="connsiteX7-35" fmla="*/ 285750 w 323850"/>
                <a:gd name="connsiteY7-36" fmla="*/ 542925 h 2152650"/>
                <a:gd name="connsiteX8-37" fmla="*/ 276225 w 323850"/>
                <a:gd name="connsiteY8-38" fmla="*/ 0 h 2152650"/>
                <a:gd name="connsiteX9-39" fmla="*/ 167117 w 323850"/>
                <a:gd name="connsiteY9-40" fmla="*/ 2573 h 2152650"/>
                <a:gd name="connsiteX0-41" fmla="*/ 167117 w 323850"/>
                <a:gd name="connsiteY0-42" fmla="*/ 2573 h 2152650"/>
                <a:gd name="connsiteX1-43" fmla="*/ 152400 w 323850"/>
                <a:gd name="connsiteY1-44" fmla="*/ 647700 h 2152650"/>
                <a:gd name="connsiteX2-45" fmla="*/ 0 w 323850"/>
                <a:gd name="connsiteY2-46" fmla="*/ 1457325 h 2152650"/>
                <a:gd name="connsiteX3-47" fmla="*/ 180975 w 323850"/>
                <a:gd name="connsiteY3-48" fmla="*/ 2152650 h 2152650"/>
                <a:gd name="connsiteX4-49" fmla="*/ 323850 w 323850"/>
                <a:gd name="connsiteY4-50" fmla="*/ 2066925 h 2152650"/>
                <a:gd name="connsiteX5-51" fmla="*/ 161925 w 323850"/>
                <a:gd name="connsiteY5-52" fmla="*/ 1419225 h 2152650"/>
                <a:gd name="connsiteX6-53" fmla="*/ 295275 w 323850"/>
                <a:gd name="connsiteY6-54" fmla="*/ 628650 h 2152650"/>
                <a:gd name="connsiteX7-55" fmla="*/ 285750 w 323850"/>
                <a:gd name="connsiteY7-56" fmla="*/ 542925 h 2152650"/>
                <a:gd name="connsiteX8-57" fmla="*/ 276225 w 323850"/>
                <a:gd name="connsiteY8-58" fmla="*/ 0 h 2152650"/>
                <a:gd name="connsiteX9-59" fmla="*/ 167117 w 323850"/>
                <a:gd name="connsiteY9-60" fmla="*/ 2573 h 2152650"/>
                <a:gd name="connsiteX0-61" fmla="*/ 167117 w 323850"/>
                <a:gd name="connsiteY0-62" fmla="*/ 2573 h 2152650"/>
                <a:gd name="connsiteX1-63" fmla="*/ 152400 w 323850"/>
                <a:gd name="connsiteY1-64" fmla="*/ 647700 h 2152650"/>
                <a:gd name="connsiteX2-65" fmla="*/ 0 w 323850"/>
                <a:gd name="connsiteY2-66" fmla="*/ 1457325 h 2152650"/>
                <a:gd name="connsiteX3-67" fmla="*/ 180975 w 323850"/>
                <a:gd name="connsiteY3-68" fmla="*/ 2152650 h 2152650"/>
                <a:gd name="connsiteX4-69" fmla="*/ 323850 w 323850"/>
                <a:gd name="connsiteY4-70" fmla="*/ 2066925 h 2152650"/>
                <a:gd name="connsiteX5-71" fmla="*/ 161925 w 323850"/>
                <a:gd name="connsiteY5-72" fmla="*/ 1419225 h 2152650"/>
                <a:gd name="connsiteX6-73" fmla="*/ 295275 w 323850"/>
                <a:gd name="connsiteY6-74" fmla="*/ 628650 h 2152650"/>
                <a:gd name="connsiteX7-75" fmla="*/ 285750 w 323850"/>
                <a:gd name="connsiteY7-76" fmla="*/ 542925 h 2152650"/>
                <a:gd name="connsiteX8-77" fmla="*/ 276225 w 323850"/>
                <a:gd name="connsiteY8-78" fmla="*/ 0 h 2152650"/>
                <a:gd name="connsiteX9-79" fmla="*/ 167117 w 323850"/>
                <a:gd name="connsiteY9-80" fmla="*/ 2573 h 2152650"/>
                <a:gd name="connsiteX0-81" fmla="*/ 167117 w 323850"/>
                <a:gd name="connsiteY0-82" fmla="*/ 2573 h 2152650"/>
                <a:gd name="connsiteX1-83" fmla="*/ 152400 w 323850"/>
                <a:gd name="connsiteY1-84" fmla="*/ 647700 h 2152650"/>
                <a:gd name="connsiteX2-85" fmla="*/ 0 w 323850"/>
                <a:gd name="connsiteY2-86" fmla="*/ 1457325 h 2152650"/>
                <a:gd name="connsiteX3-87" fmla="*/ 180975 w 323850"/>
                <a:gd name="connsiteY3-88" fmla="*/ 2152650 h 2152650"/>
                <a:gd name="connsiteX4-89" fmla="*/ 323850 w 323850"/>
                <a:gd name="connsiteY4-90" fmla="*/ 2066925 h 2152650"/>
                <a:gd name="connsiteX5-91" fmla="*/ 161925 w 323850"/>
                <a:gd name="connsiteY5-92" fmla="*/ 1419225 h 2152650"/>
                <a:gd name="connsiteX6-93" fmla="*/ 295275 w 323850"/>
                <a:gd name="connsiteY6-94" fmla="*/ 628650 h 2152650"/>
                <a:gd name="connsiteX7-95" fmla="*/ 276225 w 323850"/>
                <a:gd name="connsiteY7-96" fmla="*/ 0 h 2152650"/>
                <a:gd name="connsiteX8-97" fmla="*/ 167117 w 323850"/>
                <a:gd name="connsiteY8-98" fmla="*/ 2573 h 2152650"/>
                <a:gd name="connsiteX0-99" fmla="*/ 167117 w 327783"/>
                <a:gd name="connsiteY0-100" fmla="*/ 2573 h 2152650"/>
                <a:gd name="connsiteX1-101" fmla="*/ 152400 w 327783"/>
                <a:gd name="connsiteY1-102" fmla="*/ 647700 h 2152650"/>
                <a:gd name="connsiteX2-103" fmla="*/ 0 w 327783"/>
                <a:gd name="connsiteY2-104" fmla="*/ 1457325 h 2152650"/>
                <a:gd name="connsiteX3-105" fmla="*/ 180975 w 327783"/>
                <a:gd name="connsiteY3-106" fmla="*/ 2152650 h 2152650"/>
                <a:gd name="connsiteX4-107" fmla="*/ 323850 w 327783"/>
                <a:gd name="connsiteY4-108" fmla="*/ 2066925 h 2152650"/>
                <a:gd name="connsiteX5-109" fmla="*/ 161925 w 327783"/>
                <a:gd name="connsiteY5-110" fmla="*/ 1419225 h 2152650"/>
                <a:gd name="connsiteX6-111" fmla="*/ 295275 w 327783"/>
                <a:gd name="connsiteY6-112" fmla="*/ 628650 h 2152650"/>
                <a:gd name="connsiteX7-113" fmla="*/ 276225 w 327783"/>
                <a:gd name="connsiteY7-114" fmla="*/ 0 h 2152650"/>
                <a:gd name="connsiteX8-115" fmla="*/ 167117 w 327783"/>
                <a:gd name="connsiteY8-116" fmla="*/ 2573 h 2152650"/>
                <a:gd name="connsiteX0-117" fmla="*/ 167117 w 349517"/>
                <a:gd name="connsiteY0-118" fmla="*/ 2573 h 2152650"/>
                <a:gd name="connsiteX1-119" fmla="*/ 152400 w 349517"/>
                <a:gd name="connsiteY1-120" fmla="*/ 647700 h 2152650"/>
                <a:gd name="connsiteX2-121" fmla="*/ 0 w 349517"/>
                <a:gd name="connsiteY2-122" fmla="*/ 1457325 h 2152650"/>
                <a:gd name="connsiteX3-123" fmla="*/ 180975 w 349517"/>
                <a:gd name="connsiteY3-124" fmla="*/ 2152650 h 2152650"/>
                <a:gd name="connsiteX4-125" fmla="*/ 323850 w 349517"/>
                <a:gd name="connsiteY4-126" fmla="*/ 2066925 h 2152650"/>
                <a:gd name="connsiteX5-127" fmla="*/ 161925 w 349517"/>
                <a:gd name="connsiteY5-128" fmla="*/ 1419225 h 2152650"/>
                <a:gd name="connsiteX6-129" fmla="*/ 295275 w 349517"/>
                <a:gd name="connsiteY6-130" fmla="*/ 628650 h 2152650"/>
                <a:gd name="connsiteX7-131" fmla="*/ 349310 w 349517"/>
                <a:gd name="connsiteY7-132" fmla="*/ 216050 h 2152650"/>
                <a:gd name="connsiteX8-133" fmla="*/ 276225 w 349517"/>
                <a:gd name="connsiteY8-134" fmla="*/ 0 h 2152650"/>
                <a:gd name="connsiteX9-135" fmla="*/ 167117 w 349517"/>
                <a:gd name="connsiteY9-136" fmla="*/ 2573 h 2152650"/>
                <a:gd name="connsiteX0-137" fmla="*/ 167117 w 349517"/>
                <a:gd name="connsiteY0-138" fmla="*/ 2573 h 2152650"/>
                <a:gd name="connsiteX1-139" fmla="*/ 152400 w 349517"/>
                <a:gd name="connsiteY1-140" fmla="*/ 647700 h 2152650"/>
                <a:gd name="connsiteX2-141" fmla="*/ 0 w 349517"/>
                <a:gd name="connsiteY2-142" fmla="*/ 1457325 h 2152650"/>
                <a:gd name="connsiteX3-143" fmla="*/ 180975 w 349517"/>
                <a:gd name="connsiteY3-144" fmla="*/ 2152650 h 2152650"/>
                <a:gd name="connsiteX4-145" fmla="*/ 323850 w 349517"/>
                <a:gd name="connsiteY4-146" fmla="*/ 2066925 h 2152650"/>
                <a:gd name="connsiteX5-147" fmla="*/ 161925 w 349517"/>
                <a:gd name="connsiteY5-148" fmla="*/ 1419225 h 2152650"/>
                <a:gd name="connsiteX6-149" fmla="*/ 295275 w 349517"/>
                <a:gd name="connsiteY6-150" fmla="*/ 628650 h 2152650"/>
                <a:gd name="connsiteX7-151" fmla="*/ 349310 w 349517"/>
                <a:gd name="connsiteY7-152" fmla="*/ 216050 h 2152650"/>
                <a:gd name="connsiteX8-153" fmla="*/ 276225 w 349517"/>
                <a:gd name="connsiteY8-154" fmla="*/ 0 h 2152650"/>
                <a:gd name="connsiteX9-155" fmla="*/ 167117 w 349517"/>
                <a:gd name="connsiteY9-156" fmla="*/ 2573 h 2152650"/>
                <a:gd name="connsiteX0-157" fmla="*/ 167117 w 349517"/>
                <a:gd name="connsiteY0-158" fmla="*/ 2573 h 2152650"/>
                <a:gd name="connsiteX1-159" fmla="*/ 152400 w 349517"/>
                <a:gd name="connsiteY1-160" fmla="*/ 647700 h 2152650"/>
                <a:gd name="connsiteX2-161" fmla="*/ 0 w 349517"/>
                <a:gd name="connsiteY2-162" fmla="*/ 1457325 h 2152650"/>
                <a:gd name="connsiteX3-163" fmla="*/ 180975 w 349517"/>
                <a:gd name="connsiteY3-164" fmla="*/ 2152650 h 2152650"/>
                <a:gd name="connsiteX4-165" fmla="*/ 323850 w 349517"/>
                <a:gd name="connsiteY4-166" fmla="*/ 2066925 h 2152650"/>
                <a:gd name="connsiteX5-167" fmla="*/ 161925 w 349517"/>
                <a:gd name="connsiteY5-168" fmla="*/ 1419225 h 2152650"/>
                <a:gd name="connsiteX6-169" fmla="*/ 295275 w 349517"/>
                <a:gd name="connsiteY6-170" fmla="*/ 628650 h 2152650"/>
                <a:gd name="connsiteX7-171" fmla="*/ 349310 w 349517"/>
                <a:gd name="connsiteY7-172" fmla="*/ 216050 h 2152650"/>
                <a:gd name="connsiteX8-173" fmla="*/ 276225 w 349517"/>
                <a:gd name="connsiteY8-174" fmla="*/ 0 h 2152650"/>
                <a:gd name="connsiteX9-175" fmla="*/ 167117 w 349517"/>
                <a:gd name="connsiteY9-176" fmla="*/ 2573 h 2152650"/>
                <a:gd name="connsiteX0-177" fmla="*/ 167117 w 349782"/>
                <a:gd name="connsiteY0-178" fmla="*/ 2573 h 2152650"/>
                <a:gd name="connsiteX1-179" fmla="*/ 152400 w 349782"/>
                <a:gd name="connsiteY1-180" fmla="*/ 647700 h 2152650"/>
                <a:gd name="connsiteX2-181" fmla="*/ 0 w 349782"/>
                <a:gd name="connsiteY2-182" fmla="*/ 1457325 h 2152650"/>
                <a:gd name="connsiteX3-183" fmla="*/ 180975 w 349782"/>
                <a:gd name="connsiteY3-184" fmla="*/ 2152650 h 2152650"/>
                <a:gd name="connsiteX4-185" fmla="*/ 323850 w 349782"/>
                <a:gd name="connsiteY4-186" fmla="*/ 2066925 h 2152650"/>
                <a:gd name="connsiteX5-187" fmla="*/ 161925 w 349782"/>
                <a:gd name="connsiteY5-188" fmla="*/ 1419225 h 2152650"/>
                <a:gd name="connsiteX6-189" fmla="*/ 295275 w 349782"/>
                <a:gd name="connsiteY6-190" fmla="*/ 628650 h 2152650"/>
                <a:gd name="connsiteX7-191" fmla="*/ 349310 w 349782"/>
                <a:gd name="connsiteY7-192" fmla="*/ 216050 h 2152650"/>
                <a:gd name="connsiteX8-193" fmla="*/ 276225 w 349782"/>
                <a:gd name="connsiteY8-194" fmla="*/ 0 h 2152650"/>
                <a:gd name="connsiteX9-195" fmla="*/ 167117 w 349782"/>
                <a:gd name="connsiteY9-196" fmla="*/ 2573 h 2152650"/>
                <a:gd name="connsiteX0-197" fmla="*/ 167117 w 349782"/>
                <a:gd name="connsiteY0-198" fmla="*/ 2573 h 2152650"/>
                <a:gd name="connsiteX1-199" fmla="*/ 152400 w 349782"/>
                <a:gd name="connsiteY1-200" fmla="*/ 647700 h 2152650"/>
                <a:gd name="connsiteX2-201" fmla="*/ 0 w 349782"/>
                <a:gd name="connsiteY2-202" fmla="*/ 1457325 h 2152650"/>
                <a:gd name="connsiteX3-203" fmla="*/ 180975 w 349782"/>
                <a:gd name="connsiteY3-204" fmla="*/ 2152650 h 2152650"/>
                <a:gd name="connsiteX4-205" fmla="*/ 323850 w 349782"/>
                <a:gd name="connsiteY4-206" fmla="*/ 2066925 h 2152650"/>
                <a:gd name="connsiteX5-207" fmla="*/ 161925 w 349782"/>
                <a:gd name="connsiteY5-208" fmla="*/ 1419225 h 2152650"/>
                <a:gd name="connsiteX6-209" fmla="*/ 295275 w 349782"/>
                <a:gd name="connsiteY6-210" fmla="*/ 628650 h 2152650"/>
                <a:gd name="connsiteX7-211" fmla="*/ 349310 w 349782"/>
                <a:gd name="connsiteY7-212" fmla="*/ 216050 h 2152650"/>
                <a:gd name="connsiteX8-213" fmla="*/ 276225 w 349782"/>
                <a:gd name="connsiteY8-214" fmla="*/ 0 h 2152650"/>
                <a:gd name="connsiteX9-215" fmla="*/ 167117 w 349782"/>
                <a:gd name="connsiteY9-216" fmla="*/ 2573 h 2152650"/>
                <a:gd name="connsiteX0-217" fmla="*/ 167117 w 349782"/>
                <a:gd name="connsiteY0-218" fmla="*/ 2573 h 2152650"/>
                <a:gd name="connsiteX1-219" fmla="*/ 152400 w 349782"/>
                <a:gd name="connsiteY1-220" fmla="*/ 647700 h 2152650"/>
                <a:gd name="connsiteX2-221" fmla="*/ 0 w 349782"/>
                <a:gd name="connsiteY2-222" fmla="*/ 1457325 h 2152650"/>
                <a:gd name="connsiteX3-223" fmla="*/ 180975 w 349782"/>
                <a:gd name="connsiteY3-224" fmla="*/ 2152650 h 2152650"/>
                <a:gd name="connsiteX4-225" fmla="*/ 323850 w 349782"/>
                <a:gd name="connsiteY4-226" fmla="*/ 2066925 h 2152650"/>
                <a:gd name="connsiteX5-227" fmla="*/ 161925 w 349782"/>
                <a:gd name="connsiteY5-228" fmla="*/ 1419225 h 2152650"/>
                <a:gd name="connsiteX6-229" fmla="*/ 295275 w 349782"/>
                <a:gd name="connsiteY6-230" fmla="*/ 628650 h 2152650"/>
                <a:gd name="connsiteX7-231" fmla="*/ 349310 w 349782"/>
                <a:gd name="connsiteY7-232" fmla="*/ 216050 h 2152650"/>
                <a:gd name="connsiteX8-233" fmla="*/ 276225 w 349782"/>
                <a:gd name="connsiteY8-234" fmla="*/ 0 h 2152650"/>
                <a:gd name="connsiteX9-235" fmla="*/ 167117 w 349782"/>
                <a:gd name="connsiteY9-236" fmla="*/ 2573 h 2152650"/>
                <a:gd name="connsiteX0-237" fmla="*/ 167117 w 349782"/>
                <a:gd name="connsiteY0-238" fmla="*/ 2573 h 2152650"/>
                <a:gd name="connsiteX1-239" fmla="*/ 152400 w 349782"/>
                <a:gd name="connsiteY1-240" fmla="*/ 647700 h 2152650"/>
                <a:gd name="connsiteX2-241" fmla="*/ 0 w 349782"/>
                <a:gd name="connsiteY2-242" fmla="*/ 1457325 h 2152650"/>
                <a:gd name="connsiteX3-243" fmla="*/ 180975 w 349782"/>
                <a:gd name="connsiteY3-244" fmla="*/ 2152650 h 2152650"/>
                <a:gd name="connsiteX4-245" fmla="*/ 323850 w 349782"/>
                <a:gd name="connsiteY4-246" fmla="*/ 2066925 h 2152650"/>
                <a:gd name="connsiteX5-247" fmla="*/ 161925 w 349782"/>
                <a:gd name="connsiteY5-248" fmla="*/ 1419225 h 2152650"/>
                <a:gd name="connsiteX6-249" fmla="*/ 295275 w 349782"/>
                <a:gd name="connsiteY6-250" fmla="*/ 628650 h 2152650"/>
                <a:gd name="connsiteX7-251" fmla="*/ 349310 w 349782"/>
                <a:gd name="connsiteY7-252" fmla="*/ 216050 h 2152650"/>
                <a:gd name="connsiteX8-253" fmla="*/ 276225 w 349782"/>
                <a:gd name="connsiteY8-254" fmla="*/ 0 h 2152650"/>
                <a:gd name="connsiteX9-255" fmla="*/ 167117 w 349782"/>
                <a:gd name="connsiteY9-256" fmla="*/ 2573 h 2152650"/>
                <a:gd name="connsiteX0-257" fmla="*/ 178793 w 361458"/>
                <a:gd name="connsiteY0-258" fmla="*/ 2573 h 2152650"/>
                <a:gd name="connsiteX1-259" fmla="*/ 164076 w 361458"/>
                <a:gd name="connsiteY1-260" fmla="*/ 647700 h 2152650"/>
                <a:gd name="connsiteX2-261" fmla="*/ 11676 w 361458"/>
                <a:gd name="connsiteY2-262" fmla="*/ 1457325 h 2152650"/>
                <a:gd name="connsiteX3-263" fmla="*/ 192651 w 361458"/>
                <a:gd name="connsiteY3-264" fmla="*/ 2152650 h 2152650"/>
                <a:gd name="connsiteX4-265" fmla="*/ 335526 w 361458"/>
                <a:gd name="connsiteY4-266" fmla="*/ 2066925 h 2152650"/>
                <a:gd name="connsiteX5-267" fmla="*/ 173601 w 361458"/>
                <a:gd name="connsiteY5-268" fmla="*/ 1419225 h 2152650"/>
                <a:gd name="connsiteX6-269" fmla="*/ 306951 w 361458"/>
                <a:gd name="connsiteY6-270" fmla="*/ 628650 h 2152650"/>
                <a:gd name="connsiteX7-271" fmla="*/ 360986 w 361458"/>
                <a:gd name="connsiteY7-272" fmla="*/ 216050 h 2152650"/>
                <a:gd name="connsiteX8-273" fmla="*/ 287901 w 361458"/>
                <a:gd name="connsiteY8-274" fmla="*/ 0 h 2152650"/>
                <a:gd name="connsiteX9-275" fmla="*/ 178793 w 361458"/>
                <a:gd name="connsiteY9-276" fmla="*/ 2573 h 2152650"/>
                <a:gd name="connsiteX0-277" fmla="*/ 178793 w 361849"/>
                <a:gd name="connsiteY0-278" fmla="*/ 2573 h 2152650"/>
                <a:gd name="connsiteX1-279" fmla="*/ 164076 w 361849"/>
                <a:gd name="connsiteY1-280" fmla="*/ 647700 h 2152650"/>
                <a:gd name="connsiteX2-281" fmla="*/ 11676 w 361849"/>
                <a:gd name="connsiteY2-282" fmla="*/ 1457325 h 2152650"/>
                <a:gd name="connsiteX3-283" fmla="*/ 192651 w 361849"/>
                <a:gd name="connsiteY3-284" fmla="*/ 2152650 h 2152650"/>
                <a:gd name="connsiteX4-285" fmla="*/ 335526 w 361849"/>
                <a:gd name="connsiteY4-286" fmla="*/ 2066925 h 2152650"/>
                <a:gd name="connsiteX5-287" fmla="*/ 173601 w 361849"/>
                <a:gd name="connsiteY5-288" fmla="*/ 1419225 h 2152650"/>
                <a:gd name="connsiteX6-289" fmla="*/ 315618 w 361849"/>
                <a:gd name="connsiteY6-290" fmla="*/ 654652 h 2152650"/>
                <a:gd name="connsiteX7-291" fmla="*/ 360986 w 361849"/>
                <a:gd name="connsiteY7-292" fmla="*/ 216050 h 2152650"/>
                <a:gd name="connsiteX8-293" fmla="*/ 287901 w 361849"/>
                <a:gd name="connsiteY8-294" fmla="*/ 0 h 2152650"/>
                <a:gd name="connsiteX9-295" fmla="*/ 178793 w 361849"/>
                <a:gd name="connsiteY9-296" fmla="*/ 2573 h 2152650"/>
                <a:gd name="connsiteX0-297" fmla="*/ 178793 w 361849"/>
                <a:gd name="connsiteY0-298" fmla="*/ 2573 h 2152650"/>
                <a:gd name="connsiteX1-299" fmla="*/ 164076 w 361849"/>
                <a:gd name="connsiteY1-300" fmla="*/ 647700 h 2152650"/>
                <a:gd name="connsiteX2-301" fmla="*/ 11676 w 361849"/>
                <a:gd name="connsiteY2-302" fmla="*/ 1457325 h 2152650"/>
                <a:gd name="connsiteX3-303" fmla="*/ 192651 w 361849"/>
                <a:gd name="connsiteY3-304" fmla="*/ 2152650 h 2152650"/>
                <a:gd name="connsiteX4-305" fmla="*/ 361528 w 361849"/>
                <a:gd name="connsiteY4-306" fmla="*/ 2131929 h 2152650"/>
                <a:gd name="connsiteX5-307" fmla="*/ 173601 w 361849"/>
                <a:gd name="connsiteY5-308" fmla="*/ 1419225 h 2152650"/>
                <a:gd name="connsiteX6-309" fmla="*/ 315618 w 361849"/>
                <a:gd name="connsiteY6-310" fmla="*/ 654652 h 2152650"/>
                <a:gd name="connsiteX7-311" fmla="*/ 360986 w 361849"/>
                <a:gd name="connsiteY7-312" fmla="*/ 216050 h 2152650"/>
                <a:gd name="connsiteX8-313" fmla="*/ 287901 w 361849"/>
                <a:gd name="connsiteY8-314" fmla="*/ 0 h 2152650"/>
                <a:gd name="connsiteX9-315" fmla="*/ 178793 w 361849"/>
                <a:gd name="connsiteY9-316" fmla="*/ 2573 h 2152650"/>
                <a:gd name="connsiteX0-317" fmla="*/ 178793 w 361528"/>
                <a:gd name="connsiteY0-318" fmla="*/ 2573 h 2152650"/>
                <a:gd name="connsiteX1-319" fmla="*/ 164076 w 361528"/>
                <a:gd name="connsiteY1-320" fmla="*/ 647700 h 2152650"/>
                <a:gd name="connsiteX2-321" fmla="*/ 11676 w 361528"/>
                <a:gd name="connsiteY2-322" fmla="*/ 1457325 h 2152650"/>
                <a:gd name="connsiteX3-323" fmla="*/ 192651 w 361528"/>
                <a:gd name="connsiteY3-324" fmla="*/ 2152650 h 2152650"/>
                <a:gd name="connsiteX4-325" fmla="*/ 361528 w 361528"/>
                <a:gd name="connsiteY4-326" fmla="*/ 2131929 h 2152650"/>
                <a:gd name="connsiteX5-327" fmla="*/ 173601 w 361528"/>
                <a:gd name="connsiteY5-328" fmla="*/ 1419225 h 2152650"/>
                <a:gd name="connsiteX6-329" fmla="*/ 315618 w 361528"/>
                <a:gd name="connsiteY6-330" fmla="*/ 654652 h 2152650"/>
                <a:gd name="connsiteX7-331" fmla="*/ 287901 w 361528"/>
                <a:gd name="connsiteY7-332" fmla="*/ 0 h 2152650"/>
                <a:gd name="connsiteX8-333" fmla="*/ 178793 w 361528"/>
                <a:gd name="connsiteY8-334" fmla="*/ 2573 h 2152650"/>
                <a:gd name="connsiteX0-335" fmla="*/ 178793 w 374776"/>
                <a:gd name="connsiteY0-336" fmla="*/ 2573 h 2152650"/>
                <a:gd name="connsiteX1-337" fmla="*/ 164076 w 374776"/>
                <a:gd name="connsiteY1-338" fmla="*/ 647700 h 2152650"/>
                <a:gd name="connsiteX2-339" fmla="*/ 11676 w 374776"/>
                <a:gd name="connsiteY2-340" fmla="*/ 1457325 h 2152650"/>
                <a:gd name="connsiteX3-341" fmla="*/ 192651 w 374776"/>
                <a:gd name="connsiteY3-342" fmla="*/ 2152650 h 2152650"/>
                <a:gd name="connsiteX4-343" fmla="*/ 361528 w 374776"/>
                <a:gd name="connsiteY4-344" fmla="*/ 2131929 h 2152650"/>
                <a:gd name="connsiteX5-345" fmla="*/ 173601 w 374776"/>
                <a:gd name="connsiteY5-346" fmla="*/ 1419225 h 2152650"/>
                <a:gd name="connsiteX6-347" fmla="*/ 315618 w 374776"/>
                <a:gd name="connsiteY6-348" fmla="*/ 654652 h 2152650"/>
                <a:gd name="connsiteX7-349" fmla="*/ 287901 w 374776"/>
                <a:gd name="connsiteY7-350" fmla="*/ 0 h 2152650"/>
                <a:gd name="connsiteX8-351" fmla="*/ 178793 w 374776"/>
                <a:gd name="connsiteY8-352" fmla="*/ 2573 h 2152650"/>
                <a:gd name="connsiteX0-353" fmla="*/ 178793 w 391181"/>
                <a:gd name="connsiteY0-354" fmla="*/ 2573 h 2152650"/>
                <a:gd name="connsiteX1-355" fmla="*/ 164076 w 391181"/>
                <a:gd name="connsiteY1-356" fmla="*/ 647700 h 2152650"/>
                <a:gd name="connsiteX2-357" fmla="*/ 11676 w 391181"/>
                <a:gd name="connsiteY2-358" fmla="*/ 1457325 h 2152650"/>
                <a:gd name="connsiteX3-359" fmla="*/ 192651 w 391181"/>
                <a:gd name="connsiteY3-360" fmla="*/ 2152650 h 2152650"/>
                <a:gd name="connsiteX4-361" fmla="*/ 361528 w 391181"/>
                <a:gd name="connsiteY4-362" fmla="*/ 2131929 h 2152650"/>
                <a:gd name="connsiteX5-363" fmla="*/ 173601 w 391181"/>
                <a:gd name="connsiteY5-364" fmla="*/ 1419225 h 2152650"/>
                <a:gd name="connsiteX6-365" fmla="*/ 315618 w 391181"/>
                <a:gd name="connsiteY6-366" fmla="*/ 654652 h 2152650"/>
                <a:gd name="connsiteX7-367" fmla="*/ 287901 w 391181"/>
                <a:gd name="connsiteY7-368" fmla="*/ 0 h 2152650"/>
                <a:gd name="connsiteX8-369" fmla="*/ 178793 w 391181"/>
                <a:gd name="connsiteY8-370" fmla="*/ 2573 h 2152650"/>
                <a:gd name="connsiteX0-371" fmla="*/ 148458 w 391181"/>
                <a:gd name="connsiteY0-372" fmla="*/ 15574 h 2152650"/>
                <a:gd name="connsiteX1-373" fmla="*/ 164076 w 391181"/>
                <a:gd name="connsiteY1-374" fmla="*/ 647700 h 2152650"/>
                <a:gd name="connsiteX2-375" fmla="*/ 11676 w 391181"/>
                <a:gd name="connsiteY2-376" fmla="*/ 1457325 h 2152650"/>
                <a:gd name="connsiteX3-377" fmla="*/ 192651 w 391181"/>
                <a:gd name="connsiteY3-378" fmla="*/ 2152650 h 2152650"/>
                <a:gd name="connsiteX4-379" fmla="*/ 361528 w 391181"/>
                <a:gd name="connsiteY4-380" fmla="*/ 2131929 h 2152650"/>
                <a:gd name="connsiteX5-381" fmla="*/ 173601 w 391181"/>
                <a:gd name="connsiteY5-382" fmla="*/ 1419225 h 2152650"/>
                <a:gd name="connsiteX6-383" fmla="*/ 315618 w 391181"/>
                <a:gd name="connsiteY6-384" fmla="*/ 654652 h 2152650"/>
                <a:gd name="connsiteX7-385" fmla="*/ 287901 w 391181"/>
                <a:gd name="connsiteY7-386" fmla="*/ 0 h 2152650"/>
                <a:gd name="connsiteX8-387" fmla="*/ 148458 w 391181"/>
                <a:gd name="connsiteY8-388" fmla="*/ 15574 h 2152650"/>
                <a:gd name="connsiteX0-389" fmla="*/ 148458 w 391181"/>
                <a:gd name="connsiteY0-390" fmla="*/ 15574 h 2152650"/>
                <a:gd name="connsiteX1-391" fmla="*/ 164076 w 391181"/>
                <a:gd name="connsiteY1-392" fmla="*/ 647700 h 2152650"/>
                <a:gd name="connsiteX2-393" fmla="*/ 11676 w 391181"/>
                <a:gd name="connsiteY2-394" fmla="*/ 1457325 h 2152650"/>
                <a:gd name="connsiteX3-395" fmla="*/ 192651 w 391181"/>
                <a:gd name="connsiteY3-396" fmla="*/ 2152650 h 2152650"/>
                <a:gd name="connsiteX4-397" fmla="*/ 361528 w 391181"/>
                <a:gd name="connsiteY4-398" fmla="*/ 2131929 h 2152650"/>
                <a:gd name="connsiteX5-399" fmla="*/ 173601 w 391181"/>
                <a:gd name="connsiteY5-400" fmla="*/ 1419225 h 2152650"/>
                <a:gd name="connsiteX6-401" fmla="*/ 315618 w 391181"/>
                <a:gd name="connsiteY6-402" fmla="*/ 654652 h 2152650"/>
                <a:gd name="connsiteX7-403" fmla="*/ 287901 w 391181"/>
                <a:gd name="connsiteY7-404" fmla="*/ 0 h 2152650"/>
                <a:gd name="connsiteX8-405" fmla="*/ 148458 w 391181"/>
                <a:gd name="connsiteY8-406" fmla="*/ 15574 h 2152650"/>
                <a:gd name="connsiteX0-407" fmla="*/ 148458 w 391181"/>
                <a:gd name="connsiteY0-408" fmla="*/ 15574 h 2152650"/>
                <a:gd name="connsiteX1-409" fmla="*/ 164076 w 391181"/>
                <a:gd name="connsiteY1-410" fmla="*/ 647700 h 2152650"/>
                <a:gd name="connsiteX2-411" fmla="*/ 11676 w 391181"/>
                <a:gd name="connsiteY2-412" fmla="*/ 1457325 h 2152650"/>
                <a:gd name="connsiteX3-413" fmla="*/ 192651 w 391181"/>
                <a:gd name="connsiteY3-414" fmla="*/ 2152650 h 2152650"/>
                <a:gd name="connsiteX4-415" fmla="*/ 361528 w 391181"/>
                <a:gd name="connsiteY4-416" fmla="*/ 2131929 h 2152650"/>
                <a:gd name="connsiteX5-417" fmla="*/ 173601 w 391181"/>
                <a:gd name="connsiteY5-418" fmla="*/ 1419225 h 2152650"/>
                <a:gd name="connsiteX6-419" fmla="*/ 315618 w 391181"/>
                <a:gd name="connsiteY6-420" fmla="*/ 654652 h 2152650"/>
                <a:gd name="connsiteX7-421" fmla="*/ 287901 w 391181"/>
                <a:gd name="connsiteY7-422" fmla="*/ 0 h 2152650"/>
                <a:gd name="connsiteX8-423" fmla="*/ 148458 w 391181"/>
                <a:gd name="connsiteY8-424" fmla="*/ 15574 h 2152650"/>
                <a:gd name="connsiteX0-425" fmla="*/ 150132 w 392855"/>
                <a:gd name="connsiteY0-426" fmla="*/ 15574 h 2152650"/>
                <a:gd name="connsiteX1-427" fmla="*/ 148416 w 392855"/>
                <a:gd name="connsiteY1-428" fmla="*/ 647700 h 2152650"/>
                <a:gd name="connsiteX2-429" fmla="*/ 13350 w 392855"/>
                <a:gd name="connsiteY2-430" fmla="*/ 1457325 h 2152650"/>
                <a:gd name="connsiteX3-431" fmla="*/ 194325 w 392855"/>
                <a:gd name="connsiteY3-432" fmla="*/ 2152650 h 2152650"/>
                <a:gd name="connsiteX4-433" fmla="*/ 363202 w 392855"/>
                <a:gd name="connsiteY4-434" fmla="*/ 2131929 h 2152650"/>
                <a:gd name="connsiteX5-435" fmla="*/ 175275 w 392855"/>
                <a:gd name="connsiteY5-436" fmla="*/ 1419225 h 2152650"/>
                <a:gd name="connsiteX6-437" fmla="*/ 317292 w 392855"/>
                <a:gd name="connsiteY6-438" fmla="*/ 654652 h 2152650"/>
                <a:gd name="connsiteX7-439" fmla="*/ 289575 w 392855"/>
                <a:gd name="connsiteY7-440" fmla="*/ 0 h 2152650"/>
                <a:gd name="connsiteX8-441" fmla="*/ 150132 w 392855"/>
                <a:gd name="connsiteY8-442" fmla="*/ 15574 h 2152650"/>
                <a:gd name="connsiteX0-443" fmla="*/ 132798 w 392855"/>
                <a:gd name="connsiteY0-444" fmla="*/ 11240 h 2152650"/>
                <a:gd name="connsiteX1-445" fmla="*/ 148416 w 392855"/>
                <a:gd name="connsiteY1-446" fmla="*/ 647700 h 2152650"/>
                <a:gd name="connsiteX2-447" fmla="*/ 13350 w 392855"/>
                <a:gd name="connsiteY2-448" fmla="*/ 1457325 h 2152650"/>
                <a:gd name="connsiteX3-449" fmla="*/ 194325 w 392855"/>
                <a:gd name="connsiteY3-450" fmla="*/ 2152650 h 2152650"/>
                <a:gd name="connsiteX4-451" fmla="*/ 363202 w 392855"/>
                <a:gd name="connsiteY4-452" fmla="*/ 2131929 h 2152650"/>
                <a:gd name="connsiteX5-453" fmla="*/ 175275 w 392855"/>
                <a:gd name="connsiteY5-454" fmla="*/ 1419225 h 2152650"/>
                <a:gd name="connsiteX6-455" fmla="*/ 317292 w 392855"/>
                <a:gd name="connsiteY6-456" fmla="*/ 654652 h 2152650"/>
                <a:gd name="connsiteX7-457" fmla="*/ 289575 w 392855"/>
                <a:gd name="connsiteY7-458" fmla="*/ 0 h 2152650"/>
                <a:gd name="connsiteX8-459" fmla="*/ 132798 w 392855"/>
                <a:gd name="connsiteY8-460" fmla="*/ 11240 h 2152650"/>
                <a:gd name="connsiteX0-461" fmla="*/ 115464 w 392855"/>
                <a:gd name="connsiteY0-462" fmla="*/ 0 h 2158745"/>
                <a:gd name="connsiteX1-463" fmla="*/ 148416 w 392855"/>
                <a:gd name="connsiteY1-464" fmla="*/ 653795 h 2158745"/>
                <a:gd name="connsiteX2-465" fmla="*/ 13350 w 392855"/>
                <a:gd name="connsiteY2-466" fmla="*/ 1463420 h 2158745"/>
                <a:gd name="connsiteX3-467" fmla="*/ 194325 w 392855"/>
                <a:gd name="connsiteY3-468" fmla="*/ 2158745 h 2158745"/>
                <a:gd name="connsiteX4-469" fmla="*/ 363202 w 392855"/>
                <a:gd name="connsiteY4-470" fmla="*/ 2138024 h 2158745"/>
                <a:gd name="connsiteX5-471" fmla="*/ 175275 w 392855"/>
                <a:gd name="connsiteY5-472" fmla="*/ 1425320 h 2158745"/>
                <a:gd name="connsiteX6-473" fmla="*/ 317292 w 392855"/>
                <a:gd name="connsiteY6-474" fmla="*/ 660747 h 2158745"/>
                <a:gd name="connsiteX7-475" fmla="*/ 289575 w 392855"/>
                <a:gd name="connsiteY7-476" fmla="*/ 6095 h 2158745"/>
                <a:gd name="connsiteX8-477" fmla="*/ 115464 w 392855"/>
                <a:gd name="connsiteY8-478" fmla="*/ 0 h 2158745"/>
                <a:gd name="connsiteX0-479" fmla="*/ 115464 w 392855"/>
                <a:gd name="connsiteY0-480" fmla="*/ 0 h 2158745"/>
                <a:gd name="connsiteX1-481" fmla="*/ 148416 w 392855"/>
                <a:gd name="connsiteY1-482" fmla="*/ 653795 h 2158745"/>
                <a:gd name="connsiteX2-483" fmla="*/ 13350 w 392855"/>
                <a:gd name="connsiteY2-484" fmla="*/ 1463420 h 2158745"/>
                <a:gd name="connsiteX3-485" fmla="*/ 194325 w 392855"/>
                <a:gd name="connsiteY3-486" fmla="*/ 2158745 h 2158745"/>
                <a:gd name="connsiteX4-487" fmla="*/ 363202 w 392855"/>
                <a:gd name="connsiteY4-488" fmla="*/ 2138024 h 2158745"/>
                <a:gd name="connsiteX5-489" fmla="*/ 175275 w 392855"/>
                <a:gd name="connsiteY5-490" fmla="*/ 1425320 h 2158745"/>
                <a:gd name="connsiteX6-491" fmla="*/ 317292 w 392855"/>
                <a:gd name="connsiteY6-492" fmla="*/ 660747 h 2158745"/>
                <a:gd name="connsiteX7-493" fmla="*/ 289575 w 392855"/>
                <a:gd name="connsiteY7-494" fmla="*/ 6095 h 2158745"/>
                <a:gd name="connsiteX8-495" fmla="*/ 115464 w 392855"/>
                <a:gd name="connsiteY8-496" fmla="*/ 0 h 2158745"/>
                <a:gd name="connsiteX0-497" fmla="*/ 115464 w 387669"/>
                <a:gd name="connsiteY0-498" fmla="*/ 0 h 2158745"/>
                <a:gd name="connsiteX1-499" fmla="*/ 148416 w 387669"/>
                <a:gd name="connsiteY1-500" fmla="*/ 653795 h 2158745"/>
                <a:gd name="connsiteX2-501" fmla="*/ 13350 w 387669"/>
                <a:gd name="connsiteY2-502" fmla="*/ 1463420 h 2158745"/>
                <a:gd name="connsiteX3-503" fmla="*/ 194325 w 387669"/>
                <a:gd name="connsiteY3-504" fmla="*/ 2158745 h 2158745"/>
                <a:gd name="connsiteX4-505" fmla="*/ 363202 w 387669"/>
                <a:gd name="connsiteY4-506" fmla="*/ 2138024 h 2158745"/>
                <a:gd name="connsiteX5-507" fmla="*/ 175275 w 387669"/>
                <a:gd name="connsiteY5-508" fmla="*/ 1425320 h 2158745"/>
                <a:gd name="connsiteX6-509" fmla="*/ 317292 w 387669"/>
                <a:gd name="connsiteY6-510" fmla="*/ 660747 h 2158745"/>
                <a:gd name="connsiteX7-511" fmla="*/ 289575 w 387669"/>
                <a:gd name="connsiteY7-512" fmla="*/ 6095 h 2158745"/>
                <a:gd name="connsiteX8-513" fmla="*/ 115464 w 387669"/>
                <a:gd name="connsiteY8-514" fmla="*/ 0 h 2158745"/>
                <a:gd name="connsiteX0-515" fmla="*/ 115464 w 387669"/>
                <a:gd name="connsiteY0-516" fmla="*/ 0 h 2158745"/>
                <a:gd name="connsiteX1-517" fmla="*/ 148416 w 387669"/>
                <a:gd name="connsiteY1-518" fmla="*/ 653795 h 2158745"/>
                <a:gd name="connsiteX2-519" fmla="*/ 13350 w 387669"/>
                <a:gd name="connsiteY2-520" fmla="*/ 1463420 h 2158745"/>
                <a:gd name="connsiteX3-521" fmla="*/ 194325 w 387669"/>
                <a:gd name="connsiteY3-522" fmla="*/ 2158745 h 2158745"/>
                <a:gd name="connsiteX4-523" fmla="*/ 363202 w 387669"/>
                <a:gd name="connsiteY4-524" fmla="*/ 2138024 h 2158745"/>
                <a:gd name="connsiteX5-525" fmla="*/ 175275 w 387669"/>
                <a:gd name="connsiteY5-526" fmla="*/ 1425320 h 2158745"/>
                <a:gd name="connsiteX6-527" fmla="*/ 317292 w 387669"/>
                <a:gd name="connsiteY6-528" fmla="*/ 660747 h 2158745"/>
                <a:gd name="connsiteX7-529" fmla="*/ 289575 w 387669"/>
                <a:gd name="connsiteY7-530" fmla="*/ 6095 h 2158745"/>
                <a:gd name="connsiteX8-531" fmla="*/ 115464 w 387669"/>
                <a:gd name="connsiteY8-532" fmla="*/ 0 h 2158745"/>
                <a:gd name="connsiteX0-533" fmla="*/ 115464 w 387669"/>
                <a:gd name="connsiteY0-534" fmla="*/ 0 h 2158745"/>
                <a:gd name="connsiteX1-535" fmla="*/ 148416 w 387669"/>
                <a:gd name="connsiteY1-536" fmla="*/ 653795 h 2158745"/>
                <a:gd name="connsiteX2-537" fmla="*/ 13350 w 387669"/>
                <a:gd name="connsiteY2-538" fmla="*/ 1463420 h 2158745"/>
                <a:gd name="connsiteX3-539" fmla="*/ 194325 w 387669"/>
                <a:gd name="connsiteY3-540" fmla="*/ 2158745 h 2158745"/>
                <a:gd name="connsiteX4-541" fmla="*/ 363202 w 387669"/>
                <a:gd name="connsiteY4-542" fmla="*/ 2138024 h 2158745"/>
                <a:gd name="connsiteX5-543" fmla="*/ 175275 w 387669"/>
                <a:gd name="connsiteY5-544" fmla="*/ 1425320 h 2158745"/>
                <a:gd name="connsiteX6-545" fmla="*/ 317292 w 387669"/>
                <a:gd name="connsiteY6-546" fmla="*/ 660747 h 2158745"/>
                <a:gd name="connsiteX7-547" fmla="*/ 289575 w 387669"/>
                <a:gd name="connsiteY7-548" fmla="*/ 6095 h 2158745"/>
                <a:gd name="connsiteX8-549" fmla="*/ 115464 w 387669"/>
                <a:gd name="connsiteY8-550" fmla="*/ 0 h 2158745"/>
                <a:gd name="connsiteX0-551" fmla="*/ 127719 w 399924"/>
                <a:gd name="connsiteY0-552" fmla="*/ 0 h 2158745"/>
                <a:gd name="connsiteX1-553" fmla="*/ 160671 w 399924"/>
                <a:gd name="connsiteY1-554" fmla="*/ 653795 h 2158745"/>
                <a:gd name="connsiteX2-555" fmla="*/ 25605 w 399924"/>
                <a:gd name="connsiteY2-556" fmla="*/ 1463420 h 2158745"/>
                <a:gd name="connsiteX3-557" fmla="*/ 206580 w 399924"/>
                <a:gd name="connsiteY3-558" fmla="*/ 2158745 h 2158745"/>
                <a:gd name="connsiteX4-559" fmla="*/ 375457 w 399924"/>
                <a:gd name="connsiteY4-560" fmla="*/ 2138024 h 2158745"/>
                <a:gd name="connsiteX5-561" fmla="*/ 187530 w 399924"/>
                <a:gd name="connsiteY5-562" fmla="*/ 1425320 h 2158745"/>
                <a:gd name="connsiteX6-563" fmla="*/ 329547 w 399924"/>
                <a:gd name="connsiteY6-564" fmla="*/ 660747 h 2158745"/>
                <a:gd name="connsiteX7-565" fmla="*/ 301830 w 399924"/>
                <a:gd name="connsiteY7-566" fmla="*/ 6095 h 2158745"/>
                <a:gd name="connsiteX8-567" fmla="*/ 127719 w 399924"/>
                <a:gd name="connsiteY8-568" fmla="*/ 0 h 2158745"/>
                <a:gd name="connsiteX0-569" fmla="*/ 127719 w 399924"/>
                <a:gd name="connsiteY0-570" fmla="*/ 0 h 2158745"/>
                <a:gd name="connsiteX1-571" fmla="*/ 160671 w 399924"/>
                <a:gd name="connsiteY1-572" fmla="*/ 653795 h 2158745"/>
                <a:gd name="connsiteX2-573" fmla="*/ 25605 w 399924"/>
                <a:gd name="connsiteY2-574" fmla="*/ 1463420 h 2158745"/>
                <a:gd name="connsiteX3-575" fmla="*/ 206580 w 399924"/>
                <a:gd name="connsiteY3-576" fmla="*/ 2158745 h 2158745"/>
                <a:gd name="connsiteX4-577" fmla="*/ 375457 w 399924"/>
                <a:gd name="connsiteY4-578" fmla="*/ 2138024 h 2158745"/>
                <a:gd name="connsiteX5-579" fmla="*/ 187530 w 399924"/>
                <a:gd name="connsiteY5-580" fmla="*/ 1425320 h 2158745"/>
                <a:gd name="connsiteX6-581" fmla="*/ 329547 w 399924"/>
                <a:gd name="connsiteY6-582" fmla="*/ 660747 h 2158745"/>
                <a:gd name="connsiteX7-583" fmla="*/ 301830 w 399924"/>
                <a:gd name="connsiteY7-584" fmla="*/ 6095 h 2158745"/>
                <a:gd name="connsiteX8-585" fmla="*/ 127719 w 399924"/>
                <a:gd name="connsiteY8-586" fmla="*/ 0 h 2158745"/>
                <a:gd name="connsiteX0-587" fmla="*/ 127719 w 399924"/>
                <a:gd name="connsiteY0-588" fmla="*/ 0 h 2158745"/>
                <a:gd name="connsiteX1-589" fmla="*/ 160671 w 399924"/>
                <a:gd name="connsiteY1-590" fmla="*/ 653795 h 2158745"/>
                <a:gd name="connsiteX2-591" fmla="*/ 25605 w 399924"/>
                <a:gd name="connsiteY2-592" fmla="*/ 1463420 h 2158745"/>
                <a:gd name="connsiteX3-593" fmla="*/ 206580 w 399924"/>
                <a:gd name="connsiteY3-594" fmla="*/ 2158745 h 2158745"/>
                <a:gd name="connsiteX4-595" fmla="*/ 375457 w 399924"/>
                <a:gd name="connsiteY4-596" fmla="*/ 2138024 h 2158745"/>
                <a:gd name="connsiteX5-597" fmla="*/ 187530 w 399924"/>
                <a:gd name="connsiteY5-598" fmla="*/ 1425320 h 2158745"/>
                <a:gd name="connsiteX6-599" fmla="*/ 329547 w 399924"/>
                <a:gd name="connsiteY6-600" fmla="*/ 660747 h 2158745"/>
                <a:gd name="connsiteX7-601" fmla="*/ 301830 w 399924"/>
                <a:gd name="connsiteY7-602" fmla="*/ 6095 h 2158745"/>
                <a:gd name="connsiteX8-603" fmla="*/ 127719 w 399924"/>
                <a:gd name="connsiteY8-604" fmla="*/ 0 h 2158745"/>
                <a:gd name="connsiteX0-605" fmla="*/ 146589 w 418794"/>
                <a:gd name="connsiteY0-606" fmla="*/ 0 h 2158745"/>
                <a:gd name="connsiteX1-607" fmla="*/ 179541 w 418794"/>
                <a:gd name="connsiteY1-608" fmla="*/ 653795 h 2158745"/>
                <a:gd name="connsiteX2-609" fmla="*/ 22807 w 418794"/>
                <a:gd name="connsiteY2-610" fmla="*/ 1463420 h 2158745"/>
                <a:gd name="connsiteX3-611" fmla="*/ 225450 w 418794"/>
                <a:gd name="connsiteY3-612" fmla="*/ 2158745 h 2158745"/>
                <a:gd name="connsiteX4-613" fmla="*/ 394327 w 418794"/>
                <a:gd name="connsiteY4-614" fmla="*/ 2138024 h 2158745"/>
                <a:gd name="connsiteX5-615" fmla="*/ 206400 w 418794"/>
                <a:gd name="connsiteY5-616" fmla="*/ 1425320 h 2158745"/>
                <a:gd name="connsiteX6-617" fmla="*/ 348417 w 418794"/>
                <a:gd name="connsiteY6-618" fmla="*/ 660747 h 2158745"/>
                <a:gd name="connsiteX7-619" fmla="*/ 320700 w 418794"/>
                <a:gd name="connsiteY7-620" fmla="*/ 6095 h 2158745"/>
                <a:gd name="connsiteX8-621" fmla="*/ 146589 w 418794"/>
                <a:gd name="connsiteY8-622" fmla="*/ 0 h 2158745"/>
                <a:gd name="connsiteX0-623" fmla="*/ 136662 w 408867"/>
                <a:gd name="connsiteY0-624" fmla="*/ 0 h 2158745"/>
                <a:gd name="connsiteX1-625" fmla="*/ 169614 w 408867"/>
                <a:gd name="connsiteY1-626" fmla="*/ 653795 h 2158745"/>
                <a:gd name="connsiteX2-627" fmla="*/ 12880 w 408867"/>
                <a:gd name="connsiteY2-628" fmla="*/ 1463420 h 2158745"/>
                <a:gd name="connsiteX3-629" fmla="*/ 215523 w 408867"/>
                <a:gd name="connsiteY3-630" fmla="*/ 2158745 h 2158745"/>
                <a:gd name="connsiteX4-631" fmla="*/ 384400 w 408867"/>
                <a:gd name="connsiteY4-632" fmla="*/ 2138024 h 2158745"/>
                <a:gd name="connsiteX5-633" fmla="*/ 196473 w 408867"/>
                <a:gd name="connsiteY5-634" fmla="*/ 1425320 h 2158745"/>
                <a:gd name="connsiteX6-635" fmla="*/ 338490 w 408867"/>
                <a:gd name="connsiteY6-636" fmla="*/ 660747 h 2158745"/>
                <a:gd name="connsiteX7-637" fmla="*/ 310773 w 408867"/>
                <a:gd name="connsiteY7-638" fmla="*/ 6095 h 2158745"/>
                <a:gd name="connsiteX8-639" fmla="*/ 136662 w 408867"/>
                <a:gd name="connsiteY8-640" fmla="*/ 0 h 2158745"/>
                <a:gd name="connsiteX0-641" fmla="*/ 136662 w 408867"/>
                <a:gd name="connsiteY0-642" fmla="*/ 0 h 2158745"/>
                <a:gd name="connsiteX1-643" fmla="*/ 169614 w 408867"/>
                <a:gd name="connsiteY1-644" fmla="*/ 653795 h 2158745"/>
                <a:gd name="connsiteX2-645" fmla="*/ 12880 w 408867"/>
                <a:gd name="connsiteY2-646" fmla="*/ 1463420 h 2158745"/>
                <a:gd name="connsiteX3-647" fmla="*/ 215523 w 408867"/>
                <a:gd name="connsiteY3-648" fmla="*/ 2158745 h 2158745"/>
                <a:gd name="connsiteX4-649" fmla="*/ 384400 w 408867"/>
                <a:gd name="connsiteY4-650" fmla="*/ 2138024 h 2158745"/>
                <a:gd name="connsiteX5-651" fmla="*/ 196473 w 408867"/>
                <a:gd name="connsiteY5-652" fmla="*/ 1425320 h 2158745"/>
                <a:gd name="connsiteX6-653" fmla="*/ 338490 w 408867"/>
                <a:gd name="connsiteY6-654" fmla="*/ 660747 h 2158745"/>
                <a:gd name="connsiteX7-655" fmla="*/ 310773 w 408867"/>
                <a:gd name="connsiteY7-656" fmla="*/ 6095 h 2158745"/>
                <a:gd name="connsiteX8-657" fmla="*/ 136662 w 408867"/>
                <a:gd name="connsiteY8-658" fmla="*/ 0 h 2158745"/>
                <a:gd name="connsiteX0-659" fmla="*/ 136662 w 408867"/>
                <a:gd name="connsiteY0-660" fmla="*/ 0 h 2158745"/>
                <a:gd name="connsiteX1-661" fmla="*/ 169614 w 408867"/>
                <a:gd name="connsiteY1-662" fmla="*/ 653795 h 2158745"/>
                <a:gd name="connsiteX2-663" fmla="*/ 12880 w 408867"/>
                <a:gd name="connsiteY2-664" fmla="*/ 1463420 h 2158745"/>
                <a:gd name="connsiteX3-665" fmla="*/ 215523 w 408867"/>
                <a:gd name="connsiteY3-666" fmla="*/ 2158745 h 2158745"/>
                <a:gd name="connsiteX4-667" fmla="*/ 384400 w 408867"/>
                <a:gd name="connsiteY4-668" fmla="*/ 2138024 h 2158745"/>
                <a:gd name="connsiteX5-669" fmla="*/ 196473 w 408867"/>
                <a:gd name="connsiteY5-670" fmla="*/ 1425320 h 2158745"/>
                <a:gd name="connsiteX6-671" fmla="*/ 338490 w 408867"/>
                <a:gd name="connsiteY6-672" fmla="*/ 660747 h 2158745"/>
                <a:gd name="connsiteX7-673" fmla="*/ 310773 w 408867"/>
                <a:gd name="connsiteY7-674" fmla="*/ 6095 h 2158745"/>
                <a:gd name="connsiteX8-675" fmla="*/ 136662 w 408867"/>
                <a:gd name="connsiteY8-676" fmla="*/ 0 h 2158745"/>
                <a:gd name="connsiteX0-677" fmla="*/ 136662 w 408867"/>
                <a:gd name="connsiteY0-678" fmla="*/ 0 h 2158745"/>
                <a:gd name="connsiteX1-679" fmla="*/ 169614 w 408867"/>
                <a:gd name="connsiteY1-680" fmla="*/ 653795 h 2158745"/>
                <a:gd name="connsiteX2-681" fmla="*/ 12880 w 408867"/>
                <a:gd name="connsiteY2-682" fmla="*/ 1463420 h 2158745"/>
                <a:gd name="connsiteX3-683" fmla="*/ 215523 w 408867"/>
                <a:gd name="connsiteY3-684" fmla="*/ 2158745 h 2158745"/>
                <a:gd name="connsiteX4-685" fmla="*/ 384400 w 408867"/>
                <a:gd name="connsiteY4-686" fmla="*/ 2138024 h 2158745"/>
                <a:gd name="connsiteX5-687" fmla="*/ 192139 w 408867"/>
                <a:gd name="connsiteY5-688" fmla="*/ 1442655 h 2158745"/>
                <a:gd name="connsiteX6-689" fmla="*/ 338490 w 408867"/>
                <a:gd name="connsiteY6-690" fmla="*/ 660747 h 2158745"/>
                <a:gd name="connsiteX7-691" fmla="*/ 310773 w 408867"/>
                <a:gd name="connsiteY7-692" fmla="*/ 6095 h 2158745"/>
                <a:gd name="connsiteX8-693" fmla="*/ 136662 w 408867"/>
                <a:gd name="connsiteY8-694" fmla="*/ 0 h 2158745"/>
                <a:gd name="connsiteX0-695" fmla="*/ 136662 w 408867"/>
                <a:gd name="connsiteY0-696" fmla="*/ 0 h 2158745"/>
                <a:gd name="connsiteX1-697" fmla="*/ 169614 w 408867"/>
                <a:gd name="connsiteY1-698" fmla="*/ 653795 h 2158745"/>
                <a:gd name="connsiteX2-699" fmla="*/ 12880 w 408867"/>
                <a:gd name="connsiteY2-700" fmla="*/ 1463420 h 2158745"/>
                <a:gd name="connsiteX3-701" fmla="*/ 215523 w 408867"/>
                <a:gd name="connsiteY3-702" fmla="*/ 2158745 h 2158745"/>
                <a:gd name="connsiteX4-703" fmla="*/ 384400 w 408867"/>
                <a:gd name="connsiteY4-704" fmla="*/ 2138024 h 2158745"/>
                <a:gd name="connsiteX5-705" fmla="*/ 183472 w 408867"/>
                <a:gd name="connsiteY5-706" fmla="*/ 1464323 h 2158745"/>
                <a:gd name="connsiteX6-707" fmla="*/ 338490 w 408867"/>
                <a:gd name="connsiteY6-708" fmla="*/ 660747 h 2158745"/>
                <a:gd name="connsiteX7-709" fmla="*/ 310773 w 408867"/>
                <a:gd name="connsiteY7-710" fmla="*/ 6095 h 2158745"/>
                <a:gd name="connsiteX8-711" fmla="*/ 136662 w 408867"/>
                <a:gd name="connsiteY8-712" fmla="*/ 0 h 2158745"/>
                <a:gd name="connsiteX0-713" fmla="*/ 136662 w 408867"/>
                <a:gd name="connsiteY0-714" fmla="*/ 0 h 2158745"/>
                <a:gd name="connsiteX1-715" fmla="*/ 169614 w 408867"/>
                <a:gd name="connsiteY1-716" fmla="*/ 653795 h 2158745"/>
                <a:gd name="connsiteX2-717" fmla="*/ 12880 w 408867"/>
                <a:gd name="connsiteY2-718" fmla="*/ 1463420 h 2158745"/>
                <a:gd name="connsiteX3-719" fmla="*/ 215523 w 408867"/>
                <a:gd name="connsiteY3-720" fmla="*/ 2158745 h 2158745"/>
                <a:gd name="connsiteX4-721" fmla="*/ 384400 w 408867"/>
                <a:gd name="connsiteY4-722" fmla="*/ 2138024 h 2158745"/>
                <a:gd name="connsiteX5-723" fmla="*/ 183472 w 408867"/>
                <a:gd name="connsiteY5-724" fmla="*/ 1464323 h 2158745"/>
                <a:gd name="connsiteX6-725" fmla="*/ 338490 w 408867"/>
                <a:gd name="connsiteY6-726" fmla="*/ 660747 h 2158745"/>
                <a:gd name="connsiteX7-727" fmla="*/ 310773 w 408867"/>
                <a:gd name="connsiteY7-728" fmla="*/ 6095 h 2158745"/>
                <a:gd name="connsiteX8-729" fmla="*/ 136662 w 408867"/>
                <a:gd name="connsiteY8-730" fmla="*/ 0 h 215874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</a:cxnLst>
              <a:rect l="l" t="t" r="r" b="b"/>
              <a:pathLst>
                <a:path w="408867" h="2158745">
                  <a:moveTo>
                    <a:pt x="136662" y="0"/>
                  </a:moveTo>
                  <a:cubicBezTo>
                    <a:pt x="357106" y="423057"/>
                    <a:pt x="226524" y="447420"/>
                    <a:pt x="169614" y="653795"/>
                  </a:cubicBezTo>
                  <a:cubicBezTo>
                    <a:pt x="62476" y="928004"/>
                    <a:pt x="-35995" y="1228214"/>
                    <a:pt x="12880" y="1463420"/>
                  </a:cubicBezTo>
                  <a:cubicBezTo>
                    <a:pt x="90539" y="1695195"/>
                    <a:pt x="124862" y="1909635"/>
                    <a:pt x="215523" y="2158745"/>
                  </a:cubicBezTo>
                  <a:lnTo>
                    <a:pt x="384400" y="2138024"/>
                  </a:lnTo>
                  <a:cubicBezTo>
                    <a:pt x="291422" y="1891788"/>
                    <a:pt x="246114" y="1701891"/>
                    <a:pt x="183472" y="1464323"/>
                  </a:cubicBezTo>
                  <a:cubicBezTo>
                    <a:pt x="123916" y="1200798"/>
                    <a:pt x="220367" y="928605"/>
                    <a:pt x="338490" y="660747"/>
                  </a:cubicBezTo>
                  <a:cubicBezTo>
                    <a:pt x="409544" y="458878"/>
                    <a:pt x="463586" y="335791"/>
                    <a:pt x="310773" y="6095"/>
                  </a:cubicBezTo>
                  <a:lnTo>
                    <a:pt x="136662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0" name="Group 8"/>
            <p:cNvGrpSpPr/>
            <p:nvPr/>
          </p:nvGrpSpPr>
          <p:grpSpPr>
            <a:xfrm rot="15300000">
              <a:off x="8824481" y="3920674"/>
              <a:ext cx="840355" cy="1211053"/>
              <a:chOff x="967240" y="3289369"/>
              <a:chExt cx="1100200" cy="1585520"/>
            </a:xfrm>
            <a:grpFill/>
          </p:grpSpPr>
          <p:sp>
            <p:nvSpPr>
              <p:cNvPr id="60" name="Freeform 3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61" name="Freeform 4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51" name="Freeform 13"/>
            <p:cNvSpPr/>
            <p:nvPr/>
          </p:nvSpPr>
          <p:spPr>
            <a:xfrm rot="4407011">
              <a:off x="10407640" y="2828708"/>
              <a:ext cx="312622" cy="880439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grpSp>
          <p:nvGrpSpPr>
            <p:cNvPr id="52" name="Group 12"/>
            <p:cNvGrpSpPr/>
            <p:nvPr/>
          </p:nvGrpSpPr>
          <p:grpSpPr>
            <a:xfrm rot="5400000">
              <a:off x="10163425" y="3352604"/>
              <a:ext cx="830970" cy="1197527"/>
              <a:chOff x="967240" y="3289369"/>
              <a:chExt cx="1100200" cy="1585520"/>
            </a:xfrm>
            <a:grpFill/>
          </p:grpSpPr>
          <p:sp>
            <p:nvSpPr>
              <p:cNvPr id="58" name="Freeform 16"/>
              <p:cNvSpPr/>
              <p:nvPr/>
            </p:nvSpPr>
            <p:spPr>
              <a:xfrm>
                <a:off x="967240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  <p:sp>
            <p:nvSpPr>
              <p:cNvPr id="59" name="Freeform 17"/>
              <p:cNvSpPr/>
              <p:nvPr/>
            </p:nvSpPr>
            <p:spPr>
              <a:xfrm flipH="1">
                <a:off x="1514959" y="3289369"/>
                <a:ext cx="552481" cy="1585520"/>
              </a:xfrm>
              <a:custGeom>
                <a:avLst/>
                <a:gdLst/>
                <a:ahLst/>
                <a:cxnLst/>
                <a:rect l="l" t="t" r="r" b="b"/>
                <a:pathLst>
                  <a:path w="552481" h="1585520">
                    <a:moveTo>
                      <a:pt x="550099" y="0"/>
                    </a:moveTo>
                    <a:lnTo>
                      <a:pt x="550454" y="236086"/>
                    </a:lnTo>
                    <a:lnTo>
                      <a:pt x="488816" y="193543"/>
                    </a:lnTo>
                    <a:lnTo>
                      <a:pt x="550466" y="244157"/>
                    </a:lnTo>
                    <a:lnTo>
                      <a:pt x="550735" y="423083"/>
                    </a:lnTo>
                    <a:lnTo>
                      <a:pt x="440807" y="347209"/>
                    </a:lnTo>
                    <a:lnTo>
                      <a:pt x="550756" y="437477"/>
                    </a:lnTo>
                    <a:lnTo>
                      <a:pt x="551026" y="616991"/>
                    </a:lnTo>
                    <a:lnTo>
                      <a:pt x="372197" y="491984"/>
                    </a:lnTo>
                    <a:lnTo>
                      <a:pt x="551056" y="637056"/>
                    </a:lnTo>
                    <a:lnTo>
                      <a:pt x="551331" y="819782"/>
                    </a:lnTo>
                    <a:lnTo>
                      <a:pt x="270832" y="619203"/>
                    </a:lnTo>
                    <a:lnTo>
                      <a:pt x="551364" y="841805"/>
                    </a:lnTo>
                    <a:lnTo>
                      <a:pt x="551613" y="1007603"/>
                    </a:lnTo>
                    <a:lnTo>
                      <a:pt x="184579" y="741931"/>
                    </a:lnTo>
                    <a:lnTo>
                      <a:pt x="551646" y="1029766"/>
                    </a:lnTo>
                    <a:lnTo>
                      <a:pt x="551910" y="1205103"/>
                    </a:lnTo>
                    <a:lnTo>
                      <a:pt x="119129" y="889458"/>
                    </a:lnTo>
                    <a:lnTo>
                      <a:pt x="551942" y="1226335"/>
                    </a:lnTo>
                    <a:lnTo>
                      <a:pt x="552201" y="1398749"/>
                    </a:lnTo>
                    <a:lnTo>
                      <a:pt x="184579" y="1132651"/>
                    </a:lnTo>
                    <a:lnTo>
                      <a:pt x="552234" y="1420947"/>
                    </a:lnTo>
                    <a:lnTo>
                      <a:pt x="552481" y="1585328"/>
                    </a:lnTo>
                    <a:cubicBezTo>
                      <a:pt x="331520" y="1590267"/>
                      <a:pt x="189138" y="1499959"/>
                      <a:pt x="103908" y="1357263"/>
                    </a:cubicBezTo>
                    <a:cubicBezTo>
                      <a:pt x="-144138" y="933499"/>
                      <a:pt x="70524" y="593019"/>
                      <a:pt x="55009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2700"/>
              </a:p>
            </p:txBody>
          </p:sp>
        </p:grpSp>
        <p:sp>
          <p:nvSpPr>
            <p:cNvPr id="53" name="Freeform 18"/>
            <p:cNvSpPr/>
            <p:nvPr/>
          </p:nvSpPr>
          <p:spPr>
            <a:xfrm rot="7156190" flipV="1">
              <a:off x="9396128" y="2784216"/>
              <a:ext cx="368290" cy="1037214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4" name="Freeform 19"/>
            <p:cNvSpPr/>
            <p:nvPr/>
          </p:nvSpPr>
          <p:spPr>
            <a:xfrm rot="3762166">
              <a:off x="10320199" y="4082006"/>
              <a:ext cx="352120" cy="991677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5" name="Freeform 20"/>
            <p:cNvSpPr/>
            <p:nvPr/>
          </p:nvSpPr>
          <p:spPr>
            <a:xfrm rot="6040617" flipV="1">
              <a:off x="9104381" y="3162082"/>
              <a:ext cx="430914" cy="1213583"/>
            </a:xfrm>
            <a:custGeom>
              <a:avLst/>
              <a:gdLst>
                <a:gd name="connsiteX0" fmla="*/ 550099 w 552481"/>
                <a:gd name="connsiteY0" fmla="*/ 0 h 1585520"/>
                <a:gd name="connsiteX1" fmla="*/ 550454 w 552481"/>
                <a:gd name="connsiteY1" fmla="*/ 236086 h 1585520"/>
                <a:gd name="connsiteX2" fmla="*/ 488816 w 552481"/>
                <a:gd name="connsiteY2" fmla="*/ 193543 h 1585520"/>
                <a:gd name="connsiteX3" fmla="*/ 550466 w 552481"/>
                <a:gd name="connsiteY3" fmla="*/ 244157 h 1585520"/>
                <a:gd name="connsiteX4" fmla="*/ 550735 w 552481"/>
                <a:gd name="connsiteY4" fmla="*/ 423083 h 1585520"/>
                <a:gd name="connsiteX5" fmla="*/ 440807 w 552481"/>
                <a:gd name="connsiteY5" fmla="*/ 347209 h 1585520"/>
                <a:gd name="connsiteX6" fmla="*/ 550756 w 552481"/>
                <a:gd name="connsiteY6" fmla="*/ 437477 h 1585520"/>
                <a:gd name="connsiteX7" fmla="*/ 551026 w 552481"/>
                <a:gd name="connsiteY7" fmla="*/ 616991 h 1585520"/>
                <a:gd name="connsiteX8" fmla="*/ 372197 w 552481"/>
                <a:gd name="connsiteY8" fmla="*/ 491984 h 1585520"/>
                <a:gd name="connsiteX9" fmla="*/ 551056 w 552481"/>
                <a:gd name="connsiteY9" fmla="*/ 637056 h 1585520"/>
                <a:gd name="connsiteX10" fmla="*/ 551331 w 552481"/>
                <a:gd name="connsiteY10" fmla="*/ 819782 h 1585520"/>
                <a:gd name="connsiteX11" fmla="*/ 270832 w 552481"/>
                <a:gd name="connsiteY11" fmla="*/ 619203 h 1585520"/>
                <a:gd name="connsiteX12" fmla="*/ 551364 w 552481"/>
                <a:gd name="connsiteY12" fmla="*/ 841805 h 1585520"/>
                <a:gd name="connsiteX13" fmla="*/ 551613 w 552481"/>
                <a:gd name="connsiteY13" fmla="*/ 1007603 h 1585520"/>
                <a:gd name="connsiteX14" fmla="*/ 184579 w 552481"/>
                <a:gd name="connsiteY14" fmla="*/ 741931 h 1585520"/>
                <a:gd name="connsiteX15" fmla="*/ 551646 w 552481"/>
                <a:gd name="connsiteY15" fmla="*/ 1029766 h 1585520"/>
                <a:gd name="connsiteX16" fmla="*/ 551910 w 552481"/>
                <a:gd name="connsiteY16" fmla="*/ 1205103 h 1585520"/>
                <a:gd name="connsiteX17" fmla="*/ 119129 w 552481"/>
                <a:gd name="connsiteY17" fmla="*/ 889458 h 1585520"/>
                <a:gd name="connsiteX18" fmla="*/ 551942 w 552481"/>
                <a:gd name="connsiteY18" fmla="*/ 1226335 h 1585520"/>
                <a:gd name="connsiteX19" fmla="*/ 552201 w 552481"/>
                <a:gd name="connsiteY19" fmla="*/ 1398749 h 1585520"/>
                <a:gd name="connsiteX20" fmla="*/ 184579 w 552481"/>
                <a:gd name="connsiteY20" fmla="*/ 1132651 h 1585520"/>
                <a:gd name="connsiteX21" fmla="*/ 552234 w 552481"/>
                <a:gd name="connsiteY21" fmla="*/ 1420947 h 1585520"/>
                <a:gd name="connsiteX22" fmla="*/ 552481 w 552481"/>
                <a:gd name="connsiteY22" fmla="*/ 1585328 h 1585520"/>
                <a:gd name="connsiteX23" fmla="*/ 103908 w 552481"/>
                <a:gd name="connsiteY23" fmla="*/ 1357263 h 1585520"/>
                <a:gd name="connsiteX24" fmla="*/ 550099 w 552481"/>
                <a:gd name="connsiteY24" fmla="*/ 0 h 1585520"/>
                <a:gd name="connsiteX0-1" fmla="*/ 550099 w 552481"/>
                <a:gd name="connsiteY0-2" fmla="*/ 0 h 1585520"/>
                <a:gd name="connsiteX1-3" fmla="*/ 550454 w 552481"/>
                <a:gd name="connsiteY1-4" fmla="*/ 236086 h 1585520"/>
                <a:gd name="connsiteX2-5" fmla="*/ 488816 w 552481"/>
                <a:gd name="connsiteY2-6" fmla="*/ 193543 h 1585520"/>
                <a:gd name="connsiteX3-7" fmla="*/ 550466 w 552481"/>
                <a:gd name="connsiteY3-8" fmla="*/ 244157 h 1585520"/>
                <a:gd name="connsiteX4-9" fmla="*/ 550735 w 552481"/>
                <a:gd name="connsiteY4-10" fmla="*/ 423083 h 1585520"/>
                <a:gd name="connsiteX5-11" fmla="*/ 440807 w 552481"/>
                <a:gd name="connsiteY5-12" fmla="*/ 347209 h 1585520"/>
                <a:gd name="connsiteX6-13" fmla="*/ 550756 w 552481"/>
                <a:gd name="connsiteY6-14" fmla="*/ 437477 h 1585520"/>
                <a:gd name="connsiteX7-15" fmla="*/ 551026 w 552481"/>
                <a:gd name="connsiteY7-16" fmla="*/ 616991 h 1585520"/>
                <a:gd name="connsiteX8-17" fmla="*/ 372197 w 552481"/>
                <a:gd name="connsiteY8-18" fmla="*/ 491984 h 1585520"/>
                <a:gd name="connsiteX9-19" fmla="*/ 551056 w 552481"/>
                <a:gd name="connsiteY9-20" fmla="*/ 637056 h 1585520"/>
                <a:gd name="connsiteX10-21" fmla="*/ 551331 w 552481"/>
                <a:gd name="connsiteY10-22" fmla="*/ 819782 h 1585520"/>
                <a:gd name="connsiteX11-23" fmla="*/ 270832 w 552481"/>
                <a:gd name="connsiteY11-24" fmla="*/ 619203 h 1585520"/>
                <a:gd name="connsiteX12-25" fmla="*/ 551364 w 552481"/>
                <a:gd name="connsiteY12-26" fmla="*/ 841805 h 1585520"/>
                <a:gd name="connsiteX13-27" fmla="*/ 551613 w 552481"/>
                <a:gd name="connsiteY13-28" fmla="*/ 1007603 h 1585520"/>
                <a:gd name="connsiteX14-29" fmla="*/ 184579 w 552481"/>
                <a:gd name="connsiteY14-30" fmla="*/ 741931 h 1585520"/>
                <a:gd name="connsiteX15-31" fmla="*/ 551646 w 552481"/>
                <a:gd name="connsiteY15-32" fmla="*/ 1029766 h 1585520"/>
                <a:gd name="connsiteX16-33" fmla="*/ 551910 w 552481"/>
                <a:gd name="connsiteY16-34" fmla="*/ 1205103 h 1585520"/>
                <a:gd name="connsiteX17-35" fmla="*/ 119129 w 552481"/>
                <a:gd name="connsiteY17-36" fmla="*/ 889458 h 1585520"/>
                <a:gd name="connsiteX18-37" fmla="*/ 551942 w 552481"/>
                <a:gd name="connsiteY18-38" fmla="*/ 1226335 h 1585520"/>
                <a:gd name="connsiteX19-39" fmla="*/ 552201 w 552481"/>
                <a:gd name="connsiteY19-40" fmla="*/ 1398749 h 1585520"/>
                <a:gd name="connsiteX20-41" fmla="*/ 184579 w 552481"/>
                <a:gd name="connsiteY20-42" fmla="*/ 1132651 h 1585520"/>
                <a:gd name="connsiteX21-43" fmla="*/ 509865 w 552481"/>
                <a:gd name="connsiteY21-44" fmla="*/ 1387661 h 1585520"/>
                <a:gd name="connsiteX22-45" fmla="*/ 552481 w 552481"/>
                <a:gd name="connsiteY22-46" fmla="*/ 1585328 h 1585520"/>
                <a:gd name="connsiteX23-47" fmla="*/ 103908 w 552481"/>
                <a:gd name="connsiteY23-48" fmla="*/ 1357263 h 1585520"/>
                <a:gd name="connsiteX24-49" fmla="*/ 550099 w 552481"/>
                <a:gd name="connsiteY24-50" fmla="*/ 0 h 1585520"/>
                <a:gd name="connsiteX0-51" fmla="*/ 550099 w 552481"/>
                <a:gd name="connsiteY0-52" fmla="*/ 0 h 1585520"/>
                <a:gd name="connsiteX1-53" fmla="*/ 550454 w 552481"/>
                <a:gd name="connsiteY1-54" fmla="*/ 236086 h 1585520"/>
                <a:gd name="connsiteX2-55" fmla="*/ 488816 w 552481"/>
                <a:gd name="connsiteY2-56" fmla="*/ 193543 h 1585520"/>
                <a:gd name="connsiteX3-57" fmla="*/ 550466 w 552481"/>
                <a:gd name="connsiteY3-58" fmla="*/ 244157 h 1585520"/>
                <a:gd name="connsiteX4-59" fmla="*/ 550735 w 552481"/>
                <a:gd name="connsiteY4-60" fmla="*/ 423083 h 1585520"/>
                <a:gd name="connsiteX5-61" fmla="*/ 440807 w 552481"/>
                <a:gd name="connsiteY5-62" fmla="*/ 347209 h 1585520"/>
                <a:gd name="connsiteX6-63" fmla="*/ 550756 w 552481"/>
                <a:gd name="connsiteY6-64" fmla="*/ 437477 h 1585520"/>
                <a:gd name="connsiteX7-65" fmla="*/ 551026 w 552481"/>
                <a:gd name="connsiteY7-66" fmla="*/ 616991 h 1585520"/>
                <a:gd name="connsiteX8-67" fmla="*/ 372197 w 552481"/>
                <a:gd name="connsiteY8-68" fmla="*/ 491984 h 1585520"/>
                <a:gd name="connsiteX9-69" fmla="*/ 551056 w 552481"/>
                <a:gd name="connsiteY9-70" fmla="*/ 637056 h 1585520"/>
                <a:gd name="connsiteX10-71" fmla="*/ 551331 w 552481"/>
                <a:gd name="connsiteY10-72" fmla="*/ 819782 h 1585520"/>
                <a:gd name="connsiteX11-73" fmla="*/ 270832 w 552481"/>
                <a:gd name="connsiteY11-74" fmla="*/ 619203 h 1585520"/>
                <a:gd name="connsiteX12-75" fmla="*/ 551364 w 552481"/>
                <a:gd name="connsiteY12-76" fmla="*/ 841805 h 1585520"/>
                <a:gd name="connsiteX13-77" fmla="*/ 551613 w 552481"/>
                <a:gd name="connsiteY13-78" fmla="*/ 1007603 h 1585520"/>
                <a:gd name="connsiteX14-79" fmla="*/ 184579 w 552481"/>
                <a:gd name="connsiteY14-80" fmla="*/ 741931 h 1585520"/>
                <a:gd name="connsiteX15-81" fmla="*/ 551646 w 552481"/>
                <a:gd name="connsiteY15-82" fmla="*/ 1029766 h 1585520"/>
                <a:gd name="connsiteX16-83" fmla="*/ 551910 w 552481"/>
                <a:gd name="connsiteY16-84" fmla="*/ 1205103 h 1585520"/>
                <a:gd name="connsiteX17-85" fmla="*/ 119129 w 552481"/>
                <a:gd name="connsiteY17-86" fmla="*/ 889458 h 1585520"/>
                <a:gd name="connsiteX18-87" fmla="*/ 551942 w 552481"/>
                <a:gd name="connsiteY18-88" fmla="*/ 1226335 h 1585520"/>
                <a:gd name="connsiteX19-89" fmla="*/ 519836 w 552481"/>
                <a:gd name="connsiteY19-90" fmla="*/ 1370630 h 1585520"/>
                <a:gd name="connsiteX20-91" fmla="*/ 184579 w 552481"/>
                <a:gd name="connsiteY20-92" fmla="*/ 1132651 h 1585520"/>
                <a:gd name="connsiteX21-93" fmla="*/ 509865 w 552481"/>
                <a:gd name="connsiteY21-94" fmla="*/ 1387661 h 1585520"/>
                <a:gd name="connsiteX22-95" fmla="*/ 552481 w 552481"/>
                <a:gd name="connsiteY22-96" fmla="*/ 1585328 h 1585520"/>
                <a:gd name="connsiteX23-97" fmla="*/ 103908 w 552481"/>
                <a:gd name="connsiteY23-98" fmla="*/ 1357263 h 1585520"/>
                <a:gd name="connsiteX24-99" fmla="*/ 550099 w 552481"/>
                <a:gd name="connsiteY24-100" fmla="*/ 0 h 1585520"/>
                <a:gd name="connsiteX0-101" fmla="*/ 550099 w 552481"/>
                <a:gd name="connsiteY0-102" fmla="*/ 0 h 1585520"/>
                <a:gd name="connsiteX1-103" fmla="*/ 550454 w 552481"/>
                <a:gd name="connsiteY1-104" fmla="*/ 236086 h 1585520"/>
                <a:gd name="connsiteX2-105" fmla="*/ 488816 w 552481"/>
                <a:gd name="connsiteY2-106" fmla="*/ 193543 h 1585520"/>
                <a:gd name="connsiteX3-107" fmla="*/ 550466 w 552481"/>
                <a:gd name="connsiteY3-108" fmla="*/ 244157 h 1585520"/>
                <a:gd name="connsiteX4-109" fmla="*/ 550735 w 552481"/>
                <a:gd name="connsiteY4-110" fmla="*/ 423083 h 1585520"/>
                <a:gd name="connsiteX5-111" fmla="*/ 440807 w 552481"/>
                <a:gd name="connsiteY5-112" fmla="*/ 347209 h 1585520"/>
                <a:gd name="connsiteX6-113" fmla="*/ 550756 w 552481"/>
                <a:gd name="connsiteY6-114" fmla="*/ 437477 h 1585520"/>
                <a:gd name="connsiteX7-115" fmla="*/ 551026 w 552481"/>
                <a:gd name="connsiteY7-116" fmla="*/ 616991 h 1585520"/>
                <a:gd name="connsiteX8-117" fmla="*/ 372197 w 552481"/>
                <a:gd name="connsiteY8-118" fmla="*/ 491984 h 1585520"/>
                <a:gd name="connsiteX9-119" fmla="*/ 551056 w 552481"/>
                <a:gd name="connsiteY9-120" fmla="*/ 637056 h 1585520"/>
                <a:gd name="connsiteX10-121" fmla="*/ 551331 w 552481"/>
                <a:gd name="connsiteY10-122" fmla="*/ 819782 h 1585520"/>
                <a:gd name="connsiteX11-123" fmla="*/ 270832 w 552481"/>
                <a:gd name="connsiteY11-124" fmla="*/ 619203 h 1585520"/>
                <a:gd name="connsiteX12-125" fmla="*/ 551364 w 552481"/>
                <a:gd name="connsiteY12-126" fmla="*/ 841805 h 1585520"/>
                <a:gd name="connsiteX13-127" fmla="*/ 551613 w 552481"/>
                <a:gd name="connsiteY13-128" fmla="*/ 1007603 h 1585520"/>
                <a:gd name="connsiteX14-129" fmla="*/ 184579 w 552481"/>
                <a:gd name="connsiteY14-130" fmla="*/ 741931 h 1585520"/>
                <a:gd name="connsiteX15-131" fmla="*/ 551646 w 552481"/>
                <a:gd name="connsiteY15-132" fmla="*/ 1029766 h 1585520"/>
                <a:gd name="connsiteX16-133" fmla="*/ 551910 w 552481"/>
                <a:gd name="connsiteY16-134" fmla="*/ 1205103 h 1585520"/>
                <a:gd name="connsiteX17-135" fmla="*/ 119129 w 552481"/>
                <a:gd name="connsiteY17-136" fmla="*/ 889458 h 1585520"/>
                <a:gd name="connsiteX18-137" fmla="*/ 504472 w 552481"/>
                <a:gd name="connsiteY18-138" fmla="*/ 1198018 h 1585520"/>
                <a:gd name="connsiteX19-139" fmla="*/ 519836 w 552481"/>
                <a:gd name="connsiteY19-140" fmla="*/ 1370630 h 1585520"/>
                <a:gd name="connsiteX20-141" fmla="*/ 184579 w 552481"/>
                <a:gd name="connsiteY20-142" fmla="*/ 1132651 h 1585520"/>
                <a:gd name="connsiteX21-143" fmla="*/ 509865 w 552481"/>
                <a:gd name="connsiteY21-144" fmla="*/ 1387661 h 1585520"/>
                <a:gd name="connsiteX22-145" fmla="*/ 552481 w 552481"/>
                <a:gd name="connsiteY22-146" fmla="*/ 1585328 h 1585520"/>
                <a:gd name="connsiteX23-147" fmla="*/ 103908 w 552481"/>
                <a:gd name="connsiteY23-148" fmla="*/ 1357263 h 1585520"/>
                <a:gd name="connsiteX24-149" fmla="*/ 550099 w 552481"/>
                <a:gd name="connsiteY24-150" fmla="*/ 0 h 1585520"/>
                <a:gd name="connsiteX0-151" fmla="*/ 550099 w 552481"/>
                <a:gd name="connsiteY0-152" fmla="*/ 0 h 1585520"/>
                <a:gd name="connsiteX1-153" fmla="*/ 550454 w 552481"/>
                <a:gd name="connsiteY1-154" fmla="*/ 236086 h 1585520"/>
                <a:gd name="connsiteX2-155" fmla="*/ 488816 w 552481"/>
                <a:gd name="connsiteY2-156" fmla="*/ 193543 h 1585520"/>
                <a:gd name="connsiteX3-157" fmla="*/ 550466 w 552481"/>
                <a:gd name="connsiteY3-158" fmla="*/ 244157 h 1585520"/>
                <a:gd name="connsiteX4-159" fmla="*/ 550735 w 552481"/>
                <a:gd name="connsiteY4-160" fmla="*/ 423083 h 1585520"/>
                <a:gd name="connsiteX5-161" fmla="*/ 440807 w 552481"/>
                <a:gd name="connsiteY5-162" fmla="*/ 347209 h 1585520"/>
                <a:gd name="connsiteX6-163" fmla="*/ 550756 w 552481"/>
                <a:gd name="connsiteY6-164" fmla="*/ 437477 h 1585520"/>
                <a:gd name="connsiteX7-165" fmla="*/ 551026 w 552481"/>
                <a:gd name="connsiteY7-166" fmla="*/ 616991 h 1585520"/>
                <a:gd name="connsiteX8-167" fmla="*/ 372197 w 552481"/>
                <a:gd name="connsiteY8-168" fmla="*/ 491984 h 1585520"/>
                <a:gd name="connsiteX9-169" fmla="*/ 551056 w 552481"/>
                <a:gd name="connsiteY9-170" fmla="*/ 637056 h 1585520"/>
                <a:gd name="connsiteX10-171" fmla="*/ 551331 w 552481"/>
                <a:gd name="connsiteY10-172" fmla="*/ 819782 h 1585520"/>
                <a:gd name="connsiteX11-173" fmla="*/ 270832 w 552481"/>
                <a:gd name="connsiteY11-174" fmla="*/ 619203 h 1585520"/>
                <a:gd name="connsiteX12-175" fmla="*/ 551364 w 552481"/>
                <a:gd name="connsiteY12-176" fmla="*/ 841805 h 1585520"/>
                <a:gd name="connsiteX13-177" fmla="*/ 551613 w 552481"/>
                <a:gd name="connsiteY13-178" fmla="*/ 1007603 h 1585520"/>
                <a:gd name="connsiteX14-179" fmla="*/ 184579 w 552481"/>
                <a:gd name="connsiteY14-180" fmla="*/ 741931 h 1585520"/>
                <a:gd name="connsiteX15-181" fmla="*/ 551646 w 552481"/>
                <a:gd name="connsiteY15-182" fmla="*/ 1029766 h 1585520"/>
                <a:gd name="connsiteX16-183" fmla="*/ 507056 w 552481"/>
                <a:gd name="connsiteY16-184" fmla="*/ 1169267 h 1585520"/>
                <a:gd name="connsiteX17-185" fmla="*/ 119129 w 552481"/>
                <a:gd name="connsiteY17-186" fmla="*/ 889458 h 1585520"/>
                <a:gd name="connsiteX18-187" fmla="*/ 504472 w 552481"/>
                <a:gd name="connsiteY18-188" fmla="*/ 1198018 h 1585520"/>
                <a:gd name="connsiteX19-189" fmla="*/ 519836 w 552481"/>
                <a:gd name="connsiteY19-190" fmla="*/ 1370630 h 1585520"/>
                <a:gd name="connsiteX20-191" fmla="*/ 184579 w 552481"/>
                <a:gd name="connsiteY20-192" fmla="*/ 1132651 h 1585520"/>
                <a:gd name="connsiteX21-193" fmla="*/ 509865 w 552481"/>
                <a:gd name="connsiteY21-194" fmla="*/ 1387661 h 1585520"/>
                <a:gd name="connsiteX22-195" fmla="*/ 552481 w 552481"/>
                <a:gd name="connsiteY22-196" fmla="*/ 1585328 h 1585520"/>
                <a:gd name="connsiteX23-197" fmla="*/ 103908 w 552481"/>
                <a:gd name="connsiteY23-198" fmla="*/ 1357263 h 1585520"/>
                <a:gd name="connsiteX24-199" fmla="*/ 550099 w 552481"/>
                <a:gd name="connsiteY24-200" fmla="*/ 0 h 1585520"/>
                <a:gd name="connsiteX0-201" fmla="*/ 550099 w 552481"/>
                <a:gd name="connsiteY0-202" fmla="*/ 0 h 1585520"/>
                <a:gd name="connsiteX1-203" fmla="*/ 550454 w 552481"/>
                <a:gd name="connsiteY1-204" fmla="*/ 236086 h 1585520"/>
                <a:gd name="connsiteX2-205" fmla="*/ 488816 w 552481"/>
                <a:gd name="connsiteY2-206" fmla="*/ 193543 h 1585520"/>
                <a:gd name="connsiteX3-207" fmla="*/ 550466 w 552481"/>
                <a:gd name="connsiteY3-208" fmla="*/ 244157 h 1585520"/>
                <a:gd name="connsiteX4-209" fmla="*/ 550735 w 552481"/>
                <a:gd name="connsiteY4-210" fmla="*/ 423083 h 1585520"/>
                <a:gd name="connsiteX5-211" fmla="*/ 440807 w 552481"/>
                <a:gd name="connsiteY5-212" fmla="*/ 347209 h 1585520"/>
                <a:gd name="connsiteX6-213" fmla="*/ 550756 w 552481"/>
                <a:gd name="connsiteY6-214" fmla="*/ 437477 h 1585520"/>
                <a:gd name="connsiteX7-215" fmla="*/ 551026 w 552481"/>
                <a:gd name="connsiteY7-216" fmla="*/ 616991 h 1585520"/>
                <a:gd name="connsiteX8-217" fmla="*/ 372197 w 552481"/>
                <a:gd name="connsiteY8-218" fmla="*/ 491984 h 1585520"/>
                <a:gd name="connsiteX9-219" fmla="*/ 551056 w 552481"/>
                <a:gd name="connsiteY9-220" fmla="*/ 637056 h 1585520"/>
                <a:gd name="connsiteX10-221" fmla="*/ 551331 w 552481"/>
                <a:gd name="connsiteY10-222" fmla="*/ 819782 h 1585520"/>
                <a:gd name="connsiteX11-223" fmla="*/ 270832 w 552481"/>
                <a:gd name="connsiteY11-224" fmla="*/ 619203 h 1585520"/>
                <a:gd name="connsiteX12-225" fmla="*/ 551364 w 552481"/>
                <a:gd name="connsiteY12-226" fmla="*/ 841805 h 1585520"/>
                <a:gd name="connsiteX13-227" fmla="*/ 551613 w 552481"/>
                <a:gd name="connsiteY13-228" fmla="*/ 1007603 h 1585520"/>
                <a:gd name="connsiteX14-229" fmla="*/ 184579 w 552481"/>
                <a:gd name="connsiteY14-230" fmla="*/ 741931 h 1585520"/>
                <a:gd name="connsiteX15-231" fmla="*/ 521700 w 552481"/>
                <a:gd name="connsiteY15-232" fmla="*/ 1009232 h 1585520"/>
                <a:gd name="connsiteX16-233" fmla="*/ 507056 w 552481"/>
                <a:gd name="connsiteY16-234" fmla="*/ 1169267 h 1585520"/>
                <a:gd name="connsiteX17-235" fmla="*/ 119129 w 552481"/>
                <a:gd name="connsiteY17-236" fmla="*/ 889458 h 1585520"/>
                <a:gd name="connsiteX18-237" fmla="*/ 504472 w 552481"/>
                <a:gd name="connsiteY18-238" fmla="*/ 1198018 h 1585520"/>
                <a:gd name="connsiteX19-239" fmla="*/ 519836 w 552481"/>
                <a:gd name="connsiteY19-240" fmla="*/ 1370630 h 1585520"/>
                <a:gd name="connsiteX20-241" fmla="*/ 184579 w 552481"/>
                <a:gd name="connsiteY20-242" fmla="*/ 1132651 h 1585520"/>
                <a:gd name="connsiteX21-243" fmla="*/ 509865 w 552481"/>
                <a:gd name="connsiteY21-244" fmla="*/ 1387661 h 1585520"/>
                <a:gd name="connsiteX22-245" fmla="*/ 552481 w 552481"/>
                <a:gd name="connsiteY22-246" fmla="*/ 1585328 h 1585520"/>
                <a:gd name="connsiteX23-247" fmla="*/ 103908 w 552481"/>
                <a:gd name="connsiteY23-248" fmla="*/ 1357263 h 1585520"/>
                <a:gd name="connsiteX24-249" fmla="*/ 550099 w 552481"/>
                <a:gd name="connsiteY24-250" fmla="*/ 0 h 1585520"/>
                <a:gd name="connsiteX0-251" fmla="*/ 550099 w 552481"/>
                <a:gd name="connsiteY0-252" fmla="*/ 0 h 1585520"/>
                <a:gd name="connsiteX1-253" fmla="*/ 550454 w 552481"/>
                <a:gd name="connsiteY1-254" fmla="*/ 236086 h 1585520"/>
                <a:gd name="connsiteX2-255" fmla="*/ 488816 w 552481"/>
                <a:gd name="connsiteY2-256" fmla="*/ 193543 h 1585520"/>
                <a:gd name="connsiteX3-257" fmla="*/ 550466 w 552481"/>
                <a:gd name="connsiteY3-258" fmla="*/ 244157 h 1585520"/>
                <a:gd name="connsiteX4-259" fmla="*/ 550735 w 552481"/>
                <a:gd name="connsiteY4-260" fmla="*/ 423083 h 1585520"/>
                <a:gd name="connsiteX5-261" fmla="*/ 440807 w 552481"/>
                <a:gd name="connsiteY5-262" fmla="*/ 347209 h 1585520"/>
                <a:gd name="connsiteX6-263" fmla="*/ 550756 w 552481"/>
                <a:gd name="connsiteY6-264" fmla="*/ 437477 h 1585520"/>
                <a:gd name="connsiteX7-265" fmla="*/ 551026 w 552481"/>
                <a:gd name="connsiteY7-266" fmla="*/ 616991 h 1585520"/>
                <a:gd name="connsiteX8-267" fmla="*/ 372197 w 552481"/>
                <a:gd name="connsiteY8-268" fmla="*/ 491984 h 1585520"/>
                <a:gd name="connsiteX9-269" fmla="*/ 551056 w 552481"/>
                <a:gd name="connsiteY9-270" fmla="*/ 637056 h 1585520"/>
                <a:gd name="connsiteX10-271" fmla="*/ 551331 w 552481"/>
                <a:gd name="connsiteY10-272" fmla="*/ 819782 h 1585520"/>
                <a:gd name="connsiteX11-273" fmla="*/ 270832 w 552481"/>
                <a:gd name="connsiteY11-274" fmla="*/ 619203 h 1585520"/>
                <a:gd name="connsiteX12-275" fmla="*/ 551364 w 552481"/>
                <a:gd name="connsiteY12-276" fmla="*/ 841805 h 1585520"/>
                <a:gd name="connsiteX13-277" fmla="*/ 534221 w 552481"/>
                <a:gd name="connsiteY13-278" fmla="*/ 989751 h 1585520"/>
                <a:gd name="connsiteX14-279" fmla="*/ 184579 w 552481"/>
                <a:gd name="connsiteY14-280" fmla="*/ 741931 h 1585520"/>
                <a:gd name="connsiteX15-281" fmla="*/ 521700 w 552481"/>
                <a:gd name="connsiteY15-282" fmla="*/ 1009232 h 1585520"/>
                <a:gd name="connsiteX16-283" fmla="*/ 507056 w 552481"/>
                <a:gd name="connsiteY16-284" fmla="*/ 1169267 h 1585520"/>
                <a:gd name="connsiteX17-285" fmla="*/ 119129 w 552481"/>
                <a:gd name="connsiteY17-286" fmla="*/ 889458 h 1585520"/>
                <a:gd name="connsiteX18-287" fmla="*/ 504472 w 552481"/>
                <a:gd name="connsiteY18-288" fmla="*/ 1198018 h 1585520"/>
                <a:gd name="connsiteX19-289" fmla="*/ 519836 w 552481"/>
                <a:gd name="connsiteY19-290" fmla="*/ 1370630 h 1585520"/>
                <a:gd name="connsiteX20-291" fmla="*/ 184579 w 552481"/>
                <a:gd name="connsiteY20-292" fmla="*/ 1132651 h 1585520"/>
                <a:gd name="connsiteX21-293" fmla="*/ 509865 w 552481"/>
                <a:gd name="connsiteY21-294" fmla="*/ 1387661 h 1585520"/>
                <a:gd name="connsiteX22-295" fmla="*/ 552481 w 552481"/>
                <a:gd name="connsiteY22-296" fmla="*/ 1585328 h 1585520"/>
                <a:gd name="connsiteX23-297" fmla="*/ 103908 w 552481"/>
                <a:gd name="connsiteY23-298" fmla="*/ 1357263 h 1585520"/>
                <a:gd name="connsiteX24-299" fmla="*/ 550099 w 552481"/>
                <a:gd name="connsiteY24-300" fmla="*/ 0 h 1585520"/>
                <a:gd name="connsiteX0-301" fmla="*/ 550099 w 552481"/>
                <a:gd name="connsiteY0-302" fmla="*/ 0 h 1585520"/>
                <a:gd name="connsiteX1-303" fmla="*/ 550454 w 552481"/>
                <a:gd name="connsiteY1-304" fmla="*/ 236086 h 1585520"/>
                <a:gd name="connsiteX2-305" fmla="*/ 488816 w 552481"/>
                <a:gd name="connsiteY2-306" fmla="*/ 193543 h 1585520"/>
                <a:gd name="connsiteX3-307" fmla="*/ 550466 w 552481"/>
                <a:gd name="connsiteY3-308" fmla="*/ 244157 h 1585520"/>
                <a:gd name="connsiteX4-309" fmla="*/ 550735 w 552481"/>
                <a:gd name="connsiteY4-310" fmla="*/ 423083 h 1585520"/>
                <a:gd name="connsiteX5-311" fmla="*/ 440807 w 552481"/>
                <a:gd name="connsiteY5-312" fmla="*/ 347209 h 1585520"/>
                <a:gd name="connsiteX6-313" fmla="*/ 550756 w 552481"/>
                <a:gd name="connsiteY6-314" fmla="*/ 437477 h 1585520"/>
                <a:gd name="connsiteX7-315" fmla="*/ 551026 w 552481"/>
                <a:gd name="connsiteY7-316" fmla="*/ 616991 h 1585520"/>
                <a:gd name="connsiteX8-317" fmla="*/ 372197 w 552481"/>
                <a:gd name="connsiteY8-318" fmla="*/ 491984 h 1585520"/>
                <a:gd name="connsiteX9-319" fmla="*/ 551056 w 552481"/>
                <a:gd name="connsiteY9-320" fmla="*/ 637056 h 1585520"/>
                <a:gd name="connsiteX10-321" fmla="*/ 551331 w 552481"/>
                <a:gd name="connsiteY10-322" fmla="*/ 819782 h 1585520"/>
                <a:gd name="connsiteX11-323" fmla="*/ 270832 w 552481"/>
                <a:gd name="connsiteY11-324" fmla="*/ 619203 h 1585520"/>
                <a:gd name="connsiteX12-325" fmla="*/ 501344 w 552481"/>
                <a:gd name="connsiteY12-326" fmla="*/ 815973 h 1585520"/>
                <a:gd name="connsiteX13-327" fmla="*/ 534221 w 552481"/>
                <a:gd name="connsiteY13-328" fmla="*/ 989751 h 1585520"/>
                <a:gd name="connsiteX14-329" fmla="*/ 184579 w 552481"/>
                <a:gd name="connsiteY14-330" fmla="*/ 741931 h 1585520"/>
                <a:gd name="connsiteX15-331" fmla="*/ 521700 w 552481"/>
                <a:gd name="connsiteY15-332" fmla="*/ 1009232 h 1585520"/>
                <a:gd name="connsiteX16-333" fmla="*/ 507056 w 552481"/>
                <a:gd name="connsiteY16-334" fmla="*/ 1169267 h 1585520"/>
                <a:gd name="connsiteX17-335" fmla="*/ 119129 w 552481"/>
                <a:gd name="connsiteY17-336" fmla="*/ 889458 h 1585520"/>
                <a:gd name="connsiteX18-337" fmla="*/ 504472 w 552481"/>
                <a:gd name="connsiteY18-338" fmla="*/ 1198018 h 1585520"/>
                <a:gd name="connsiteX19-339" fmla="*/ 519836 w 552481"/>
                <a:gd name="connsiteY19-340" fmla="*/ 1370630 h 1585520"/>
                <a:gd name="connsiteX20-341" fmla="*/ 184579 w 552481"/>
                <a:gd name="connsiteY20-342" fmla="*/ 1132651 h 1585520"/>
                <a:gd name="connsiteX21-343" fmla="*/ 509865 w 552481"/>
                <a:gd name="connsiteY21-344" fmla="*/ 1387661 h 1585520"/>
                <a:gd name="connsiteX22-345" fmla="*/ 552481 w 552481"/>
                <a:gd name="connsiteY22-346" fmla="*/ 1585328 h 1585520"/>
                <a:gd name="connsiteX23-347" fmla="*/ 103908 w 552481"/>
                <a:gd name="connsiteY23-348" fmla="*/ 1357263 h 1585520"/>
                <a:gd name="connsiteX24-349" fmla="*/ 550099 w 552481"/>
                <a:gd name="connsiteY24-350" fmla="*/ 0 h 1585520"/>
                <a:gd name="connsiteX0-351" fmla="*/ 550099 w 552481"/>
                <a:gd name="connsiteY0-352" fmla="*/ 0 h 1585520"/>
                <a:gd name="connsiteX1-353" fmla="*/ 550454 w 552481"/>
                <a:gd name="connsiteY1-354" fmla="*/ 236086 h 1585520"/>
                <a:gd name="connsiteX2-355" fmla="*/ 488816 w 552481"/>
                <a:gd name="connsiteY2-356" fmla="*/ 193543 h 1585520"/>
                <a:gd name="connsiteX3-357" fmla="*/ 550466 w 552481"/>
                <a:gd name="connsiteY3-358" fmla="*/ 244157 h 1585520"/>
                <a:gd name="connsiteX4-359" fmla="*/ 550735 w 552481"/>
                <a:gd name="connsiteY4-360" fmla="*/ 423083 h 1585520"/>
                <a:gd name="connsiteX5-361" fmla="*/ 440807 w 552481"/>
                <a:gd name="connsiteY5-362" fmla="*/ 347209 h 1585520"/>
                <a:gd name="connsiteX6-363" fmla="*/ 550756 w 552481"/>
                <a:gd name="connsiteY6-364" fmla="*/ 437477 h 1585520"/>
                <a:gd name="connsiteX7-365" fmla="*/ 551026 w 552481"/>
                <a:gd name="connsiteY7-366" fmla="*/ 616991 h 1585520"/>
                <a:gd name="connsiteX8-367" fmla="*/ 372197 w 552481"/>
                <a:gd name="connsiteY8-368" fmla="*/ 491984 h 1585520"/>
                <a:gd name="connsiteX9-369" fmla="*/ 551056 w 552481"/>
                <a:gd name="connsiteY9-370" fmla="*/ 637056 h 1585520"/>
                <a:gd name="connsiteX10-371" fmla="*/ 508896 w 552481"/>
                <a:gd name="connsiteY10-372" fmla="*/ 791532 h 1585520"/>
                <a:gd name="connsiteX11-373" fmla="*/ 270832 w 552481"/>
                <a:gd name="connsiteY11-374" fmla="*/ 619203 h 1585520"/>
                <a:gd name="connsiteX12-375" fmla="*/ 501344 w 552481"/>
                <a:gd name="connsiteY12-376" fmla="*/ 815973 h 1585520"/>
                <a:gd name="connsiteX13-377" fmla="*/ 534221 w 552481"/>
                <a:gd name="connsiteY13-378" fmla="*/ 989751 h 1585520"/>
                <a:gd name="connsiteX14-379" fmla="*/ 184579 w 552481"/>
                <a:gd name="connsiteY14-380" fmla="*/ 741931 h 1585520"/>
                <a:gd name="connsiteX15-381" fmla="*/ 521700 w 552481"/>
                <a:gd name="connsiteY15-382" fmla="*/ 1009232 h 1585520"/>
                <a:gd name="connsiteX16-383" fmla="*/ 507056 w 552481"/>
                <a:gd name="connsiteY16-384" fmla="*/ 1169267 h 1585520"/>
                <a:gd name="connsiteX17-385" fmla="*/ 119129 w 552481"/>
                <a:gd name="connsiteY17-386" fmla="*/ 889458 h 1585520"/>
                <a:gd name="connsiteX18-387" fmla="*/ 504472 w 552481"/>
                <a:gd name="connsiteY18-388" fmla="*/ 1198018 h 1585520"/>
                <a:gd name="connsiteX19-389" fmla="*/ 519836 w 552481"/>
                <a:gd name="connsiteY19-390" fmla="*/ 1370630 h 1585520"/>
                <a:gd name="connsiteX20-391" fmla="*/ 184579 w 552481"/>
                <a:gd name="connsiteY20-392" fmla="*/ 1132651 h 1585520"/>
                <a:gd name="connsiteX21-393" fmla="*/ 509865 w 552481"/>
                <a:gd name="connsiteY21-394" fmla="*/ 1387661 h 1585520"/>
                <a:gd name="connsiteX22-395" fmla="*/ 552481 w 552481"/>
                <a:gd name="connsiteY22-396" fmla="*/ 1585328 h 1585520"/>
                <a:gd name="connsiteX23-397" fmla="*/ 103908 w 552481"/>
                <a:gd name="connsiteY23-398" fmla="*/ 1357263 h 1585520"/>
                <a:gd name="connsiteX24-399" fmla="*/ 550099 w 552481"/>
                <a:gd name="connsiteY24-400" fmla="*/ 0 h 1585520"/>
                <a:gd name="connsiteX0-401" fmla="*/ 550099 w 552481"/>
                <a:gd name="connsiteY0-402" fmla="*/ 0 h 1585520"/>
                <a:gd name="connsiteX1-403" fmla="*/ 550454 w 552481"/>
                <a:gd name="connsiteY1-404" fmla="*/ 236086 h 1585520"/>
                <a:gd name="connsiteX2-405" fmla="*/ 488816 w 552481"/>
                <a:gd name="connsiteY2-406" fmla="*/ 193543 h 1585520"/>
                <a:gd name="connsiteX3-407" fmla="*/ 550466 w 552481"/>
                <a:gd name="connsiteY3-408" fmla="*/ 244157 h 1585520"/>
                <a:gd name="connsiteX4-409" fmla="*/ 550735 w 552481"/>
                <a:gd name="connsiteY4-410" fmla="*/ 423083 h 1585520"/>
                <a:gd name="connsiteX5-411" fmla="*/ 440807 w 552481"/>
                <a:gd name="connsiteY5-412" fmla="*/ 347209 h 1585520"/>
                <a:gd name="connsiteX6-413" fmla="*/ 550756 w 552481"/>
                <a:gd name="connsiteY6-414" fmla="*/ 437477 h 1585520"/>
                <a:gd name="connsiteX7-415" fmla="*/ 551026 w 552481"/>
                <a:gd name="connsiteY7-416" fmla="*/ 616991 h 1585520"/>
                <a:gd name="connsiteX8-417" fmla="*/ 372197 w 552481"/>
                <a:gd name="connsiteY8-418" fmla="*/ 491984 h 1585520"/>
                <a:gd name="connsiteX9-419" fmla="*/ 521176 w 552481"/>
                <a:gd name="connsiteY9-420" fmla="*/ 611487 h 1585520"/>
                <a:gd name="connsiteX10-421" fmla="*/ 508896 w 552481"/>
                <a:gd name="connsiteY10-422" fmla="*/ 791532 h 1585520"/>
                <a:gd name="connsiteX11-423" fmla="*/ 270832 w 552481"/>
                <a:gd name="connsiteY11-424" fmla="*/ 619203 h 1585520"/>
                <a:gd name="connsiteX12-425" fmla="*/ 501344 w 552481"/>
                <a:gd name="connsiteY12-426" fmla="*/ 815973 h 1585520"/>
                <a:gd name="connsiteX13-427" fmla="*/ 534221 w 552481"/>
                <a:gd name="connsiteY13-428" fmla="*/ 989751 h 1585520"/>
                <a:gd name="connsiteX14-429" fmla="*/ 184579 w 552481"/>
                <a:gd name="connsiteY14-430" fmla="*/ 741931 h 1585520"/>
                <a:gd name="connsiteX15-431" fmla="*/ 521700 w 552481"/>
                <a:gd name="connsiteY15-432" fmla="*/ 1009232 h 1585520"/>
                <a:gd name="connsiteX16-433" fmla="*/ 507056 w 552481"/>
                <a:gd name="connsiteY16-434" fmla="*/ 1169267 h 1585520"/>
                <a:gd name="connsiteX17-435" fmla="*/ 119129 w 552481"/>
                <a:gd name="connsiteY17-436" fmla="*/ 889458 h 1585520"/>
                <a:gd name="connsiteX18-437" fmla="*/ 504472 w 552481"/>
                <a:gd name="connsiteY18-438" fmla="*/ 1198018 h 1585520"/>
                <a:gd name="connsiteX19-439" fmla="*/ 519836 w 552481"/>
                <a:gd name="connsiteY19-440" fmla="*/ 1370630 h 1585520"/>
                <a:gd name="connsiteX20-441" fmla="*/ 184579 w 552481"/>
                <a:gd name="connsiteY20-442" fmla="*/ 1132651 h 1585520"/>
                <a:gd name="connsiteX21-443" fmla="*/ 509865 w 552481"/>
                <a:gd name="connsiteY21-444" fmla="*/ 1387661 h 1585520"/>
                <a:gd name="connsiteX22-445" fmla="*/ 552481 w 552481"/>
                <a:gd name="connsiteY22-446" fmla="*/ 1585328 h 1585520"/>
                <a:gd name="connsiteX23-447" fmla="*/ 103908 w 552481"/>
                <a:gd name="connsiteY23-448" fmla="*/ 1357263 h 1585520"/>
                <a:gd name="connsiteX24-449" fmla="*/ 550099 w 552481"/>
                <a:gd name="connsiteY24-450" fmla="*/ 0 h 1585520"/>
                <a:gd name="connsiteX0-451" fmla="*/ 550099 w 552481"/>
                <a:gd name="connsiteY0-452" fmla="*/ 0 h 1585520"/>
                <a:gd name="connsiteX1-453" fmla="*/ 550454 w 552481"/>
                <a:gd name="connsiteY1-454" fmla="*/ 236086 h 1585520"/>
                <a:gd name="connsiteX2-455" fmla="*/ 488816 w 552481"/>
                <a:gd name="connsiteY2-456" fmla="*/ 193543 h 1585520"/>
                <a:gd name="connsiteX3-457" fmla="*/ 550466 w 552481"/>
                <a:gd name="connsiteY3-458" fmla="*/ 244157 h 1585520"/>
                <a:gd name="connsiteX4-459" fmla="*/ 550735 w 552481"/>
                <a:gd name="connsiteY4-460" fmla="*/ 423083 h 1585520"/>
                <a:gd name="connsiteX5-461" fmla="*/ 440807 w 552481"/>
                <a:gd name="connsiteY5-462" fmla="*/ 347209 h 1585520"/>
                <a:gd name="connsiteX6-463" fmla="*/ 550756 w 552481"/>
                <a:gd name="connsiteY6-464" fmla="*/ 437477 h 1585520"/>
                <a:gd name="connsiteX7-465" fmla="*/ 523630 w 552481"/>
                <a:gd name="connsiteY7-466" fmla="*/ 593972 h 1585520"/>
                <a:gd name="connsiteX8-467" fmla="*/ 372197 w 552481"/>
                <a:gd name="connsiteY8-468" fmla="*/ 491984 h 1585520"/>
                <a:gd name="connsiteX9-469" fmla="*/ 521176 w 552481"/>
                <a:gd name="connsiteY9-470" fmla="*/ 611487 h 1585520"/>
                <a:gd name="connsiteX10-471" fmla="*/ 508896 w 552481"/>
                <a:gd name="connsiteY10-472" fmla="*/ 791532 h 1585520"/>
                <a:gd name="connsiteX11-473" fmla="*/ 270832 w 552481"/>
                <a:gd name="connsiteY11-474" fmla="*/ 619203 h 1585520"/>
                <a:gd name="connsiteX12-475" fmla="*/ 501344 w 552481"/>
                <a:gd name="connsiteY12-476" fmla="*/ 815973 h 1585520"/>
                <a:gd name="connsiteX13-477" fmla="*/ 534221 w 552481"/>
                <a:gd name="connsiteY13-478" fmla="*/ 989751 h 1585520"/>
                <a:gd name="connsiteX14-479" fmla="*/ 184579 w 552481"/>
                <a:gd name="connsiteY14-480" fmla="*/ 741931 h 1585520"/>
                <a:gd name="connsiteX15-481" fmla="*/ 521700 w 552481"/>
                <a:gd name="connsiteY15-482" fmla="*/ 1009232 h 1585520"/>
                <a:gd name="connsiteX16-483" fmla="*/ 507056 w 552481"/>
                <a:gd name="connsiteY16-484" fmla="*/ 1169267 h 1585520"/>
                <a:gd name="connsiteX17-485" fmla="*/ 119129 w 552481"/>
                <a:gd name="connsiteY17-486" fmla="*/ 889458 h 1585520"/>
                <a:gd name="connsiteX18-487" fmla="*/ 504472 w 552481"/>
                <a:gd name="connsiteY18-488" fmla="*/ 1198018 h 1585520"/>
                <a:gd name="connsiteX19-489" fmla="*/ 519836 w 552481"/>
                <a:gd name="connsiteY19-490" fmla="*/ 1370630 h 1585520"/>
                <a:gd name="connsiteX20-491" fmla="*/ 184579 w 552481"/>
                <a:gd name="connsiteY20-492" fmla="*/ 1132651 h 1585520"/>
                <a:gd name="connsiteX21-493" fmla="*/ 509865 w 552481"/>
                <a:gd name="connsiteY21-494" fmla="*/ 1387661 h 1585520"/>
                <a:gd name="connsiteX22-495" fmla="*/ 552481 w 552481"/>
                <a:gd name="connsiteY22-496" fmla="*/ 1585328 h 1585520"/>
                <a:gd name="connsiteX23-497" fmla="*/ 103908 w 552481"/>
                <a:gd name="connsiteY23-498" fmla="*/ 1357263 h 1585520"/>
                <a:gd name="connsiteX24-499" fmla="*/ 550099 w 552481"/>
                <a:gd name="connsiteY24-500" fmla="*/ 0 h 1585520"/>
                <a:gd name="connsiteX0-501" fmla="*/ 550099 w 552481"/>
                <a:gd name="connsiteY0-502" fmla="*/ 0 h 1585520"/>
                <a:gd name="connsiteX1-503" fmla="*/ 550454 w 552481"/>
                <a:gd name="connsiteY1-504" fmla="*/ 236086 h 1585520"/>
                <a:gd name="connsiteX2-505" fmla="*/ 488816 w 552481"/>
                <a:gd name="connsiteY2-506" fmla="*/ 193543 h 1585520"/>
                <a:gd name="connsiteX3-507" fmla="*/ 550466 w 552481"/>
                <a:gd name="connsiteY3-508" fmla="*/ 244157 h 1585520"/>
                <a:gd name="connsiteX4-509" fmla="*/ 550735 w 552481"/>
                <a:gd name="connsiteY4-510" fmla="*/ 423083 h 1585520"/>
                <a:gd name="connsiteX5-511" fmla="*/ 440807 w 552481"/>
                <a:gd name="connsiteY5-512" fmla="*/ 347209 h 1585520"/>
                <a:gd name="connsiteX6-513" fmla="*/ 530748 w 552481"/>
                <a:gd name="connsiteY6-514" fmla="*/ 427144 h 1585520"/>
                <a:gd name="connsiteX7-515" fmla="*/ 523630 w 552481"/>
                <a:gd name="connsiteY7-516" fmla="*/ 593972 h 1585520"/>
                <a:gd name="connsiteX8-517" fmla="*/ 372197 w 552481"/>
                <a:gd name="connsiteY8-518" fmla="*/ 491984 h 1585520"/>
                <a:gd name="connsiteX9-519" fmla="*/ 521176 w 552481"/>
                <a:gd name="connsiteY9-520" fmla="*/ 611487 h 1585520"/>
                <a:gd name="connsiteX10-521" fmla="*/ 508896 w 552481"/>
                <a:gd name="connsiteY10-522" fmla="*/ 791532 h 1585520"/>
                <a:gd name="connsiteX11-523" fmla="*/ 270832 w 552481"/>
                <a:gd name="connsiteY11-524" fmla="*/ 619203 h 1585520"/>
                <a:gd name="connsiteX12-525" fmla="*/ 501344 w 552481"/>
                <a:gd name="connsiteY12-526" fmla="*/ 815973 h 1585520"/>
                <a:gd name="connsiteX13-527" fmla="*/ 534221 w 552481"/>
                <a:gd name="connsiteY13-528" fmla="*/ 989751 h 1585520"/>
                <a:gd name="connsiteX14-529" fmla="*/ 184579 w 552481"/>
                <a:gd name="connsiteY14-530" fmla="*/ 741931 h 1585520"/>
                <a:gd name="connsiteX15-531" fmla="*/ 521700 w 552481"/>
                <a:gd name="connsiteY15-532" fmla="*/ 1009232 h 1585520"/>
                <a:gd name="connsiteX16-533" fmla="*/ 507056 w 552481"/>
                <a:gd name="connsiteY16-534" fmla="*/ 1169267 h 1585520"/>
                <a:gd name="connsiteX17-535" fmla="*/ 119129 w 552481"/>
                <a:gd name="connsiteY17-536" fmla="*/ 889458 h 1585520"/>
                <a:gd name="connsiteX18-537" fmla="*/ 504472 w 552481"/>
                <a:gd name="connsiteY18-538" fmla="*/ 1198018 h 1585520"/>
                <a:gd name="connsiteX19-539" fmla="*/ 519836 w 552481"/>
                <a:gd name="connsiteY19-540" fmla="*/ 1370630 h 1585520"/>
                <a:gd name="connsiteX20-541" fmla="*/ 184579 w 552481"/>
                <a:gd name="connsiteY20-542" fmla="*/ 1132651 h 1585520"/>
                <a:gd name="connsiteX21-543" fmla="*/ 509865 w 552481"/>
                <a:gd name="connsiteY21-544" fmla="*/ 1387661 h 1585520"/>
                <a:gd name="connsiteX22-545" fmla="*/ 552481 w 552481"/>
                <a:gd name="connsiteY22-546" fmla="*/ 1585328 h 1585520"/>
                <a:gd name="connsiteX23-547" fmla="*/ 103908 w 552481"/>
                <a:gd name="connsiteY23-548" fmla="*/ 1357263 h 1585520"/>
                <a:gd name="connsiteX24-549" fmla="*/ 550099 w 552481"/>
                <a:gd name="connsiteY24-550" fmla="*/ 0 h 1585520"/>
                <a:gd name="connsiteX0-551" fmla="*/ 550099 w 552481"/>
                <a:gd name="connsiteY0-552" fmla="*/ 0 h 1585520"/>
                <a:gd name="connsiteX1-553" fmla="*/ 550454 w 552481"/>
                <a:gd name="connsiteY1-554" fmla="*/ 236086 h 1585520"/>
                <a:gd name="connsiteX2-555" fmla="*/ 488816 w 552481"/>
                <a:gd name="connsiteY2-556" fmla="*/ 193543 h 1585520"/>
                <a:gd name="connsiteX3-557" fmla="*/ 550466 w 552481"/>
                <a:gd name="connsiteY3-558" fmla="*/ 244157 h 1585520"/>
                <a:gd name="connsiteX4-559" fmla="*/ 528440 w 552481"/>
                <a:gd name="connsiteY4-560" fmla="*/ 395095 h 1585520"/>
                <a:gd name="connsiteX5-561" fmla="*/ 440807 w 552481"/>
                <a:gd name="connsiteY5-562" fmla="*/ 347209 h 1585520"/>
                <a:gd name="connsiteX6-563" fmla="*/ 530748 w 552481"/>
                <a:gd name="connsiteY6-564" fmla="*/ 427144 h 1585520"/>
                <a:gd name="connsiteX7-565" fmla="*/ 523630 w 552481"/>
                <a:gd name="connsiteY7-566" fmla="*/ 593972 h 1585520"/>
                <a:gd name="connsiteX8-567" fmla="*/ 372197 w 552481"/>
                <a:gd name="connsiteY8-568" fmla="*/ 491984 h 1585520"/>
                <a:gd name="connsiteX9-569" fmla="*/ 521176 w 552481"/>
                <a:gd name="connsiteY9-570" fmla="*/ 611487 h 1585520"/>
                <a:gd name="connsiteX10-571" fmla="*/ 508896 w 552481"/>
                <a:gd name="connsiteY10-572" fmla="*/ 791532 h 1585520"/>
                <a:gd name="connsiteX11-573" fmla="*/ 270832 w 552481"/>
                <a:gd name="connsiteY11-574" fmla="*/ 619203 h 1585520"/>
                <a:gd name="connsiteX12-575" fmla="*/ 501344 w 552481"/>
                <a:gd name="connsiteY12-576" fmla="*/ 815973 h 1585520"/>
                <a:gd name="connsiteX13-577" fmla="*/ 534221 w 552481"/>
                <a:gd name="connsiteY13-578" fmla="*/ 989751 h 1585520"/>
                <a:gd name="connsiteX14-579" fmla="*/ 184579 w 552481"/>
                <a:gd name="connsiteY14-580" fmla="*/ 741931 h 1585520"/>
                <a:gd name="connsiteX15-581" fmla="*/ 521700 w 552481"/>
                <a:gd name="connsiteY15-582" fmla="*/ 1009232 h 1585520"/>
                <a:gd name="connsiteX16-583" fmla="*/ 507056 w 552481"/>
                <a:gd name="connsiteY16-584" fmla="*/ 1169267 h 1585520"/>
                <a:gd name="connsiteX17-585" fmla="*/ 119129 w 552481"/>
                <a:gd name="connsiteY17-586" fmla="*/ 889458 h 1585520"/>
                <a:gd name="connsiteX18-587" fmla="*/ 504472 w 552481"/>
                <a:gd name="connsiteY18-588" fmla="*/ 1198018 h 1585520"/>
                <a:gd name="connsiteX19-589" fmla="*/ 519836 w 552481"/>
                <a:gd name="connsiteY19-590" fmla="*/ 1370630 h 1585520"/>
                <a:gd name="connsiteX20-591" fmla="*/ 184579 w 552481"/>
                <a:gd name="connsiteY20-592" fmla="*/ 1132651 h 1585520"/>
                <a:gd name="connsiteX21-593" fmla="*/ 509865 w 552481"/>
                <a:gd name="connsiteY21-594" fmla="*/ 1387661 h 1585520"/>
                <a:gd name="connsiteX22-595" fmla="*/ 552481 w 552481"/>
                <a:gd name="connsiteY22-596" fmla="*/ 1585328 h 1585520"/>
                <a:gd name="connsiteX23-597" fmla="*/ 103908 w 552481"/>
                <a:gd name="connsiteY23-598" fmla="*/ 1357263 h 1585520"/>
                <a:gd name="connsiteX24-599" fmla="*/ 550099 w 552481"/>
                <a:gd name="connsiteY24-600" fmla="*/ 0 h 1585520"/>
                <a:gd name="connsiteX0-601" fmla="*/ 550099 w 552481"/>
                <a:gd name="connsiteY0-602" fmla="*/ 0 h 1585520"/>
                <a:gd name="connsiteX1-603" fmla="*/ 550454 w 552481"/>
                <a:gd name="connsiteY1-604" fmla="*/ 236086 h 1585520"/>
                <a:gd name="connsiteX2-605" fmla="*/ 488816 w 552481"/>
                <a:gd name="connsiteY2-606" fmla="*/ 193543 h 1585520"/>
                <a:gd name="connsiteX3-607" fmla="*/ 532877 w 552481"/>
                <a:gd name="connsiteY3-608" fmla="*/ 241409 h 1585520"/>
                <a:gd name="connsiteX4-609" fmla="*/ 528440 w 552481"/>
                <a:gd name="connsiteY4-610" fmla="*/ 395095 h 1585520"/>
                <a:gd name="connsiteX5-611" fmla="*/ 440807 w 552481"/>
                <a:gd name="connsiteY5-612" fmla="*/ 347209 h 1585520"/>
                <a:gd name="connsiteX6-613" fmla="*/ 530748 w 552481"/>
                <a:gd name="connsiteY6-614" fmla="*/ 427144 h 1585520"/>
                <a:gd name="connsiteX7-615" fmla="*/ 523630 w 552481"/>
                <a:gd name="connsiteY7-616" fmla="*/ 593972 h 1585520"/>
                <a:gd name="connsiteX8-617" fmla="*/ 372197 w 552481"/>
                <a:gd name="connsiteY8-618" fmla="*/ 491984 h 1585520"/>
                <a:gd name="connsiteX9-619" fmla="*/ 521176 w 552481"/>
                <a:gd name="connsiteY9-620" fmla="*/ 611487 h 1585520"/>
                <a:gd name="connsiteX10-621" fmla="*/ 508896 w 552481"/>
                <a:gd name="connsiteY10-622" fmla="*/ 791532 h 1585520"/>
                <a:gd name="connsiteX11-623" fmla="*/ 270832 w 552481"/>
                <a:gd name="connsiteY11-624" fmla="*/ 619203 h 1585520"/>
                <a:gd name="connsiteX12-625" fmla="*/ 501344 w 552481"/>
                <a:gd name="connsiteY12-626" fmla="*/ 815973 h 1585520"/>
                <a:gd name="connsiteX13-627" fmla="*/ 534221 w 552481"/>
                <a:gd name="connsiteY13-628" fmla="*/ 989751 h 1585520"/>
                <a:gd name="connsiteX14-629" fmla="*/ 184579 w 552481"/>
                <a:gd name="connsiteY14-630" fmla="*/ 741931 h 1585520"/>
                <a:gd name="connsiteX15-631" fmla="*/ 521700 w 552481"/>
                <a:gd name="connsiteY15-632" fmla="*/ 1009232 h 1585520"/>
                <a:gd name="connsiteX16-633" fmla="*/ 507056 w 552481"/>
                <a:gd name="connsiteY16-634" fmla="*/ 1169267 h 1585520"/>
                <a:gd name="connsiteX17-635" fmla="*/ 119129 w 552481"/>
                <a:gd name="connsiteY17-636" fmla="*/ 889458 h 1585520"/>
                <a:gd name="connsiteX18-637" fmla="*/ 504472 w 552481"/>
                <a:gd name="connsiteY18-638" fmla="*/ 1198018 h 1585520"/>
                <a:gd name="connsiteX19-639" fmla="*/ 519836 w 552481"/>
                <a:gd name="connsiteY19-640" fmla="*/ 1370630 h 1585520"/>
                <a:gd name="connsiteX20-641" fmla="*/ 184579 w 552481"/>
                <a:gd name="connsiteY20-642" fmla="*/ 1132651 h 1585520"/>
                <a:gd name="connsiteX21-643" fmla="*/ 509865 w 552481"/>
                <a:gd name="connsiteY21-644" fmla="*/ 1387661 h 1585520"/>
                <a:gd name="connsiteX22-645" fmla="*/ 552481 w 552481"/>
                <a:gd name="connsiteY22-646" fmla="*/ 1585328 h 1585520"/>
                <a:gd name="connsiteX23-647" fmla="*/ 103908 w 552481"/>
                <a:gd name="connsiteY23-648" fmla="*/ 1357263 h 1585520"/>
                <a:gd name="connsiteX24-649" fmla="*/ 550099 w 552481"/>
                <a:gd name="connsiteY24-650" fmla="*/ 0 h 1585520"/>
                <a:gd name="connsiteX0-651" fmla="*/ 550099 w 580141"/>
                <a:gd name="connsiteY0-652" fmla="*/ 54739 h 1640259"/>
                <a:gd name="connsiteX1-653" fmla="*/ 536842 w 580141"/>
                <a:gd name="connsiteY1-654" fmla="*/ 262901 h 1640259"/>
                <a:gd name="connsiteX2-655" fmla="*/ 550454 w 580141"/>
                <a:gd name="connsiteY2-656" fmla="*/ 290825 h 1640259"/>
                <a:gd name="connsiteX3-657" fmla="*/ 488816 w 580141"/>
                <a:gd name="connsiteY3-658" fmla="*/ 248282 h 1640259"/>
                <a:gd name="connsiteX4-659" fmla="*/ 532877 w 580141"/>
                <a:gd name="connsiteY4-660" fmla="*/ 296148 h 1640259"/>
                <a:gd name="connsiteX5-661" fmla="*/ 528440 w 580141"/>
                <a:gd name="connsiteY5-662" fmla="*/ 449834 h 1640259"/>
                <a:gd name="connsiteX6-663" fmla="*/ 440807 w 580141"/>
                <a:gd name="connsiteY6-664" fmla="*/ 401948 h 1640259"/>
                <a:gd name="connsiteX7-665" fmla="*/ 530748 w 580141"/>
                <a:gd name="connsiteY7-666" fmla="*/ 481883 h 1640259"/>
                <a:gd name="connsiteX8-667" fmla="*/ 523630 w 580141"/>
                <a:gd name="connsiteY8-668" fmla="*/ 648711 h 1640259"/>
                <a:gd name="connsiteX9-669" fmla="*/ 372197 w 580141"/>
                <a:gd name="connsiteY9-670" fmla="*/ 546723 h 1640259"/>
                <a:gd name="connsiteX10-671" fmla="*/ 521176 w 580141"/>
                <a:gd name="connsiteY10-672" fmla="*/ 666226 h 1640259"/>
                <a:gd name="connsiteX11-673" fmla="*/ 508896 w 580141"/>
                <a:gd name="connsiteY11-674" fmla="*/ 846271 h 1640259"/>
                <a:gd name="connsiteX12-675" fmla="*/ 270832 w 580141"/>
                <a:gd name="connsiteY12-676" fmla="*/ 673942 h 1640259"/>
                <a:gd name="connsiteX13-677" fmla="*/ 501344 w 580141"/>
                <a:gd name="connsiteY13-678" fmla="*/ 870712 h 1640259"/>
                <a:gd name="connsiteX14-679" fmla="*/ 534221 w 580141"/>
                <a:gd name="connsiteY14-680" fmla="*/ 1044490 h 1640259"/>
                <a:gd name="connsiteX15-681" fmla="*/ 184579 w 580141"/>
                <a:gd name="connsiteY15-682" fmla="*/ 796670 h 1640259"/>
                <a:gd name="connsiteX16-683" fmla="*/ 521700 w 580141"/>
                <a:gd name="connsiteY16-684" fmla="*/ 1063971 h 1640259"/>
                <a:gd name="connsiteX17-685" fmla="*/ 507056 w 580141"/>
                <a:gd name="connsiteY17-686" fmla="*/ 1224006 h 1640259"/>
                <a:gd name="connsiteX18-687" fmla="*/ 119129 w 580141"/>
                <a:gd name="connsiteY18-688" fmla="*/ 944197 h 1640259"/>
                <a:gd name="connsiteX19-689" fmla="*/ 504472 w 580141"/>
                <a:gd name="connsiteY19-690" fmla="*/ 1252757 h 1640259"/>
                <a:gd name="connsiteX20-691" fmla="*/ 519836 w 580141"/>
                <a:gd name="connsiteY20-692" fmla="*/ 1425369 h 1640259"/>
                <a:gd name="connsiteX21-693" fmla="*/ 184579 w 580141"/>
                <a:gd name="connsiteY21-694" fmla="*/ 1187390 h 1640259"/>
                <a:gd name="connsiteX22-695" fmla="*/ 509865 w 580141"/>
                <a:gd name="connsiteY22-696" fmla="*/ 1442400 h 1640259"/>
                <a:gd name="connsiteX23-697" fmla="*/ 552481 w 580141"/>
                <a:gd name="connsiteY23-698" fmla="*/ 1640067 h 1640259"/>
                <a:gd name="connsiteX24-699" fmla="*/ 103908 w 580141"/>
                <a:gd name="connsiteY24-700" fmla="*/ 1412002 h 1640259"/>
                <a:gd name="connsiteX25" fmla="*/ 550099 w 580141"/>
                <a:gd name="connsiteY25" fmla="*/ 54739 h 1640259"/>
                <a:gd name="connsiteX0-701" fmla="*/ 550099 w 580141"/>
                <a:gd name="connsiteY0-702" fmla="*/ 54739 h 1640259"/>
                <a:gd name="connsiteX1-703" fmla="*/ 536842 w 580141"/>
                <a:gd name="connsiteY1-704" fmla="*/ 262901 h 1640259"/>
                <a:gd name="connsiteX2-705" fmla="*/ 550454 w 580141"/>
                <a:gd name="connsiteY2-706" fmla="*/ 290825 h 1640259"/>
                <a:gd name="connsiteX3-707" fmla="*/ 488816 w 580141"/>
                <a:gd name="connsiteY3-708" fmla="*/ 248282 h 1640259"/>
                <a:gd name="connsiteX4-709" fmla="*/ 532877 w 580141"/>
                <a:gd name="connsiteY4-710" fmla="*/ 296148 h 1640259"/>
                <a:gd name="connsiteX5-711" fmla="*/ 528440 w 580141"/>
                <a:gd name="connsiteY5-712" fmla="*/ 449834 h 1640259"/>
                <a:gd name="connsiteX6-713" fmla="*/ 440807 w 580141"/>
                <a:gd name="connsiteY6-714" fmla="*/ 401948 h 1640259"/>
                <a:gd name="connsiteX7-715" fmla="*/ 530748 w 580141"/>
                <a:gd name="connsiteY7-716" fmla="*/ 481883 h 1640259"/>
                <a:gd name="connsiteX8-717" fmla="*/ 523630 w 580141"/>
                <a:gd name="connsiteY8-718" fmla="*/ 648711 h 1640259"/>
                <a:gd name="connsiteX9-719" fmla="*/ 372197 w 580141"/>
                <a:gd name="connsiteY9-720" fmla="*/ 546723 h 1640259"/>
                <a:gd name="connsiteX10-721" fmla="*/ 521176 w 580141"/>
                <a:gd name="connsiteY10-722" fmla="*/ 666226 h 1640259"/>
                <a:gd name="connsiteX11-723" fmla="*/ 508896 w 580141"/>
                <a:gd name="connsiteY11-724" fmla="*/ 846271 h 1640259"/>
                <a:gd name="connsiteX12-725" fmla="*/ 270832 w 580141"/>
                <a:gd name="connsiteY12-726" fmla="*/ 673942 h 1640259"/>
                <a:gd name="connsiteX13-727" fmla="*/ 501344 w 580141"/>
                <a:gd name="connsiteY13-728" fmla="*/ 870712 h 1640259"/>
                <a:gd name="connsiteX14-729" fmla="*/ 484201 w 580141"/>
                <a:gd name="connsiteY14-730" fmla="*/ 1018658 h 1640259"/>
                <a:gd name="connsiteX15-731" fmla="*/ 184579 w 580141"/>
                <a:gd name="connsiteY15-732" fmla="*/ 796670 h 1640259"/>
                <a:gd name="connsiteX16-733" fmla="*/ 521700 w 580141"/>
                <a:gd name="connsiteY16-734" fmla="*/ 1063971 h 1640259"/>
                <a:gd name="connsiteX17-735" fmla="*/ 507056 w 580141"/>
                <a:gd name="connsiteY17-736" fmla="*/ 1224006 h 1640259"/>
                <a:gd name="connsiteX18-737" fmla="*/ 119129 w 580141"/>
                <a:gd name="connsiteY18-738" fmla="*/ 944197 h 1640259"/>
                <a:gd name="connsiteX19-739" fmla="*/ 504472 w 580141"/>
                <a:gd name="connsiteY19-740" fmla="*/ 1252757 h 1640259"/>
                <a:gd name="connsiteX20-741" fmla="*/ 519836 w 580141"/>
                <a:gd name="connsiteY20-742" fmla="*/ 1425369 h 1640259"/>
                <a:gd name="connsiteX21-743" fmla="*/ 184579 w 580141"/>
                <a:gd name="connsiteY21-744" fmla="*/ 1187390 h 1640259"/>
                <a:gd name="connsiteX22-745" fmla="*/ 509865 w 580141"/>
                <a:gd name="connsiteY22-746" fmla="*/ 1442400 h 1640259"/>
                <a:gd name="connsiteX23-747" fmla="*/ 552481 w 580141"/>
                <a:gd name="connsiteY23-748" fmla="*/ 1640067 h 1640259"/>
                <a:gd name="connsiteX24-749" fmla="*/ 103908 w 580141"/>
                <a:gd name="connsiteY24-750" fmla="*/ 1412002 h 1640259"/>
                <a:gd name="connsiteX25-751" fmla="*/ 550099 w 580141"/>
                <a:gd name="connsiteY25-752" fmla="*/ 54739 h 1640259"/>
                <a:gd name="connsiteX0-753" fmla="*/ 550099 w 580141"/>
                <a:gd name="connsiteY0-754" fmla="*/ 54739 h 1640259"/>
                <a:gd name="connsiteX1-755" fmla="*/ 536842 w 580141"/>
                <a:gd name="connsiteY1-756" fmla="*/ 262901 h 1640259"/>
                <a:gd name="connsiteX2-757" fmla="*/ 550454 w 580141"/>
                <a:gd name="connsiteY2-758" fmla="*/ 290825 h 1640259"/>
                <a:gd name="connsiteX3-759" fmla="*/ 488816 w 580141"/>
                <a:gd name="connsiteY3-760" fmla="*/ 248282 h 1640259"/>
                <a:gd name="connsiteX4-761" fmla="*/ 532877 w 580141"/>
                <a:gd name="connsiteY4-762" fmla="*/ 296148 h 1640259"/>
                <a:gd name="connsiteX5-763" fmla="*/ 528440 w 580141"/>
                <a:gd name="connsiteY5-764" fmla="*/ 449834 h 1640259"/>
                <a:gd name="connsiteX6-765" fmla="*/ 440807 w 580141"/>
                <a:gd name="connsiteY6-766" fmla="*/ 401948 h 1640259"/>
                <a:gd name="connsiteX7-767" fmla="*/ 530748 w 580141"/>
                <a:gd name="connsiteY7-768" fmla="*/ 481883 h 1640259"/>
                <a:gd name="connsiteX8-769" fmla="*/ 523630 w 580141"/>
                <a:gd name="connsiteY8-770" fmla="*/ 648711 h 1640259"/>
                <a:gd name="connsiteX9-771" fmla="*/ 372197 w 580141"/>
                <a:gd name="connsiteY9-772" fmla="*/ 546723 h 1640259"/>
                <a:gd name="connsiteX10-773" fmla="*/ 521176 w 580141"/>
                <a:gd name="connsiteY10-774" fmla="*/ 666226 h 1640259"/>
                <a:gd name="connsiteX11-775" fmla="*/ 508896 w 580141"/>
                <a:gd name="connsiteY11-776" fmla="*/ 846271 h 1640259"/>
                <a:gd name="connsiteX12-777" fmla="*/ 270832 w 580141"/>
                <a:gd name="connsiteY12-778" fmla="*/ 673942 h 1640259"/>
                <a:gd name="connsiteX13-779" fmla="*/ 501344 w 580141"/>
                <a:gd name="connsiteY13-780" fmla="*/ 870712 h 1640259"/>
                <a:gd name="connsiteX14-781" fmla="*/ 484201 w 580141"/>
                <a:gd name="connsiteY14-782" fmla="*/ 1018658 h 1640259"/>
                <a:gd name="connsiteX15-783" fmla="*/ 184579 w 580141"/>
                <a:gd name="connsiteY15-784" fmla="*/ 796670 h 1640259"/>
                <a:gd name="connsiteX16-785" fmla="*/ 479002 w 580141"/>
                <a:gd name="connsiteY16-786" fmla="*/ 1055860 h 1640259"/>
                <a:gd name="connsiteX17-787" fmla="*/ 507056 w 580141"/>
                <a:gd name="connsiteY17-788" fmla="*/ 1224006 h 1640259"/>
                <a:gd name="connsiteX18-789" fmla="*/ 119129 w 580141"/>
                <a:gd name="connsiteY18-790" fmla="*/ 944197 h 1640259"/>
                <a:gd name="connsiteX19-791" fmla="*/ 504472 w 580141"/>
                <a:gd name="connsiteY19-792" fmla="*/ 1252757 h 1640259"/>
                <a:gd name="connsiteX20-793" fmla="*/ 519836 w 580141"/>
                <a:gd name="connsiteY20-794" fmla="*/ 1425369 h 1640259"/>
                <a:gd name="connsiteX21-795" fmla="*/ 184579 w 580141"/>
                <a:gd name="connsiteY21-796" fmla="*/ 1187390 h 1640259"/>
                <a:gd name="connsiteX22-797" fmla="*/ 509865 w 580141"/>
                <a:gd name="connsiteY22-798" fmla="*/ 1442400 h 1640259"/>
                <a:gd name="connsiteX23-799" fmla="*/ 552481 w 580141"/>
                <a:gd name="connsiteY23-800" fmla="*/ 1640067 h 1640259"/>
                <a:gd name="connsiteX24-801" fmla="*/ 103908 w 580141"/>
                <a:gd name="connsiteY24-802" fmla="*/ 1412002 h 1640259"/>
                <a:gd name="connsiteX25-803" fmla="*/ 550099 w 580141"/>
                <a:gd name="connsiteY25-804" fmla="*/ 54739 h 1640259"/>
                <a:gd name="connsiteX0-805" fmla="*/ 550099 w 580141"/>
                <a:gd name="connsiteY0-806" fmla="*/ 54739 h 1640259"/>
                <a:gd name="connsiteX1-807" fmla="*/ 536842 w 580141"/>
                <a:gd name="connsiteY1-808" fmla="*/ 262901 h 1640259"/>
                <a:gd name="connsiteX2-809" fmla="*/ 550454 w 580141"/>
                <a:gd name="connsiteY2-810" fmla="*/ 290825 h 1640259"/>
                <a:gd name="connsiteX3-811" fmla="*/ 488816 w 580141"/>
                <a:gd name="connsiteY3-812" fmla="*/ 248282 h 1640259"/>
                <a:gd name="connsiteX4-813" fmla="*/ 532877 w 580141"/>
                <a:gd name="connsiteY4-814" fmla="*/ 296148 h 1640259"/>
                <a:gd name="connsiteX5-815" fmla="*/ 528440 w 580141"/>
                <a:gd name="connsiteY5-816" fmla="*/ 449834 h 1640259"/>
                <a:gd name="connsiteX6-817" fmla="*/ 440807 w 580141"/>
                <a:gd name="connsiteY6-818" fmla="*/ 401948 h 1640259"/>
                <a:gd name="connsiteX7-819" fmla="*/ 530748 w 580141"/>
                <a:gd name="connsiteY7-820" fmla="*/ 481883 h 1640259"/>
                <a:gd name="connsiteX8-821" fmla="*/ 523630 w 580141"/>
                <a:gd name="connsiteY8-822" fmla="*/ 648711 h 1640259"/>
                <a:gd name="connsiteX9-823" fmla="*/ 372197 w 580141"/>
                <a:gd name="connsiteY9-824" fmla="*/ 546723 h 1640259"/>
                <a:gd name="connsiteX10-825" fmla="*/ 521176 w 580141"/>
                <a:gd name="connsiteY10-826" fmla="*/ 666226 h 1640259"/>
                <a:gd name="connsiteX11-827" fmla="*/ 508896 w 580141"/>
                <a:gd name="connsiteY11-828" fmla="*/ 846271 h 1640259"/>
                <a:gd name="connsiteX12-829" fmla="*/ 270832 w 580141"/>
                <a:gd name="connsiteY12-830" fmla="*/ 673942 h 1640259"/>
                <a:gd name="connsiteX13-831" fmla="*/ 501344 w 580141"/>
                <a:gd name="connsiteY13-832" fmla="*/ 870712 h 1640259"/>
                <a:gd name="connsiteX14-833" fmla="*/ 484201 w 580141"/>
                <a:gd name="connsiteY14-834" fmla="*/ 1018658 h 1640259"/>
                <a:gd name="connsiteX15-835" fmla="*/ 184579 w 580141"/>
                <a:gd name="connsiteY15-836" fmla="*/ 796670 h 1640259"/>
                <a:gd name="connsiteX16-837" fmla="*/ 479002 w 580141"/>
                <a:gd name="connsiteY16-838" fmla="*/ 1055860 h 1640259"/>
                <a:gd name="connsiteX17-839" fmla="*/ 474625 w 580141"/>
                <a:gd name="connsiteY17-840" fmla="*/ 1200922 h 1640259"/>
                <a:gd name="connsiteX18-841" fmla="*/ 119129 w 580141"/>
                <a:gd name="connsiteY18-842" fmla="*/ 944197 h 1640259"/>
                <a:gd name="connsiteX19-843" fmla="*/ 504472 w 580141"/>
                <a:gd name="connsiteY19-844" fmla="*/ 1252757 h 1640259"/>
                <a:gd name="connsiteX20-845" fmla="*/ 519836 w 580141"/>
                <a:gd name="connsiteY20-846" fmla="*/ 1425369 h 1640259"/>
                <a:gd name="connsiteX21-847" fmla="*/ 184579 w 580141"/>
                <a:gd name="connsiteY21-848" fmla="*/ 1187390 h 1640259"/>
                <a:gd name="connsiteX22-849" fmla="*/ 509865 w 580141"/>
                <a:gd name="connsiteY22-850" fmla="*/ 1442400 h 1640259"/>
                <a:gd name="connsiteX23-851" fmla="*/ 552481 w 580141"/>
                <a:gd name="connsiteY23-852" fmla="*/ 1640067 h 1640259"/>
                <a:gd name="connsiteX24-853" fmla="*/ 103908 w 580141"/>
                <a:gd name="connsiteY24-854" fmla="*/ 1412002 h 1640259"/>
                <a:gd name="connsiteX25-855" fmla="*/ 550099 w 580141"/>
                <a:gd name="connsiteY25-856" fmla="*/ 54739 h 1640259"/>
                <a:gd name="connsiteX0-857" fmla="*/ 550099 w 580141"/>
                <a:gd name="connsiteY0-858" fmla="*/ 54739 h 1640259"/>
                <a:gd name="connsiteX1-859" fmla="*/ 536842 w 580141"/>
                <a:gd name="connsiteY1-860" fmla="*/ 262901 h 1640259"/>
                <a:gd name="connsiteX2-861" fmla="*/ 550454 w 580141"/>
                <a:gd name="connsiteY2-862" fmla="*/ 290825 h 1640259"/>
                <a:gd name="connsiteX3-863" fmla="*/ 488816 w 580141"/>
                <a:gd name="connsiteY3-864" fmla="*/ 248282 h 1640259"/>
                <a:gd name="connsiteX4-865" fmla="*/ 532877 w 580141"/>
                <a:gd name="connsiteY4-866" fmla="*/ 296148 h 1640259"/>
                <a:gd name="connsiteX5-867" fmla="*/ 528440 w 580141"/>
                <a:gd name="connsiteY5-868" fmla="*/ 449834 h 1640259"/>
                <a:gd name="connsiteX6-869" fmla="*/ 440807 w 580141"/>
                <a:gd name="connsiteY6-870" fmla="*/ 401948 h 1640259"/>
                <a:gd name="connsiteX7-871" fmla="*/ 530748 w 580141"/>
                <a:gd name="connsiteY7-872" fmla="*/ 481883 h 1640259"/>
                <a:gd name="connsiteX8-873" fmla="*/ 523630 w 580141"/>
                <a:gd name="connsiteY8-874" fmla="*/ 648711 h 1640259"/>
                <a:gd name="connsiteX9-875" fmla="*/ 372197 w 580141"/>
                <a:gd name="connsiteY9-876" fmla="*/ 546723 h 1640259"/>
                <a:gd name="connsiteX10-877" fmla="*/ 521176 w 580141"/>
                <a:gd name="connsiteY10-878" fmla="*/ 666226 h 1640259"/>
                <a:gd name="connsiteX11-879" fmla="*/ 508896 w 580141"/>
                <a:gd name="connsiteY11-880" fmla="*/ 846271 h 1640259"/>
                <a:gd name="connsiteX12-881" fmla="*/ 270832 w 580141"/>
                <a:gd name="connsiteY12-882" fmla="*/ 673942 h 1640259"/>
                <a:gd name="connsiteX13-883" fmla="*/ 501344 w 580141"/>
                <a:gd name="connsiteY13-884" fmla="*/ 870712 h 1640259"/>
                <a:gd name="connsiteX14-885" fmla="*/ 484201 w 580141"/>
                <a:gd name="connsiteY14-886" fmla="*/ 1018658 h 1640259"/>
                <a:gd name="connsiteX15-887" fmla="*/ 184579 w 580141"/>
                <a:gd name="connsiteY15-888" fmla="*/ 796670 h 1640259"/>
                <a:gd name="connsiteX16-889" fmla="*/ 479002 w 580141"/>
                <a:gd name="connsiteY16-890" fmla="*/ 1055860 h 1640259"/>
                <a:gd name="connsiteX17-891" fmla="*/ 474625 w 580141"/>
                <a:gd name="connsiteY17-892" fmla="*/ 1200922 h 1640259"/>
                <a:gd name="connsiteX18-893" fmla="*/ 119129 w 580141"/>
                <a:gd name="connsiteY18-894" fmla="*/ 944197 h 1640259"/>
                <a:gd name="connsiteX19-895" fmla="*/ 467006 w 580141"/>
                <a:gd name="connsiteY19-896" fmla="*/ 1229607 h 1640259"/>
                <a:gd name="connsiteX20-897" fmla="*/ 519836 w 580141"/>
                <a:gd name="connsiteY20-898" fmla="*/ 1425369 h 1640259"/>
                <a:gd name="connsiteX21-899" fmla="*/ 184579 w 580141"/>
                <a:gd name="connsiteY21-900" fmla="*/ 1187390 h 1640259"/>
                <a:gd name="connsiteX22-901" fmla="*/ 509865 w 580141"/>
                <a:gd name="connsiteY22-902" fmla="*/ 1442400 h 1640259"/>
                <a:gd name="connsiteX23-903" fmla="*/ 552481 w 580141"/>
                <a:gd name="connsiteY23-904" fmla="*/ 1640067 h 1640259"/>
                <a:gd name="connsiteX24-905" fmla="*/ 103908 w 580141"/>
                <a:gd name="connsiteY24-906" fmla="*/ 1412002 h 1640259"/>
                <a:gd name="connsiteX25-907" fmla="*/ 550099 w 580141"/>
                <a:gd name="connsiteY25-908" fmla="*/ 54739 h 1640259"/>
                <a:gd name="connsiteX0-909" fmla="*/ 550099 w 580141"/>
                <a:gd name="connsiteY0-910" fmla="*/ 54739 h 1640259"/>
                <a:gd name="connsiteX1-911" fmla="*/ 536842 w 580141"/>
                <a:gd name="connsiteY1-912" fmla="*/ 262901 h 1640259"/>
                <a:gd name="connsiteX2-913" fmla="*/ 550454 w 580141"/>
                <a:gd name="connsiteY2-914" fmla="*/ 290825 h 1640259"/>
                <a:gd name="connsiteX3-915" fmla="*/ 488816 w 580141"/>
                <a:gd name="connsiteY3-916" fmla="*/ 248282 h 1640259"/>
                <a:gd name="connsiteX4-917" fmla="*/ 532877 w 580141"/>
                <a:gd name="connsiteY4-918" fmla="*/ 296148 h 1640259"/>
                <a:gd name="connsiteX5-919" fmla="*/ 528440 w 580141"/>
                <a:gd name="connsiteY5-920" fmla="*/ 449834 h 1640259"/>
                <a:gd name="connsiteX6-921" fmla="*/ 440807 w 580141"/>
                <a:gd name="connsiteY6-922" fmla="*/ 401948 h 1640259"/>
                <a:gd name="connsiteX7-923" fmla="*/ 530748 w 580141"/>
                <a:gd name="connsiteY7-924" fmla="*/ 481883 h 1640259"/>
                <a:gd name="connsiteX8-925" fmla="*/ 523630 w 580141"/>
                <a:gd name="connsiteY8-926" fmla="*/ 648711 h 1640259"/>
                <a:gd name="connsiteX9-927" fmla="*/ 372197 w 580141"/>
                <a:gd name="connsiteY9-928" fmla="*/ 546723 h 1640259"/>
                <a:gd name="connsiteX10-929" fmla="*/ 521176 w 580141"/>
                <a:gd name="connsiteY10-930" fmla="*/ 666226 h 1640259"/>
                <a:gd name="connsiteX11-931" fmla="*/ 508896 w 580141"/>
                <a:gd name="connsiteY11-932" fmla="*/ 846271 h 1640259"/>
                <a:gd name="connsiteX12-933" fmla="*/ 270832 w 580141"/>
                <a:gd name="connsiteY12-934" fmla="*/ 673942 h 1640259"/>
                <a:gd name="connsiteX13-935" fmla="*/ 501344 w 580141"/>
                <a:gd name="connsiteY13-936" fmla="*/ 870712 h 1640259"/>
                <a:gd name="connsiteX14-937" fmla="*/ 484201 w 580141"/>
                <a:gd name="connsiteY14-938" fmla="*/ 1018658 h 1640259"/>
                <a:gd name="connsiteX15-939" fmla="*/ 184579 w 580141"/>
                <a:gd name="connsiteY15-940" fmla="*/ 796670 h 1640259"/>
                <a:gd name="connsiteX16-941" fmla="*/ 479002 w 580141"/>
                <a:gd name="connsiteY16-942" fmla="*/ 1055860 h 1640259"/>
                <a:gd name="connsiteX17-943" fmla="*/ 474625 w 580141"/>
                <a:gd name="connsiteY17-944" fmla="*/ 1200922 h 1640259"/>
                <a:gd name="connsiteX18-945" fmla="*/ 119129 w 580141"/>
                <a:gd name="connsiteY18-946" fmla="*/ 944197 h 1640259"/>
                <a:gd name="connsiteX19-947" fmla="*/ 467006 w 580141"/>
                <a:gd name="connsiteY19-948" fmla="*/ 1229607 h 1640259"/>
                <a:gd name="connsiteX20-949" fmla="*/ 519836 w 580141"/>
                <a:gd name="connsiteY20-950" fmla="*/ 1425369 h 1640259"/>
                <a:gd name="connsiteX21-951" fmla="*/ 184579 w 580141"/>
                <a:gd name="connsiteY21-952" fmla="*/ 1187390 h 1640259"/>
                <a:gd name="connsiteX22-953" fmla="*/ 480050 w 580141"/>
                <a:gd name="connsiteY22-954" fmla="*/ 1411796 h 1640259"/>
                <a:gd name="connsiteX23-955" fmla="*/ 552481 w 580141"/>
                <a:gd name="connsiteY23-956" fmla="*/ 1640067 h 1640259"/>
                <a:gd name="connsiteX24-957" fmla="*/ 103908 w 580141"/>
                <a:gd name="connsiteY24-958" fmla="*/ 1412002 h 1640259"/>
                <a:gd name="connsiteX25-959" fmla="*/ 550099 w 580141"/>
                <a:gd name="connsiteY25-960" fmla="*/ 54739 h 1640259"/>
                <a:gd name="connsiteX0-961" fmla="*/ 550099 w 580141"/>
                <a:gd name="connsiteY0-962" fmla="*/ 54739 h 1640259"/>
                <a:gd name="connsiteX1-963" fmla="*/ 536842 w 580141"/>
                <a:gd name="connsiteY1-964" fmla="*/ 262901 h 1640259"/>
                <a:gd name="connsiteX2-965" fmla="*/ 550454 w 580141"/>
                <a:gd name="connsiteY2-966" fmla="*/ 290825 h 1640259"/>
                <a:gd name="connsiteX3-967" fmla="*/ 488816 w 580141"/>
                <a:gd name="connsiteY3-968" fmla="*/ 248282 h 1640259"/>
                <a:gd name="connsiteX4-969" fmla="*/ 532877 w 580141"/>
                <a:gd name="connsiteY4-970" fmla="*/ 296148 h 1640259"/>
                <a:gd name="connsiteX5-971" fmla="*/ 528440 w 580141"/>
                <a:gd name="connsiteY5-972" fmla="*/ 449834 h 1640259"/>
                <a:gd name="connsiteX6-973" fmla="*/ 440807 w 580141"/>
                <a:gd name="connsiteY6-974" fmla="*/ 401948 h 1640259"/>
                <a:gd name="connsiteX7-975" fmla="*/ 530748 w 580141"/>
                <a:gd name="connsiteY7-976" fmla="*/ 481883 h 1640259"/>
                <a:gd name="connsiteX8-977" fmla="*/ 523630 w 580141"/>
                <a:gd name="connsiteY8-978" fmla="*/ 648711 h 1640259"/>
                <a:gd name="connsiteX9-979" fmla="*/ 372197 w 580141"/>
                <a:gd name="connsiteY9-980" fmla="*/ 546723 h 1640259"/>
                <a:gd name="connsiteX10-981" fmla="*/ 521176 w 580141"/>
                <a:gd name="connsiteY10-982" fmla="*/ 666226 h 1640259"/>
                <a:gd name="connsiteX11-983" fmla="*/ 508896 w 580141"/>
                <a:gd name="connsiteY11-984" fmla="*/ 846271 h 1640259"/>
                <a:gd name="connsiteX12-985" fmla="*/ 270832 w 580141"/>
                <a:gd name="connsiteY12-986" fmla="*/ 673942 h 1640259"/>
                <a:gd name="connsiteX13-987" fmla="*/ 501344 w 580141"/>
                <a:gd name="connsiteY13-988" fmla="*/ 870712 h 1640259"/>
                <a:gd name="connsiteX14-989" fmla="*/ 484201 w 580141"/>
                <a:gd name="connsiteY14-990" fmla="*/ 1018658 h 1640259"/>
                <a:gd name="connsiteX15-991" fmla="*/ 184579 w 580141"/>
                <a:gd name="connsiteY15-992" fmla="*/ 796670 h 1640259"/>
                <a:gd name="connsiteX16-993" fmla="*/ 479002 w 580141"/>
                <a:gd name="connsiteY16-994" fmla="*/ 1055860 h 1640259"/>
                <a:gd name="connsiteX17-995" fmla="*/ 474625 w 580141"/>
                <a:gd name="connsiteY17-996" fmla="*/ 1200922 h 1640259"/>
                <a:gd name="connsiteX18-997" fmla="*/ 119129 w 580141"/>
                <a:gd name="connsiteY18-998" fmla="*/ 944197 h 1640259"/>
                <a:gd name="connsiteX19-999" fmla="*/ 467006 w 580141"/>
                <a:gd name="connsiteY19-1000" fmla="*/ 1229607 h 1640259"/>
                <a:gd name="connsiteX20-1001" fmla="*/ 487405 w 580141"/>
                <a:gd name="connsiteY20-1002" fmla="*/ 1402284 h 1640259"/>
                <a:gd name="connsiteX21-1003" fmla="*/ 184579 w 580141"/>
                <a:gd name="connsiteY21-1004" fmla="*/ 1187390 h 1640259"/>
                <a:gd name="connsiteX22-1005" fmla="*/ 480050 w 580141"/>
                <a:gd name="connsiteY22-1006" fmla="*/ 1411796 h 1640259"/>
                <a:gd name="connsiteX23-1007" fmla="*/ 552481 w 580141"/>
                <a:gd name="connsiteY23-1008" fmla="*/ 1640067 h 1640259"/>
                <a:gd name="connsiteX24-1009" fmla="*/ 103908 w 580141"/>
                <a:gd name="connsiteY24-1010" fmla="*/ 1412002 h 1640259"/>
                <a:gd name="connsiteX25-1011" fmla="*/ 550099 w 580141"/>
                <a:gd name="connsiteY25-1012" fmla="*/ 54739 h 1640259"/>
                <a:gd name="connsiteX0-1013" fmla="*/ 550099 w 580141"/>
                <a:gd name="connsiteY0-1014" fmla="*/ 54739 h 1640259"/>
                <a:gd name="connsiteX1-1015" fmla="*/ 536842 w 580141"/>
                <a:gd name="connsiteY1-1016" fmla="*/ 262901 h 1640259"/>
                <a:gd name="connsiteX2-1017" fmla="*/ 550454 w 580141"/>
                <a:gd name="connsiteY2-1018" fmla="*/ 290825 h 1640259"/>
                <a:gd name="connsiteX3-1019" fmla="*/ 488816 w 580141"/>
                <a:gd name="connsiteY3-1020" fmla="*/ 248282 h 1640259"/>
                <a:gd name="connsiteX4-1021" fmla="*/ 532877 w 580141"/>
                <a:gd name="connsiteY4-1022" fmla="*/ 296148 h 1640259"/>
                <a:gd name="connsiteX5-1023" fmla="*/ 528440 w 580141"/>
                <a:gd name="connsiteY5-1024" fmla="*/ 449834 h 1640259"/>
                <a:gd name="connsiteX6-1025" fmla="*/ 440807 w 580141"/>
                <a:gd name="connsiteY6-1026" fmla="*/ 401948 h 1640259"/>
                <a:gd name="connsiteX7-1027" fmla="*/ 530748 w 580141"/>
                <a:gd name="connsiteY7-1028" fmla="*/ 481883 h 1640259"/>
                <a:gd name="connsiteX8-1029" fmla="*/ 523630 w 580141"/>
                <a:gd name="connsiteY8-1030" fmla="*/ 648711 h 1640259"/>
                <a:gd name="connsiteX9-1031" fmla="*/ 372197 w 580141"/>
                <a:gd name="connsiteY9-1032" fmla="*/ 546723 h 1640259"/>
                <a:gd name="connsiteX10-1033" fmla="*/ 521176 w 580141"/>
                <a:gd name="connsiteY10-1034" fmla="*/ 666226 h 1640259"/>
                <a:gd name="connsiteX11-1035" fmla="*/ 508896 w 580141"/>
                <a:gd name="connsiteY11-1036" fmla="*/ 846271 h 1640259"/>
                <a:gd name="connsiteX12-1037" fmla="*/ 270832 w 580141"/>
                <a:gd name="connsiteY12-1038" fmla="*/ 673942 h 1640259"/>
                <a:gd name="connsiteX13-1039" fmla="*/ 501344 w 580141"/>
                <a:gd name="connsiteY13-1040" fmla="*/ 870712 h 1640259"/>
                <a:gd name="connsiteX14-1041" fmla="*/ 484201 w 580141"/>
                <a:gd name="connsiteY14-1042" fmla="*/ 1018658 h 1640259"/>
                <a:gd name="connsiteX15-1043" fmla="*/ 184579 w 580141"/>
                <a:gd name="connsiteY15-1044" fmla="*/ 796670 h 1640259"/>
                <a:gd name="connsiteX16-1045" fmla="*/ 479002 w 580141"/>
                <a:gd name="connsiteY16-1046" fmla="*/ 1055860 h 1640259"/>
                <a:gd name="connsiteX17-1047" fmla="*/ 474625 w 580141"/>
                <a:gd name="connsiteY17-1048" fmla="*/ 1200922 h 1640259"/>
                <a:gd name="connsiteX18-1049" fmla="*/ 119129 w 580141"/>
                <a:gd name="connsiteY18-1050" fmla="*/ 944197 h 1640259"/>
                <a:gd name="connsiteX19-1051" fmla="*/ 467006 w 580141"/>
                <a:gd name="connsiteY19-1052" fmla="*/ 1229607 h 1640259"/>
                <a:gd name="connsiteX20-1053" fmla="*/ 480083 w 580141"/>
                <a:gd name="connsiteY20-1054" fmla="*/ 1384563 h 1640259"/>
                <a:gd name="connsiteX21-1055" fmla="*/ 184579 w 580141"/>
                <a:gd name="connsiteY21-1056" fmla="*/ 1187390 h 1640259"/>
                <a:gd name="connsiteX22-1057" fmla="*/ 480050 w 580141"/>
                <a:gd name="connsiteY22-1058" fmla="*/ 1411796 h 1640259"/>
                <a:gd name="connsiteX23-1059" fmla="*/ 552481 w 580141"/>
                <a:gd name="connsiteY23-1060" fmla="*/ 1640067 h 1640259"/>
                <a:gd name="connsiteX24-1061" fmla="*/ 103908 w 580141"/>
                <a:gd name="connsiteY24-1062" fmla="*/ 1412002 h 1640259"/>
                <a:gd name="connsiteX25-1063" fmla="*/ 550099 w 580141"/>
                <a:gd name="connsiteY25-1064" fmla="*/ 54739 h 1640259"/>
                <a:gd name="connsiteX0-1065" fmla="*/ 550099 w 580141"/>
                <a:gd name="connsiteY0-1066" fmla="*/ 54739 h 1640259"/>
                <a:gd name="connsiteX1-1067" fmla="*/ 536842 w 580141"/>
                <a:gd name="connsiteY1-1068" fmla="*/ 262901 h 1640259"/>
                <a:gd name="connsiteX2-1069" fmla="*/ 550454 w 580141"/>
                <a:gd name="connsiteY2-1070" fmla="*/ 290825 h 1640259"/>
                <a:gd name="connsiteX3-1071" fmla="*/ 488816 w 580141"/>
                <a:gd name="connsiteY3-1072" fmla="*/ 248282 h 1640259"/>
                <a:gd name="connsiteX4-1073" fmla="*/ 532877 w 580141"/>
                <a:gd name="connsiteY4-1074" fmla="*/ 296148 h 1640259"/>
                <a:gd name="connsiteX5-1075" fmla="*/ 528440 w 580141"/>
                <a:gd name="connsiteY5-1076" fmla="*/ 449834 h 1640259"/>
                <a:gd name="connsiteX6-1077" fmla="*/ 440807 w 580141"/>
                <a:gd name="connsiteY6-1078" fmla="*/ 401948 h 1640259"/>
                <a:gd name="connsiteX7-1079" fmla="*/ 530748 w 580141"/>
                <a:gd name="connsiteY7-1080" fmla="*/ 481883 h 1640259"/>
                <a:gd name="connsiteX8-1081" fmla="*/ 523630 w 580141"/>
                <a:gd name="connsiteY8-1082" fmla="*/ 648711 h 1640259"/>
                <a:gd name="connsiteX9-1083" fmla="*/ 372197 w 580141"/>
                <a:gd name="connsiteY9-1084" fmla="*/ 546723 h 1640259"/>
                <a:gd name="connsiteX10-1085" fmla="*/ 498617 w 580141"/>
                <a:gd name="connsiteY10-1086" fmla="*/ 658378 h 1640259"/>
                <a:gd name="connsiteX11-1087" fmla="*/ 508896 w 580141"/>
                <a:gd name="connsiteY11-1088" fmla="*/ 846271 h 1640259"/>
                <a:gd name="connsiteX12-1089" fmla="*/ 270832 w 580141"/>
                <a:gd name="connsiteY12-1090" fmla="*/ 673942 h 1640259"/>
                <a:gd name="connsiteX13-1091" fmla="*/ 501344 w 580141"/>
                <a:gd name="connsiteY13-1092" fmla="*/ 870712 h 1640259"/>
                <a:gd name="connsiteX14-1093" fmla="*/ 484201 w 580141"/>
                <a:gd name="connsiteY14-1094" fmla="*/ 1018658 h 1640259"/>
                <a:gd name="connsiteX15-1095" fmla="*/ 184579 w 580141"/>
                <a:gd name="connsiteY15-1096" fmla="*/ 796670 h 1640259"/>
                <a:gd name="connsiteX16-1097" fmla="*/ 479002 w 580141"/>
                <a:gd name="connsiteY16-1098" fmla="*/ 1055860 h 1640259"/>
                <a:gd name="connsiteX17-1099" fmla="*/ 474625 w 580141"/>
                <a:gd name="connsiteY17-1100" fmla="*/ 1200922 h 1640259"/>
                <a:gd name="connsiteX18-1101" fmla="*/ 119129 w 580141"/>
                <a:gd name="connsiteY18-1102" fmla="*/ 944197 h 1640259"/>
                <a:gd name="connsiteX19-1103" fmla="*/ 467006 w 580141"/>
                <a:gd name="connsiteY19-1104" fmla="*/ 1229607 h 1640259"/>
                <a:gd name="connsiteX20-1105" fmla="*/ 480083 w 580141"/>
                <a:gd name="connsiteY20-1106" fmla="*/ 1384563 h 1640259"/>
                <a:gd name="connsiteX21-1107" fmla="*/ 184579 w 580141"/>
                <a:gd name="connsiteY21-1108" fmla="*/ 1187390 h 1640259"/>
                <a:gd name="connsiteX22-1109" fmla="*/ 480050 w 580141"/>
                <a:gd name="connsiteY22-1110" fmla="*/ 1411796 h 1640259"/>
                <a:gd name="connsiteX23-1111" fmla="*/ 552481 w 580141"/>
                <a:gd name="connsiteY23-1112" fmla="*/ 1640067 h 1640259"/>
                <a:gd name="connsiteX24-1113" fmla="*/ 103908 w 580141"/>
                <a:gd name="connsiteY24-1114" fmla="*/ 1412002 h 1640259"/>
                <a:gd name="connsiteX25-1115" fmla="*/ 550099 w 580141"/>
                <a:gd name="connsiteY25-1116" fmla="*/ 54739 h 1640259"/>
                <a:gd name="connsiteX0-1117" fmla="*/ 550099 w 580141"/>
                <a:gd name="connsiteY0-1118" fmla="*/ 54739 h 1640259"/>
                <a:gd name="connsiteX1-1119" fmla="*/ 536842 w 580141"/>
                <a:gd name="connsiteY1-1120" fmla="*/ 262901 h 1640259"/>
                <a:gd name="connsiteX2-1121" fmla="*/ 550454 w 580141"/>
                <a:gd name="connsiteY2-1122" fmla="*/ 290825 h 1640259"/>
                <a:gd name="connsiteX3-1123" fmla="*/ 488816 w 580141"/>
                <a:gd name="connsiteY3-1124" fmla="*/ 248282 h 1640259"/>
                <a:gd name="connsiteX4-1125" fmla="*/ 532877 w 580141"/>
                <a:gd name="connsiteY4-1126" fmla="*/ 296148 h 1640259"/>
                <a:gd name="connsiteX5-1127" fmla="*/ 528440 w 580141"/>
                <a:gd name="connsiteY5-1128" fmla="*/ 449834 h 1640259"/>
                <a:gd name="connsiteX6-1129" fmla="*/ 440807 w 580141"/>
                <a:gd name="connsiteY6-1130" fmla="*/ 401948 h 1640259"/>
                <a:gd name="connsiteX7-1131" fmla="*/ 530748 w 580141"/>
                <a:gd name="connsiteY7-1132" fmla="*/ 481883 h 1640259"/>
                <a:gd name="connsiteX8-1133" fmla="*/ 498587 w 580141"/>
                <a:gd name="connsiteY8-1134" fmla="*/ 638313 h 1640259"/>
                <a:gd name="connsiteX9-1135" fmla="*/ 372197 w 580141"/>
                <a:gd name="connsiteY9-1136" fmla="*/ 546723 h 1640259"/>
                <a:gd name="connsiteX10-1137" fmla="*/ 498617 w 580141"/>
                <a:gd name="connsiteY10-1138" fmla="*/ 658378 h 1640259"/>
                <a:gd name="connsiteX11-1139" fmla="*/ 508896 w 580141"/>
                <a:gd name="connsiteY11-1140" fmla="*/ 846271 h 1640259"/>
                <a:gd name="connsiteX12-1141" fmla="*/ 270832 w 580141"/>
                <a:gd name="connsiteY12-1142" fmla="*/ 673942 h 1640259"/>
                <a:gd name="connsiteX13-1143" fmla="*/ 501344 w 580141"/>
                <a:gd name="connsiteY13-1144" fmla="*/ 870712 h 1640259"/>
                <a:gd name="connsiteX14-1145" fmla="*/ 484201 w 580141"/>
                <a:gd name="connsiteY14-1146" fmla="*/ 1018658 h 1640259"/>
                <a:gd name="connsiteX15-1147" fmla="*/ 184579 w 580141"/>
                <a:gd name="connsiteY15-1148" fmla="*/ 796670 h 1640259"/>
                <a:gd name="connsiteX16-1149" fmla="*/ 479002 w 580141"/>
                <a:gd name="connsiteY16-1150" fmla="*/ 1055860 h 1640259"/>
                <a:gd name="connsiteX17-1151" fmla="*/ 474625 w 580141"/>
                <a:gd name="connsiteY17-1152" fmla="*/ 1200922 h 1640259"/>
                <a:gd name="connsiteX18-1153" fmla="*/ 119129 w 580141"/>
                <a:gd name="connsiteY18-1154" fmla="*/ 944197 h 1640259"/>
                <a:gd name="connsiteX19-1155" fmla="*/ 467006 w 580141"/>
                <a:gd name="connsiteY19-1156" fmla="*/ 1229607 h 1640259"/>
                <a:gd name="connsiteX20-1157" fmla="*/ 480083 w 580141"/>
                <a:gd name="connsiteY20-1158" fmla="*/ 1384563 h 1640259"/>
                <a:gd name="connsiteX21-1159" fmla="*/ 184579 w 580141"/>
                <a:gd name="connsiteY21-1160" fmla="*/ 1187390 h 1640259"/>
                <a:gd name="connsiteX22-1161" fmla="*/ 480050 w 580141"/>
                <a:gd name="connsiteY22-1162" fmla="*/ 1411796 h 1640259"/>
                <a:gd name="connsiteX23-1163" fmla="*/ 552481 w 580141"/>
                <a:gd name="connsiteY23-1164" fmla="*/ 1640067 h 1640259"/>
                <a:gd name="connsiteX24-1165" fmla="*/ 103908 w 580141"/>
                <a:gd name="connsiteY24-1166" fmla="*/ 1412002 h 1640259"/>
                <a:gd name="connsiteX25-1167" fmla="*/ 550099 w 580141"/>
                <a:gd name="connsiteY25-1168" fmla="*/ 54739 h 1640259"/>
                <a:gd name="connsiteX0-1169" fmla="*/ 550099 w 580141"/>
                <a:gd name="connsiteY0-1170" fmla="*/ 54739 h 1640259"/>
                <a:gd name="connsiteX1-1171" fmla="*/ 536842 w 580141"/>
                <a:gd name="connsiteY1-1172" fmla="*/ 262901 h 1640259"/>
                <a:gd name="connsiteX2-1173" fmla="*/ 550454 w 580141"/>
                <a:gd name="connsiteY2-1174" fmla="*/ 290825 h 1640259"/>
                <a:gd name="connsiteX3-1175" fmla="*/ 488816 w 580141"/>
                <a:gd name="connsiteY3-1176" fmla="*/ 248282 h 1640259"/>
                <a:gd name="connsiteX4-1177" fmla="*/ 532877 w 580141"/>
                <a:gd name="connsiteY4-1178" fmla="*/ 296148 h 1640259"/>
                <a:gd name="connsiteX5-1179" fmla="*/ 528440 w 580141"/>
                <a:gd name="connsiteY5-1180" fmla="*/ 449834 h 1640259"/>
                <a:gd name="connsiteX6-1181" fmla="*/ 440807 w 580141"/>
                <a:gd name="connsiteY6-1182" fmla="*/ 401948 h 1640259"/>
                <a:gd name="connsiteX7-1183" fmla="*/ 518260 w 580141"/>
                <a:gd name="connsiteY7-1184" fmla="*/ 474167 h 1640259"/>
                <a:gd name="connsiteX8-1185" fmla="*/ 498587 w 580141"/>
                <a:gd name="connsiteY8-1186" fmla="*/ 638313 h 1640259"/>
                <a:gd name="connsiteX9-1187" fmla="*/ 372197 w 580141"/>
                <a:gd name="connsiteY9-1188" fmla="*/ 546723 h 1640259"/>
                <a:gd name="connsiteX10-1189" fmla="*/ 498617 w 580141"/>
                <a:gd name="connsiteY10-1190" fmla="*/ 658378 h 1640259"/>
                <a:gd name="connsiteX11-1191" fmla="*/ 508896 w 580141"/>
                <a:gd name="connsiteY11-1192" fmla="*/ 846271 h 1640259"/>
                <a:gd name="connsiteX12-1193" fmla="*/ 270832 w 580141"/>
                <a:gd name="connsiteY12-1194" fmla="*/ 673942 h 1640259"/>
                <a:gd name="connsiteX13-1195" fmla="*/ 501344 w 580141"/>
                <a:gd name="connsiteY13-1196" fmla="*/ 870712 h 1640259"/>
                <a:gd name="connsiteX14-1197" fmla="*/ 484201 w 580141"/>
                <a:gd name="connsiteY14-1198" fmla="*/ 1018658 h 1640259"/>
                <a:gd name="connsiteX15-1199" fmla="*/ 184579 w 580141"/>
                <a:gd name="connsiteY15-1200" fmla="*/ 796670 h 1640259"/>
                <a:gd name="connsiteX16-1201" fmla="*/ 479002 w 580141"/>
                <a:gd name="connsiteY16-1202" fmla="*/ 1055860 h 1640259"/>
                <a:gd name="connsiteX17-1203" fmla="*/ 474625 w 580141"/>
                <a:gd name="connsiteY17-1204" fmla="*/ 1200922 h 1640259"/>
                <a:gd name="connsiteX18-1205" fmla="*/ 119129 w 580141"/>
                <a:gd name="connsiteY18-1206" fmla="*/ 944197 h 1640259"/>
                <a:gd name="connsiteX19-1207" fmla="*/ 467006 w 580141"/>
                <a:gd name="connsiteY19-1208" fmla="*/ 1229607 h 1640259"/>
                <a:gd name="connsiteX20-1209" fmla="*/ 480083 w 580141"/>
                <a:gd name="connsiteY20-1210" fmla="*/ 1384563 h 1640259"/>
                <a:gd name="connsiteX21-1211" fmla="*/ 184579 w 580141"/>
                <a:gd name="connsiteY21-1212" fmla="*/ 1187390 h 1640259"/>
                <a:gd name="connsiteX22-1213" fmla="*/ 480050 w 580141"/>
                <a:gd name="connsiteY22-1214" fmla="*/ 1411796 h 1640259"/>
                <a:gd name="connsiteX23-1215" fmla="*/ 552481 w 580141"/>
                <a:gd name="connsiteY23-1216" fmla="*/ 1640067 h 1640259"/>
                <a:gd name="connsiteX24-1217" fmla="*/ 103908 w 580141"/>
                <a:gd name="connsiteY24-1218" fmla="*/ 1412002 h 1640259"/>
                <a:gd name="connsiteX25-1219" fmla="*/ 550099 w 580141"/>
                <a:gd name="connsiteY25-1220" fmla="*/ 54739 h 1640259"/>
                <a:gd name="connsiteX0-1221" fmla="*/ 550099 w 580141"/>
                <a:gd name="connsiteY0-1222" fmla="*/ 54739 h 1640259"/>
                <a:gd name="connsiteX1-1223" fmla="*/ 536842 w 580141"/>
                <a:gd name="connsiteY1-1224" fmla="*/ 262901 h 1640259"/>
                <a:gd name="connsiteX2-1225" fmla="*/ 550454 w 580141"/>
                <a:gd name="connsiteY2-1226" fmla="*/ 290825 h 1640259"/>
                <a:gd name="connsiteX3-1227" fmla="*/ 488816 w 580141"/>
                <a:gd name="connsiteY3-1228" fmla="*/ 248282 h 1640259"/>
                <a:gd name="connsiteX4-1229" fmla="*/ 532877 w 580141"/>
                <a:gd name="connsiteY4-1230" fmla="*/ 296148 h 1640259"/>
                <a:gd name="connsiteX5-1231" fmla="*/ 528440 w 580141"/>
                <a:gd name="connsiteY5-1232" fmla="*/ 449834 h 1640259"/>
                <a:gd name="connsiteX6-1233" fmla="*/ 440807 w 580141"/>
                <a:gd name="connsiteY6-1234" fmla="*/ 401948 h 1640259"/>
                <a:gd name="connsiteX7-1235" fmla="*/ 518260 w 580141"/>
                <a:gd name="connsiteY7-1236" fmla="*/ 474167 h 1640259"/>
                <a:gd name="connsiteX8-1237" fmla="*/ 498587 w 580141"/>
                <a:gd name="connsiteY8-1238" fmla="*/ 638313 h 1640259"/>
                <a:gd name="connsiteX9-1239" fmla="*/ 372197 w 580141"/>
                <a:gd name="connsiteY9-1240" fmla="*/ 546723 h 1640259"/>
                <a:gd name="connsiteX10-1241" fmla="*/ 498617 w 580141"/>
                <a:gd name="connsiteY10-1242" fmla="*/ 658378 h 1640259"/>
                <a:gd name="connsiteX11-1243" fmla="*/ 484050 w 580141"/>
                <a:gd name="connsiteY11-1244" fmla="*/ 820768 h 1640259"/>
                <a:gd name="connsiteX12-1245" fmla="*/ 270832 w 580141"/>
                <a:gd name="connsiteY12-1246" fmla="*/ 673942 h 1640259"/>
                <a:gd name="connsiteX13-1247" fmla="*/ 501344 w 580141"/>
                <a:gd name="connsiteY13-1248" fmla="*/ 870712 h 1640259"/>
                <a:gd name="connsiteX14-1249" fmla="*/ 484201 w 580141"/>
                <a:gd name="connsiteY14-1250" fmla="*/ 1018658 h 1640259"/>
                <a:gd name="connsiteX15-1251" fmla="*/ 184579 w 580141"/>
                <a:gd name="connsiteY15-1252" fmla="*/ 796670 h 1640259"/>
                <a:gd name="connsiteX16-1253" fmla="*/ 479002 w 580141"/>
                <a:gd name="connsiteY16-1254" fmla="*/ 1055860 h 1640259"/>
                <a:gd name="connsiteX17-1255" fmla="*/ 474625 w 580141"/>
                <a:gd name="connsiteY17-1256" fmla="*/ 1200922 h 1640259"/>
                <a:gd name="connsiteX18-1257" fmla="*/ 119129 w 580141"/>
                <a:gd name="connsiteY18-1258" fmla="*/ 944197 h 1640259"/>
                <a:gd name="connsiteX19-1259" fmla="*/ 467006 w 580141"/>
                <a:gd name="connsiteY19-1260" fmla="*/ 1229607 h 1640259"/>
                <a:gd name="connsiteX20-1261" fmla="*/ 480083 w 580141"/>
                <a:gd name="connsiteY20-1262" fmla="*/ 1384563 h 1640259"/>
                <a:gd name="connsiteX21-1263" fmla="*/ 184579 w 580141"/>
                <a:gd name="connsiteY21-1264" fmla="*/ 1187390 h 1640259"/>
                <a:gd name="connsiteX22-1265" fmla="*/ 480050 w 580141"/>
                <a:gd name="connsiteY22-1266" fmla="*/ 1411796 h 1640259"/>
                <a:gd name="connsiteX23-1267" fmla="*/ 552481 w 580141"/>
                <a:gd name="connsiteY23-1268" fmla="*/ 1640067 h 1640259"/>
                <a:gd name="connsiteX24-1269" fmla="*/ 103908 w 580141"/>
                <a:gd name="connsiteY24-1270" fmla="*/ 1412002 h 1640259"/>
                <a:gd name="connsiteX25-1271" fmla="*/ 550099 w 580141"/>
                <a:gd name="connsiteY25-1272" fmla="*/ 54739 h 1640259"/>
                <a:gd name="connsiteX0-1273" fmla="*/ 550099 w 580141"/>
                <a:gd name="connsiteY0-1274" fmla="*/ 54739 h 1640259"/>
                <a:gd name="connsiteX1-1275" fmla="*/ 536842 w 580141"/>
                <a:gd name="connsiteY1-1276" fmla="*/ 262901 h 1640259"/>
                <a:gd name="connsiteX2-1277" fmla="*/ 550454 w 580141"/>
                <a:gd name="connsiteY2-1278" fmla="*/ 290825 h 1640259"/>
                <a:gd name="connsiteX3-1279" fmla="*/ 488816 w 580141"/>
                <a:gd name="connsiteY3-1280" fmla="*/ 248282 h 1640259"/>
                <a:gd name="connsiteX4-1281" fmla="*/ 532877 w 580141"/>
                <a:gd name="connsiteY4-1282" fmla="*/ 296148 h 1640259"/>
                <a:gd name="connsiteX5-1283" fmla="*/ 528440 w 580141"/>
                <a:gd name="connsiteY5-1284" fmla="*/ 449834 h 1640259"/>
                <a:gd name="connsiteX6-1285" fmla="*/ 440807 w 580141"/>
                <a:gd name="connsiteY6-1286" fmla="*/ 401948 h 1640259"/>
                <a:gd name="connsiteX7-1287" fmla="*/ 518260 w 580141"/>
                <a:gd name="connsiteY7-1288" fmla="*/ 474167 h 1640259"/>
                <a:gd name="connsiteX8-1289" fmla="*/ 498587 w 580141"/>
                <a:gd name="connsiteY8-1290" fmla="*/ 638313 h 1640259"/>
                <a:gd name="connsiteX9-1291" fmla="*/ 372197 w 580141"/>
                <a:gd name="connsiteY9-1292" fmla="*/ 546723 h 1640259"/>
                <a:gd name="connsiteX10-1293" fmla="*/ 498617 w 580141"/>
                <a:gd name="connsiteY10-1294" fmla="*/ 658378 h 1640259"/>
                <a:gd name="connsiteX11-1295" fmla="*/ 484050 w 580141"/>
                <a:gd name="connsiteY11-1296" fmla="*/ 820768 h 1640259"/>
                <a:gd name="connsiteX12-1297" fmla="*/ 270832 w 580141"/>
                <a:gd name="connsiteY12-1298" fmla="*/ 673942 h 1640259"/>
                <a:gd name="connsiteX13-1299" fmla="*/ 478917 w 580141"/>
                <a:gd name="connsiteY13-1300" fmla="*/ 852794 h 1640259"/>
                <a:gd name="connsiteX14-1301" fmla="*/ 484201 w 580141"/>
                <a:gd name="connsiteY14-1302" fmla="*/ 1018658 h 1640259"/>
                <a:gd name="connsiteX15-1303" fmla="*/ 184579 w 580141"/>
                <a:gd name="connsiteY15-1304" fmla="*/ 796670 h 1640259"/>
                <a:gd name="connsiteX16-1305" fmla="*/ 479002 w 580141"/>
                <a:gd name="connsiteY16-1306" fmla="*/ 1055860 h 1640259"/>
                <a:gd name="connsiteX17-1307" fmla="*/ 474625 w 580141"/>
                <a:gd name="connsiteY17-1308" fmla="*/ 1200922 h 1640259"/>
                <a:gd name="connsiteX18-1309" fmla="*/ 119129 w 580141"/>
                <a:gd name="connsiteY18-1310" fmla="*/ 944197 h 1640259"/>
                <a:gd name="connsiteX19-1311" fmla="*/ 467006 w 580141"/>
                <a:gd name="connsiteY19-1312" fmla="*/ 1229607 h 1640259"/>
                <a:gd name="connsiteX20-1313" fmla="*/ 480083 w 580141"/>
                <a:gd name="connsiteY20-1314" fmla="*/ 1384563 h 1640259"/>
                <a:gd name="connsiteX21-1315" fmla="*/ 184579 w 580141"/>
                <a:gd name="connsiteY21-1316" fmla="*/ 1187390 h 1640259"/>
                <a:gd name="connsiteX22-1317" fmla="*/ 480050 w 580141"/>
                <a:gd name="connsiteY22-1318" fmla="*/ 1411796 h 1640259"/>
                <a:gd name="connsiteX23-1319" fmla="*/ 552481 w 580141"/>
                <a:gd name="connsiteY23-1320" fmla="*/ 1640067 h 1640259"/>
                <a:gd name="connsiteX24-1321" fmla="*/ 103908 w 580141"/>
                <a:gd name="connsiteY24-1322" fmla="*/ 1412002 h 1640259"/>
                <a:gd name="connsiteX25-1323" fmla="*/ 550099 w 580141"/>
                <a:gd name="connsiteY25-1324" fmla="*/ 54739 h 1640259"/>
                <a:gd name="connsiteX0-1325" fmla="*/ 550099 w 580141"/>
                <a:gd name="connsiteY0-1326" fmla="*/ 54739 h 1640259"/>
                <a:gd name="connsiteX1-1327" fmla="*/ 536842 w 580141"/>
                <a:gd name="connsiteY1-1328" fmla="*/ 262901 h 1640259"/>
                <a:gd name="connsiteX2-1329" fmla="*/ 550454 w 580141"/>
                <a:gd name="connsiteY2-1330" fmla="*/ 290825 h 1640259"/>
                <a:gd name="connsiteX3-1331" fmla="*/ 488816 w 580141"/>
                <a:gd name="connsiteY3-1332" fmla="*/ 248282 h 1640259"/>
                <a:gd name="connsiteX4-1333" fmla="*/ 532877 w 580141"/>
                <a:gd name="connsiteY4-1334" fmla="*/ 296148 h 1640259"/>
                <a:gd name="connsiteX5-1335" fmla="*/ 528440 w 580141"/>
                <a:gd name="connsiteY5-1336" fmla="*/ 449834 h 1640259"/>
                <a:gd name="connsiteX6-1337" fmla="*/ 440807 w 580141"/>
                <a:gd name="connsiteY6-1338" fmla="*/ 401948 h 1640259"/>
                <a:gd name="connsiteX7-1339" fmla="*/ 518260 w 580141"/>
                <a:gd name="connsiteY7-1340" fmla="*/ 474167 h 1640259"/>
                <a:gd name="connsiteX8-1341" fmla="*/ 498587 w 580141"/>
                <a:gd name="connsiteY8-1342" fmla="*/ 638313 h 1640259"/>
                <a:gd name="connsiteX9-1343" fmla="*/ 372197 w 580141"/>
                <a:gd name="connsiteY9-1344" fmla="*/ 546723 h 1640259"/>
                <a:gd name="connsiteX10-1345" fmla="*/ 498617 w 580141"/>
                <a:gd name="connsiteY10-1346" fmla="*/ 658378 h 1640259"/>
                <a:gd name="connsiteX11-1347" fmla="*/ 484050 w 580141"/>
                <a:gd name="connsiteY11-1348" fmla="*/ 820768 h 1640259"/>
                <a:gd name="connsiteX12-1349" fmla="*/ 270832 w 580141"/>
                <a:gd name="connsiteY12-1350" fmla="*/ 673942 h 1640259"/>
                <a:gd name="connsiteX13-1351" fmla="*/ 478917 w 580141"/>
                <a:gd name="connsiteY13-1352" fmla="*/ 852794 h 1640259"/>
                <a:gd name="connsiteX14-1353" fmla="*/ 484201 w 580141"/>
                <a:gd name="connsiteY14-1354" fmla="*/ 1018658 h 1640259"/>
                <a:gd name="connsiteX15-1355" fmla="*/ 184579 w 580141"/>
                <a:gd name="connsiteY15-1356" fmla="*/ 796670 h 1640259"/>
                <a:gd name="connsiteX16-1357" fmla="*/ 479002 w 580141"/>
                <a:gd name="connsiteY16-1358" fmla="*/ 1055860 h 1640259"/>
                <a:gd name="connsiteX17-1359" fmla="*/ 459783 w 580141"/>
                <a:gd name="connsiteY17-1360" fmla="*/ 1180585 h 1640259"/>
                <a:gd name="connsiteX18-1361" fmla="*/ 119129 w 580141"/>
                <a:gd name="connsiteY18-1362" fmla="*/ 944197 h 1640259"/>
                <a:gd name="connsiteX19-1363" fmla="*/ 467006 w 580141"/>
                <a:gd name="connsiteY19-1364" fmla="*/ 1229607 h 1640259"/>
                <a:gd name="connsiteX20-1365" fmla="*/ 480083 w 580141"/>
                <a:gd name="connsiteY20-1366" fmla="*/ 1384563 h 1640259"/>
                <a:gd name="connsiteX21-1367" fmla="*/ 184579 w 580141"/>
                <a:gd name="connsiteY21-1368" fmla="*/ 1187390 h 1640259"/>
                <a:gd name="connsiteX22-1369" fmla="*/ 480050 w 580141"/>
                <a:gd name="connsiteY22-1370" fmla="*/ 1411796 h 1640259"/>
                <a:gd name="connsiteX23-1371" fmla="*/ 552481 w 580141"/>
                <a:gd name="connsiteY23-1372" fmla="*/ 1640067 h 1640259"/>
                <a:gd name="connsiteX24-1373" fmla="*/ 103908 w 580141"/>
                <a:gd name="connsiteY24-1374" fmla="*/ 1412002 h 1640259"/>
                <a:gd name="connsiteX25-1375" fmla="*/ 550099 w 580141"/>
                <a:gd name="connsiteY25-1376" fmla="*/ 54739 h 1640259"/>
                <a:gd name="connsiteX0-1377" fmla="*/ 550099 w 580141"/>
                <a:gd name="connsiteY0-1378" fmla="*/ 54739 h 1640259"/>
                <a:gd name="connsiteX1-1379" fmla="*/ 536842 w 580141"/>
                <a:gd name="connsiteY1-1380" fmla="*/ 262901 h 1640259"/>
                <a:gd name="connsiteX2-1381" fmla="*/ 550454 w 580141"/>
                <a:gd name="connsiteY2-1382" fmla="*/ 290825 h 1640259"/>
                <a:gd name="connsiteX3-1383" fmla="*/ 488816 w 580141"/>
                <a:gd name="connsiteY3-1384" fmla="*/ 248282 h 1640259"/>
                <a:gd name="connsiteX4-1385" fmla="*/ 532877 w 580141"/>
                <a:gd name="connsiteY4-1386" fmla="*/ 296148 h 1640259"/>
                <a:gd name="connsiteX5-1387" fmla="*/ 528440 w 580141"/>
                <a:gd name="connsiteY5-1388" fmla="*/ 449834 h 1640259"/>
                <a:gd name="connsiteX6-1389" fmla="*/ 440807 w 580141"/>
                <a:gd name="connsiteY6-1390" fmla="*/ 401948 h 1640259"/>
                <a:gd name="connsiteX7-1391" fmla="*/ 518260 w 580141"/>
                <a:gd name="connsiteY7-1392" fmla="*/ 474167 h 1640259"/>
                <a:gd name="connsiteX8-1393" fmla="*/ 498587 w 580141"/>
                <a:gd name="connsiteY8-1394" fmla="*/ 638313 h 1640259"/>
                <a:gd name="connsiteX9-1395" fmla="*/ 372197 w 580141"/>
                <a:gd name="connsiteY9-1396" fmla="*/ 546723 h 1640259"/>
                <a:gd name="connsiteX10-1397" fmla="*/ 498617 w 580141"/>
                <a:gd name="connsiteY10-1398" fmla="*/ 658378 h 1640259"/>
                <a:gd name="connsiteX11-1399" fmla="*/ 484050 w 580141"/>
                <a:gd name="connsiteY11-1400" fmla="*/ 820768 h 1640259"/>
                <a:gd name="connsiteX12-1401" fmla="*/ 270832 w 580141"/>
                <a:gd name="connsiteY12-1402" fmla="*/ 673942 h 1640259"/>
                <a:gd name="connsiteX13-1403" fmla="*/ 478917 w 580141"/>
                <a:gd name="connsiteY13-1404" fmla="*/ 852794 h 1640259"/>
                <a:gd name="connsiteX14-1405" fmla="*/ 484201 w 580141"/>
                <a:gd name="connsiteY14-1406" fmla="*/ 1018658 h 1640259"/>
                <a:gd name="connsiteX15-1407" fmla="*/ 184579 w 580141"/>
                <a:gd name="connsiteY15-1408" fmla="*/ 796670 h 1640259"/>
                <a:gd name="connsiteX16-1409" fmla="*/ 466579 w 580141"/>
                <a:gd name="connsiteY16-1410" fmla="*/ 1043108 h 1640259"/>
                <a:gd name="connsiteX17-1411" fmla="*/ 459783 w 580141"/>
                <a:gd name="connsiteY17-1412" fmla="*/ 1180585 h 1640259"/>
                <a:gd name="connsiteX18-1413" fmla="*/ 119129 w 580141"/>
                <a:gd name="connsiteY18-1414" fmla="*/ 944197 h 1640259"/>
                <a:gd name="connsiteX19-1415" fmla="*/ 467006 w 580141"/>
                <a:gd name="connsiteY19-1416" fmla="*/ 1229607 h 1640259"/>
                <a:gd name="connsiteX20-1417" fmla="*/ 480083 w 580141"/>
                <a:gd name="connsiteY20-1418" fmla="*/ 1384563 h 1640259"/>
                <a:gd name="connsiteX21-1419" fmla="*/ 184579 w 580141"/>
                <a:gd name="connsiteY21-1420" fmla="*/ 1187390 h 1640259"/>
                <a:gd name="connsiteX22-1421" fmla="*/ 480050 w 580141"/>
                <a:gd name="connsiteY22-1422" fmla="*/ 1411796 h 1640259"/>
                <a:gd name="connsiteX23-1423" fmla="*/ 552481 w 580141"/>
                <a:gd name="connsiteY23-1424" fmla="*/ 1640067 h 1640259"/>
                <a:gd name="connsiteX24-1425" fmla="*/ 103908 w 580141"/>
                <a:gd name="connsiteY24-1426" fmla="*/ 1412002 h 1640259"/>
                <a:gd name="connsiteX25-1427" fmla="*/ 550099 w 580141"/>
                <a:gd name="connsiteY25-1428" fmla="*/ 54739 h 1640259"/>
                <a:gd name="connsiteX0-1429" fmla="*/ 550099 w 580141"/>
                <a:gd name="connsiteY0-1430" fmla="*/ 54739 h 1640259"/>
                <a:gd name="connsiteX1-1431" fmla="*/ 536842 w 580141"/>
                <a:gd name="connsiteY1-1432" fmla="*/ 262901 h 1640259"/>
                <a:gd name="connsiteX2-1433" fmla="*/ 550454 w 580141"/>
                <a:gd name="connsiteY2-1434" fmla="*/ 290825 h 1640259"/>
                <a:gd name="connsiteX3-1435" fmla="*/ 488816 w 580141"/>
                <a:gd name="connsiteY3-1436" fmla="*/ 248282 h 1640259"/>
                <a:gd name="connsiteX4-1437" fmla="*/ 532877 w 580141"/>
                <a:gd name="connsiteY4-1438" fmla="*/ 296148 h 1640259"/>
                <a:gd name="connsiteX5-1439" fmla="*/ 528440 w 580141"/>
                <a:gd name="connsiteY5-1440" fmla="*/ 449834 h 1640259"/>
                <a:gd name="connsiteX6-1441" fmla="*/ 440807 w 580141"/>
                <a:gd name="connsiteY6-1442" fmla="*/ 401948 h 1640259"/>
                <a:gd name="connsiteX7-1443" fmla="*/ 518260 w 580141"/>
                <a:gd name="connsiteY7-1444" fmla="*/ 474167 h 1640259"/>
                <a:gd name="connsiteX8-1445" fmla="*/ 498587 w 580141"/>
                <a:gd name="connsiteY8-1446" fmla="*/ 638313 h 1640259"/>
                <a:gd name="connsiteX9-1447" fmla="*/ 372197 w 580141"/>
                <a:gd name="connsiteY9-1448" fmla="*/ 546723 h 1640259"/>
                <a:gd name="connsiteX10-1449" fmla="*/ 498617 w 580141"/>
                <a:gd name="connsiteY10-1450" fmla="*/ 658378 h 1640259"/>
                <a:gd name="connsiteX11-1451" fmla="*/ 484050 w 580141"/>
                <a:gd name="connsiteY11-1452" fmla="*/ 820768 h 1640259"/>
                <a:gd name="connsiteX12-1453" fmla="*/ 270832 w 580141"/>
                <a:gd name="connsiteY12-1454" fmla="*/ 673942 h 1640259"/>
                <a:gd name="connsiteX13-1455" fmla="*/ 478917 w 580141"/>
                <a:gd name="connsiteY13-1456" fmla="*/ 852794 h 1640259"/>
                <a:gd name="connsiteX14-1457" fmla="*/ 469294 w 580141"/>
                <a:gd name="connsiteY14-1458" fmla="*/ 1003356 h 1640259"/>
                <a:gd name="connsiteX15-1459" fmla="*/ 184579 w 580141"/>
                <a:gd name="connsiteY15-1460" fmla="*/ 796670 h 1640259"/>
                <a:gd name="connsiteX16-1461" fmla="*/ 466579 w 580141"/>
                <a:gd name="connsiteY16-1462" fmla="*/ 1043108 h 1640259"/>
                <a:gd name="connsiteX17-1463" fmla="*/ 459783 w 580141"/>
                <a:gd name="connsiteY17-1464" fmla="*/ 1180585 h 1640259"/>
                <a:gd name="connsiteX18-1465" fmla="*/ 119129 w 580141"/>
                <a:gd name="connsiteY18-1466" fmla="*/ 944197 h 1640259"/>
                <a:gd name="connsiteX19-1467" fmla="*/ 467006 w 580141"/>
                <a:gd name="connsiteY19-1468" fmla="*/ 1229607 h 1640259"/>
                <a:gd name="connsiteX20-1469" fmla="*/ 480083 w 580141"/>
                <a:gd name="connsiteY20-1470" fmla="*/ 1384563 h 1640259"/>
                <a:gd name="connsiteX21-1471" fmla="*/ 184579 w 580141"/>
                <a:gd name="connsiteY21-1472" fmla="*/ 1187390 h 1640259"/>
                <a:gd name="connsiteX22-1473" fmla="*/ 480050 w 580141"/>
                <a:gd name="connsiteY22-1474" fmla="*/ 1411796 h 1640259"/>
                <a:gd name="connsiteX23-1475" fmla="*/ 552481 w 580141"/>
                <a:gd name="connsiteY23-1476" fmla="*/ 1640067 h 1640259"/>
                <a:gd name="connsiteX24-1477" fmla="*/ 103908 w 580141"/>
                <a:gd name="connsiteY24-1478" fmla="*/ 1412002 h 1640259"/>
                <a:gd name="connsiteX25-1479" fmla="*/ 550099 w 580141"/>
                <a:gd name="connsiteY25-1480" fmla="*/ 54739 h 1640259"/>
                <a:gd name="connsiteX0-1481" fmla="*/ 550099 w 580141"/>
                <a:gd name="connsiteY0-1482" fmla="*/ 54739 h 1640259"/>
                <a:gd name="connsiteX1-1483" fmla="*/ 536842 w 580141"/>
                <a:gd name="connsiteY1-1484" fmla="*/ 262901 h 1640259"/>
                <a:gd name="connsiteX2-1485" fmla="*/ 550454 w 580141"/>
                <a:gd name="connsiteY2-1486" fmla="*/ 290825 h 1640259"/>
                <a:gd name="connsiteX3-1487" fmla="*/ 488816 w 580141"/>
                <a:gd name="connsiteY3-1488" fmla="*/ 248282 h 1640259"/>
                <a:gd name="connsiteX4-1489" fmla="*/ 532877 w 580141"/>
                <a:gd name="connsiteY4-1490" fmla="*/ 296148 h 1640259"/>
                <a:gd name="connsiteX5-1491" fmla="*/ 511048 w 580141"/>
                <a:gd name="connsiteY5-1492" fmla="*/ 431982 h 1640259"/>
                <a:gd name="connsiteX6-1493" fmla="*/ 440807 w 580141"/>
                <a:gd name="connsiteY6-1494" fmla="*/ 401948 h 1640259"/>
                <a:gd name="connsiteX7-1495" fmla="*/ 518260 w 580141"/>
                <a:gd name="connsiteY7-1496" fmla="*/ 474167 h 1640259"/>
                <a:gd name="connsiteX8-1497" fmla="*/ 498587 w 580141"/>
                <a:gd name="connsiteY8-1498" fmla="*/ 638313 h 1640259"/>
                <a:gd name="connsiteX9-1499" fmla="*/ 372197 w 580141"/>
                <a:gd name="connsiteY9-1500" fmla="*/ 546723 h 1640259"/>
                <a:gd name="connsiteX10-1501" fmla="*/ 498617 w 580141"/>
                <a:gd name="connsiteY10-1502" fmla="*/ 658378 h 1640259"/>
                <a:gd name="connsiteX11-1503" fmla="*/ 484050 w 580141"/>
                <a:gd name="connsiteY11-1504" fmla="*/ 820768 h 1640259"/>
                <a:gd name="connsiteX12-1505" fmla="*/ 270832 w 580141"/>
                <a:gd name="connsiteY12-1506" fmla="*/ 673942 h 1640259"/>
                <a:gd name="connsiteX13-1507" fmla="*/ 478917 w 580141"/>
                <a:gd name="connsiteY13-1508" fmla="*/ 852794 h 1640259"/>
                <a:gd name="connsiteX14-1509" fmla="*/ 469294 w 580141"/>
                <a:gd name="connsiteY14-1510" fmla="*/ 1003356 h 1640259"/>
                <a:gd name="connsiteX15-1511" fmla="*/ 184579 w 580141"/>
                <a:gd name="connsiteY15-1512" fmla="*/ 796670 h 1640259"/>
                <a:gd name="connsiteX16-1513" fmla="*/ 466579 w 580141"/>
                <a:gd name="connsiteY16-1514" fmla="*/ 1043108 h 1640259"/>
                <a:gd name="connsiteX17-1515" fmla="*/ 459783 w 580141"/>
                <a:gd name="connsiteY17-1516" fmla="*/ 1180585 h 1640259"/>
                <a:gd name="connsiteX18-1517" fmla="*/ 119129 w 580141"/>
                <a:gd name="connsiteY18-1518" fmla="*/ 944197 h 1640259"/>
                <a:gd name="connsiteX19-1519" fmla="*/ 467006 w 580141"/>
                <a:gd name="connsiteY19-1520" fmla="*/ 1229607 h 1640259"/>
                <a:gd name="connsiteX20-1521" fmla="*/ 480083 w 580141"/>
                <a:gd name="connsiteY20-1522" fmla="*/ 1384563 h 1640259"/>
                <a:gd name="connsiteX21-1523" fmla="*/ 184579 w 580141"/>
                <a:gd name="connsiteY21-1524" fmla="*/ 1187390 h 1640259"/>
                <a:gd name="connsiteX22-1525" fmla="*/ 480050 w 580141"/>
                <a:gd name="connsiteY22-1526" fmla="*/ 1411796 h 1640259"/>
                <a:gd name="connsiteX23-1527" fmla="*/ 552481 w 580141"/>
                <a:gd name="connsiteY23-1528" fmla="*/ 1640067 h 1640259"/>
                <a:gd name="connsiteX24-1529" fmla="*/ 103908 w 580141"/>
                <a:gd name="connsiteY24-1530" fmla="*/ 1412002 h 1640259"/>
                <a:gd name="connsiteX25-1531" fmla="*/ 550099 w 580141"/>
                <a:gd name="connsiteY25-1532" fmla="*/ 54739 h 1640259"/>
                <a:gd name="connsiteX0-1533" fmla="*/ 550099 w 582162"/>
                <a:gd name="connsiteY0-1534" fmla="*/ 54028 h 1639548"/>
                <a:gd name="connsiteX1-1535" fmla="*/ 536842 w 582162"/>
                <a:gd name="connsiteY1-1536" fmla="*/ 262190 h 1639548"/>
                <a:gd name="connsiteX2-1537" fmla="*/ 488816 w 582162"/>
                <a:gd name="connsiteY2-1538" fmla="*/ 247571 h 1639548"/>
                <a:gd name="connsiteX3-1539" fmla="*/ 532877 w 582162"/>
                <a:gd name="connsiteY3-1540" fmla="*/ 295437 h 1639548"/>
                <a:gd name="connsiteX4-1541" fmla="*/ 511048 w 582162"/>
                <a:gd name="connsiteY4-1542" fmla="*/ 431271 h 1639548"/>
                <a:gd name="connsiteX5-1543" fmla="*/ 440807 w 582162"/>
                <a:gd name="connsiteY5-1544" fmla="*/ 401237 h 1639548"/>
                <a:gd name="connsiteX6-1545" fmla="*/ 518260 w 582162"/>
                <a:gd name="connsiteY6-1546" fmla="*/ 473456 h 1639548"/>
                <a:gd name="connsiteX7-1547" fmla="*/ 498587 w 582162"/>
                <a:gd name="connsiteY7-1548" fmla="*/ 637602 h 1639548"/>
                <a:gd name="connsiteX8-1549" fmla="*/ 372197 w 582162"/>
                <a:gd name="connsiteY8-1550" fmla="*/ 546012 h 1639548"/>
                <a:gd name="connsiteX9-1551" fmla="*/ 498617 w 582162"/>
                <a:gd name="connsiteY9-1552" fmla="*/ 657667 h 1639548"/>
                <a:gd name="connsiteX10-1553" fmla="*/ 484050 w 582162"/>
                <a:gd name="connsiteY10-1554" fmla="*/ 820057 h 1639548"/>
                <a:gd name="connsiteX11-1555" fmla="*/ 270832 w 582162"/>
                <a:gd name="connsiteY11-1556" fmla="*/ 673231 h 1639548"/>
                <a:gd name="connsiteX12-1557" fmla="*/ 478917 w 582162"/>
                <a:gd name="connsiteY12-1558" fmla="*/ 852083 h 1639548"/>
                <a:gd name="connsiteX13-1559" fmla="*/ 469294 w 582162"/>
                <a:gd name="connsiteY13-1560" fmla="*/ 1002645 h 1639548"/>
                <a:gd name="connsiteX14-1561" fmla="*/ 184579 w 582162"/>
                <a:gd name="connsiteY14-1562" fmla="*/ 795959 h 1639548"/>
                <a:gd name="connsiteX15-1563" fmla="*/ 466579 w 582162"/>
                <a:gd name="connsiteY15-1564" fmla="*/ 1042397 h 1639548"/>
                <a:gd name="connsiteX16-1565" fmla="*/ 459783 w 582162"/>
                <a:gd name="connsiteY16-1566" fmla="*/ 1179874 h 1639548"/>
                <a:gd name="connsiteX17-1567" fmla="*/ 119129 w 582162"/>
                <a:gd name="connsiteY17-1568" fmla="*/ 943486 h 1639548"/>
                <a:gd name="connsiteX18-1569" fmla="*/ 467006 w 582162"/>
                <a:gd name="connsiteY18-1570" fmla="*/ 1228896 h 1639548"/>
                <a:gd name="connsiteX19-1571" fmla="*/ 480083 w 582162"/>
                <a:gd name="connsiteY19-1572" fmla="*/ 1383852 h 1639548"/>
                <a:gd name="connsiteX20-1573" fmla="*/ 184579 w 582162"/>
                <a:gd name="connsiteY20-1574" fmla="*/ 1186679 h 1639548"/>
                <a:gd name="connsiteX21-1575" fmla="*/ 480050 w 582162"/>
                <a:gd name="connsiteY21-1576" fmla="*/ 1411085 h 1639548"/>
                <a:gd name="connsiteX22-1577" fmla="*/ 552481 w 582162"/>
                <a:gd name="connsiteY22-1578" fmla="*/ 1639356 h 1639548"/>
                <a:gd name="connsiteX23-1579" fmla="*/ 103908 w 582162"/>
                <a:gd name="connsiteY23-1580" fmla="*/ 1411291 h 1639548"/>
                <a:gd name="connsiteX24-1581" fmla="*/ 550099 w 582162"/>
                <a:gd name="connsiteY24-1582" fmla="*/ 54028 h 1639548"/>
                <a:gd name="connsiteX0-1583" fmla="*/ 550099 w 582162"/>
                <a:gd name="connsiteY0-1584" fmla="*/ 54028 h 1639548"/>
                <a:gd name="connsiteX1-1585" fmla="*/ 536842 w 582162"/>
                <a:gd name="connsiteY1-1586" fmla="*/ 262190 h 1639548"/>
                <a:gd name="connsiteX2-1587" fmla="*/ 488816 w 582162"/>
                <a:gd name="connsiteY2-1588" fmla="*/ 247571 h 1639548"/>
                <a:gd name="connsiteX3-1589" fmla="*/ 532877 w 582162"/>
                <a:gd name="connsiteY3-1590" fmla="*/ 295437 h 1639548"/>
                <a:gd name="connsiteX4-1591" fmla="*/ 526021 w 582162"/>
                <a:gd name="connsiteY4-1592" fmla="*/ 441538 h 1639548"/>
                <a:gd name="connsiteX5-1593" fmla="*/ 440807 w 582162"/>
                <a:gd name="connsiteY5-1594" fmla="*/ 401237 h 1639548"/>
                <a:gd name="connsiteX6-1595" fmla="*/ 518260 w 582162"/>
                <a:gd name="connsiteY6-1596" fmla="*/ 473456 h 1639548"/>
                <a:gd name="connsiteX7-1597" fmla="*/ 498587 w 582162"/>
                <a:gd name="connsiteY7-1598" fmla="*/ 637602 h 1639548"/>
                <a:gd name="connsiteX8-1599" fmla="*/ 372197 w 582162"/>
                <a:gd name="connsiteY8-1600" fmla="*/ 546012 h 1639548"/>
                <a:gd name="connsiteX9-1601" fmla="*/ 498617 w 582162"/>
                <a:gd name="connsiteY9-1602" fmla="*/ 657667 h 1639548"/>
                <a:gd name="connsiteX10-1603" fmla="*/ 484050 w 582162"/>
                <a:gd name="connsiteY10-1604" fmla="*/ 820057 h 1639548"/>
                <a:gd name="connsiteX11-1605" fmla="*/ 270832 w 582162"/>
                <a:gd name="connsiteY11-1606" fmla="*/ 673231 h 1639548"/>
                <a:gd name="connsiteX12-1607" fmla="*/ 478917 w 582162"/>
                <a:gd name="connsiteY12-1608" fmla="*/ 852083 h 1639548"/>
                <a:gd name="connsiteX13-1609" fmla="*/ 469294 w 582162"/>
                <a:gd name="connsiteY13-1610" fmla="*/ 1002645 h 1639548"/>
                <a:gd name="connsiteX14-1611" fmla="*/ 184579 w 582162"/>
                <a:gd name="connsiteY14-1612" fmla="*/ 795959 h 1639548"/>
                <a:gd name="connsiteX15-1613" fmla="*/ 466579 w 582162"/>
                <a:gd name="connsiteY15-1614" fmla="*/ 1042397 h 1639548"/>
                <a:gd name="connsiteX16-1615" fmla="*/ 459783 w 582162"/>
                <a:gd name="connsiteY16-1616" fmla="*/ 1179874 h 1639548"/>
                <a:gd name="connsiteX17-1617" fmla="*/ 119129 w 582162"/>
                <a:gd name="connsiteY17-1618" fmla="*/ 943486 h 1639548"/>
                <a:gd name="connsiteX18-1619" fmla="*/ 467006 w 582162"/>
                <a:gd name="connsiteY18-1620" fmla="*/ 1228896 h 1639548"/>
                <a:gd name="connsiteX19-1621" fmla="*/ 480083 w 582162"/>
                <a:gd name="connsiteY19-1622" fmla="*/ 1383852 h 1639548"/>
                <a:gd name="connsiteX20-1623" fmla="*/ 184579 w 582162"/>
                <a:gd name="connsiteY20-1624" fmla="*/ 1186679 h 1639548"/>
                <a:gd name="connsiteX21-1625" fmla="*/ 480050 w 582162"/>
                <a:gd name="connsiteY21-1626" fmla="*/ 1411085 h 1639548"/>
                <a:gd name="connsiteX22-1627" fmla="*/ 552481 w 582162"/>
                <a:gd name="connsiteY22-1628" fmla="*/ 1639356 h 1639548"/>
                <a:gd name="connsiteX23-1629" fmla="*/ 103908 w 582162"/>
                <a:gd name="connsiteY23-1630" fmla="*/ 1411291 h 1639548"/>
                <a:gd name="connsiteX24-1631" fmla="*/ 550099 w 582162"/>
                <a:gd name="connsiteY24-1632" fmla="*/ 54028 h 163954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23" y="connsiteY11-24"/>
                </a:cxn>
                <a:cxn ang="0">
                  <a:pos x="connsiteX12-25" y="connsiteY12-26"/>
                </a:cxn>
                <a:cxn ang="0">
                  <a:pos x="connsiteX13-27" y="connsiteY13-28"/>
                </a:cxn>
                <a:cxn ang="0">
                  <a:pos x="connsiteX14-29" y="connsiteY14-30"/>
                </a:cxn>
                <a:cxn ang="0">
                  <a:pos x="connsiteX15-31" y="connsiteY15-32"/>
                </a:cxn>
                <a:cxn ang="0">
                  <a:pos x="connsiteX16-33" y="connsiteY16-34"/>
                </a:cxn>
                <a:cxn ang="0">
                  <a:pos x="connsiteX17-35" y="connsiteY17-36"/>
                </a:cxn>
                <a:cxn ang="0">
                  <a:pos x="connsiteX18-37" y="connsiteY18-38"/>
                </a:cxn>
                <a:cxn ang="0">
                  <a:pos x="connsiteX19-39" y="connsiteY19-40"/>
                </a:cxn>
                <a:cxn ang="0">
                  <a:pos x="connsiteX20-41" y="connsiteY20-42"/>
                </a:cxn>
                <a:cxn ang="0">
                  <a:pos x="connsiteX21-43" y="connsiteY21-44"/>
                </a:cxn>
                <a:cxn ang="0">
                  <a:pos x="connsiteX22-45" y="connsiteY22-46"/>
                </a:cxn>
                <a:cxn ang="0">
                  <a:pos x="connsiteX23-47" y="connsiteY23-48"/>
                </a:cxn>
                <a:cxn ang="0">
                  <a:pos x="connsiteX24-49" y="connsiteY24-50"/>
                </a:cxn>
              </a:cxnLst>
              <a:rect l="l" t="t" r="r" b="b"/>
              <a:pathLst>
                <a:path w="582162" h="1639548">
                  <a:moveTo>
                    <a:pt x="550099" y="54028"/>
                  </a:moveTo>
                  <a:cubicBezTo>
                    <a:pt x="624739" y="-134938"/>
                    <a:pt x="547056" y="229933"/>
                    <a:pt x="536842" y="262190"/>
                  </a:cubicBezTo>
                  <a:cubicBezTo>
                    <a:pt x="526628" y="294447"/>
                    <a:pt x="489477" y="242030"/>
                    <a:pt x="488816" y="247571"/>
                  </a:cubicBezTo>
                  <a:lnTo>
                    <a:pt x="532877" y="295437"/>
                  </a:lnTo>
                  <a:cubicBezTo>
                    <a:pt x="532967" y="355079"/>
                    <a:pt x="525931" y="381896"/>
                    <a:pt x="526021" y="441538"/>
                  </a:cubicBezTo>
                  <a:lnTo>
                    <a:pt x="440807" y="401237"/>
                  </a:lnTo>
                  <a:lnTo>
                    <a:pt x="518260" y="473456"/>
                  </a:lnTo>
                  <a:lnTo>
                    <a:pt x="498587" y="637602"/>
                  </a:lnTo>
                  <a:lnTo>
                    <a:pt x="372197" y="546012"/>
                  </a:lnTo>
                  <a:lnTo>
                    <a:pt x="498617" y="657667"/>
                  </a:lnTo>
                  <a:cubicBezTo>
                    <a:pt x="498709" y="718576"/>
                    <a:pt x="483958" y="759148"/>
                    <a:pt x="484050" y="820057"/>
                  </a:cubicBezTo>
                  <a:lnTo>
                    <a:pt x="270832" y="673231"/>
                  </a:lnTo>
                  <a:lnTo>
                    <a:pt x="478917" y="852083"/>
                  </a:lnTo>
                  <a:lnTo>
                    <a:pt x="469294" y="1002645"/>
                  </a:lnTo>
                  <a:lnTo>
                    <a:pt x="184579" y="795959"/>
                  </a:lnTo>
                  <a:lnTo>
                    <a:pt x="466579" y="1042397"/>
                  </a:lnTo>
                  <a:lnTo>
                    <a:pt x="459783" y="1179874"/>
                  </a:lnTo>
                  <a:lnTo>
                    <a:pt x="119129" y="943486"/>
                  </a:lnTo>
                  <a:lnTo>
                    <a:pt x="467006" y="1228896"/>
                  </a:lnTo>
                  <a:cubicBezTo>
                    <a:pt x="467092" y="1286367"/>
                    <a:pt x="479997" y="1326381"/>
                    <a:pt x="480083" y="1383852"/>
                  </a:cubicBezTo>
                  <a:lnTo>
                    <a:pt x="184579" y="1186679"/>
                  </a:lnTo>
                  <a:lnTo>
                    <a:pt x="480050" y="1411085"/>
                  </a:lnTo>
                  <a:cubicBezTo>
                    <a:pt x="480132" y="1465879"/>
                    <a:pt x="497607" y="1538525"/>
                    <a:pt x="552481" y="1639356"/>
                  </a:cubicBezTo>
                  <a:cubicBezTo>
                    <a:pt x="331520" y="1644295"/>
                    <a:pt x="189138" y="1553987"/>
                    <a:pt x="103908" y="1411291"/>
                  </a:cubicBezTo>
                  <a:cubicBezTo>
                    <a:pt x="-144138" y="987527"/>
                    <a:pt x="70524" y="647047"/>
                    <a:pt x="550099" y="5402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/>
            </a:p>
          </p:txBody>
        </p:sp>
        <p:sp>
          <p:nvSpPr>
            <p:cNvPr id="56" name="Oval 1"/>
            <p:cNvSpPr/>
            <p:nvPr/>
          </p:nvSpPr>
          <p:spPr>
            <a:xfrm>
              <a:off x="9777559" y="2609739"/>
              <a:ext cx="511534" cy="482610"/>
            </a:xfrm>
            <a:custGeom>
              <a:avLst/>
              <a:gdLst/>
              <a:ahLst/>
              <a:cxnLst/>
              <a:rect l="l" t="t" r="r" b="b"/>
              <a:pathLst>
                <a:path w="543969" h="513210">
                  <a:moveTo>
                    <a:pt x="72529" y="368152"/>
                  </a:moveTo>
                  <a:lnTo>
                    <a:pt x="471440" y="368152"/>
                  </a:lnTo>
                  <a:lnTo>
                    <a:pt x="471440" y="440681"/>
                  </a:lnTo>
                  <a:cubicBezTo>
                    <a:pt x="471440" y="480738"/>
                    <a:pt x="382141" y="513210"/>
                    <a:pt x="271985" y="513210"/>
                  </a:cubicBezTo>
                  <a:cubicBezTo>
                    <a:pt x="161829" y="513210"/>
                    <a:pt x="72529" y="480738"/>
                    <a:pt x="72529" y="440681"/>
                  </a:cubicBezTo>
                  <a:close/>
                  <a:moveTo>
                    <a:pt x="73404" y="245435"/>
                  </a:moveTo>
                  <a:lnTo>
                    <a:pt x="470566" y="245435"/>
                  </a:lnTo>
                  <a:cubicBezTo>
                    <a:pt x="491077" y="245435"/>
                    <a:pt x="507705" y="262062"/>
                    <a:pt x="507705" y="282574"/>
                  </a:cubicBezTo>
                  <a:lnTo>
                    <a:pt x="507705" y="298967"/>
                  </a:lnTo>
                  <a:cubicBezTo>
                    <a:pt x="507705" y="319478"/>
                    <a:pt x="491077" y="336106"/>
                    <a:pt x="470566" y="336106"/>
                  </a:cubicBezTo>
                  <a:lnTo>
                    <a:pt x="73404" y="336106"/>
                  </a:lnTo>
                  <a:cubicBezTo>
                    <a:pt x="52893" y="336106"/>
                    <a:pt x="36265" y="319478"/>
                    <a:pt x="36265" y="298967"/>
                  </a:cubicBezTo>
                  <a:lnTo>
                    <a:pt x="36265" y="282574"/>
                  </a:lnTo>
                  <a:cubicBezTo>
                    <a:pt x="36265" y="262062"/>
                    <a:pt x="52893" y="245435"/>
                    <a:pt x="73404" y="245435"/>
                  </a:cubicBezTo>
                  <a:close/>
                  <a:moveTo>
                    <a:pt x="55271" y="122718"/>
                  </a:moveTo>
                  <a:lnTo>
                    <a:pt x="488697" y="122718"/>
                  </a:lnTo>
                  <a:cubicBezTo>
                    <a:pt x="509209" y="122718"/>
                    <a:pt x="525837" y="139345"/>
                    <a:pt x="525837" y="159856"/>
                  </a:cubicBezTo>
                  <a:lnTo>
                    <a:pt x="525837" y="176250"/>
                  </a:lnTo>
                  <a:cubicBezTo>
                    <a:pt x="525837" y="196761"/>
                    <a:pt x="509209" y="213389"/>
                    <a:pt x="488697" y="213389"/>
                  </a:cubicBezTo>
                  <a:lnTo>
                    <a:pt x="55271" y="213389"/>
                  </a:lnTo>
                  <a:cubicBezTo>
                    <a:pt x="34760" y="213389"/>
                    <a:pt x="18132" y="196761"/>
                    <a:pt x="18132" y="176250"/>
                  </a:cubicBezTo>
                  <a:lnTo>
                    <a:pt x="18132" y="159856"/>
                  </a:lnTo>
                  <a:cubicBezTo>
                    <a:pt x="18132" y="139345"/>
                    <a:pt x="34760" y="122718"/>
                    <a:pt x="55271" y="122718"/>
                  </a:cubicBezTo>
                  <a:close/>
                  <a:moveTo>
                    <a:pt x="37139" y="0"/>
                  </a:moveTo>
                  <a:lnTo>
                    <a:pt x="506830" y="0"/>
                  </a:lnTo>
                  <a:cubicBezTo>
                    <a:pt x="527341" y="0"/>
                    <a:pt x="543969" y="16628"/>
                    <a:pt x="543969" y="37139"/>
                  </a:cubicBezTo>
                  <a:lnTo>
                    <a:pt x="543969" y="53533"/>
                  </a:lnTo>
                  <a:cubicBezTo>
                    <a:pt x="543969" y="74043"/>
                    <a:pt x="527341" y="90672"/>
                    <a:pt x="506830" y="90672"/>
                  </a:cubicBezTo>
                  <a:lnTo>
                    <a:pt x="37139" y="90672"/>
                  </a:lnTo>
                  <a:cubicBezTo>
                    <a:pt x="16628" y="90672"/>
                    <a:pt x="0" y="74043"/>
                    <a:pt x="0" y="53533"/>
                  </a:cubicBezTo>
                  <a:lnTo>
                    <a:pt x="0" y="37139"/>
                  </a:lnTo>
                  <a:cubicBezTo>
                    <a:pt x="0" y="16628"/>
                    <a:pt x="16628" y="0"/>
                    <a:pt x="37139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700" dirty="0"/>
            </a:p>
          </p:txBody>
        </p:sp>
        <p:sp>
          <p:nvSpPr>
            <p:cNvPr id="57" name="Chord 23"/>
            <p:cNvSpPr/>
            <p:nvPr/>
          </p:nvSpPr>
          <p:spPr>
            <a:xfrm>
              <a:off x="9695350" y="4926932"/>
              <a:ext cx="722992" cy="177384"/>
            </a:xfrm>
            <a:custGeom>
              <a:avLst/>
              <a:gdLst>
                <a:gd name="connsiteX0" fmla="*/ 115433 w 914400"/>
                <a:gd name="connsiteY0" fmla="*/ 153510 h 914400"/>
                <a:gd name="connsiteX1" fmla="*/ 462323 w 914400"/>
                <a:gd name="connsiteY1" fmla="*/ 28 h 914400"/>
                <a:gd name="connsiteX2" fmla="*/ 805686 w 914400"/>
                <a:gd name="connsiteY2" fmla="*/ 161244 h 914400"/>
                <a:gd name="connsiteX3" fmla="*/ 115433 w 914400"/>
                <a:gd name="connsiteY3" fmla="*/ 153510 h 914400"/>
                <a:gd name="connsiteX0-1" fmla="*/ 0 w 723591"/>
                <a:gd name="connsiteY0-2" fmla="*/ 177315 h 177532"/>
                <a:gd name="connsiteX1-3" fmla="*/ 380228 w 723591"/>
                <a:gd name="connsiteY1-4" fmla="*/ 21 h 177532"/>
                <a:gd name="connsiteX2-5" fmla="*/ 723591 w 723591"/>
                <a:gd name="connsiteY2-6" fmla="*/ 161237 h 177532"/>
                <a:gd name="connsiteX3-7" fmla="*/ 0 w 723591"/>
                <a:gd name="connsiteY3-8" fmla="*/ 177315 h 177532"/>
                <a:gd name="connsiteX0-9" fmla="*/ 0 w 759310"/>
                <a:gd name="connsiteY0-10" fmla="*/ 177315 h 185049"/>
                <a:gd name="connsiteX1-11" fmla="*/ 380228 w 759310"/>
                <a:gd name="connsiteY1-12" fmla="*/ 21 h 185049"/>
                <a:gd name="connsiteX2-13" fmla="*/ 759310 w 759310"/>
                <a:gd name="connsiteY2-14" fmla="*/ 185049 h 185049"/>
                <a:gd name="connsiteX3-15" fmla="*/ 0 w 759310"/>
                <a:gd name="connsiteY3-16" fmla="*/ 177315 h 185049"/>
                <a:gd name="connsiteX0-17" fmla="*/ 0 w 759310"/>
                <a:gd name="connsiteY0-18" fmla="*/ 177315 h 188144"/>
                <a:gd name="connsiteX1-19" fmla="*/ 380228 w 759310"/>
                <a:gd name="connsiteY1-20" fmla="*/ 21 h 188144"/>
                <a:gd name="connsiteX2-21" fmla="*/ 759310 w 759310"/>
                <a:gd name="connsiteY2-22" fmla="*/ 185049 h 188144"/>
                <a:gd name="connsiteX3-23" fmla="*/ 0 w 759310"/>
                <a:gd name="connsiteY3-24" fmla="*/ 177315 h 188144"/>
                <a:gd name="connsiteX0-25" fmla="*/ 0 w 759310"/>
                <a:gd name="connsiteY0-26" fmla="*/ 177315 h 191233"/>
                <a:gd name="connsiteX1-27" fmla="*/ 380228 w 759310"/>
                <a:gd name="connsiteY1-28" fmla="*/ 21 h 191233"/>
                <a:gd name="connsiteX2-29" fmla="*/ 759310 w 759310"/>
                <a:gd name="connsiteY2-30" fmla="*/ 185049 h 191233"/>
                <a:gd name="connsiteX3-31" fmla="*/ 0 w 759310"/>
                <a:gd name="connsiteY3-32" fmla="*/ 177315 h 191233"/>
                <a:gd name="connsiteX0-33" fmla="*/ 0 w 759310"/>
                <a:gd name="connsiteY0-34" fmla="*/ 177315 h 187572"/>
                <a:gd name="connsiteX1-35" fmla="*/ 380228 w 759310"/>
                <a:gd name="connsiteY1-36" fmla="*/ 21 h 187572"/>
                <a:gd name="connsiteX2-37" fmla="*/ 759310 w 759310"/>
                <a:gd name="connsiteY2-38" fmla="*/ 177905 h 187572"/>
                <a:gd name="connsiteX3-39" fmla="*/ 0 w 759310"/>
                <a:gd name="connsiteY3-40" fmla="*/ 177315 h 187572"/>
                <a:gd name="connsiteX0-41" fmla="*/ 0 w 768835"/>
                <a:gd name="connsiteY0-42" fmla="*/ 177315 h 188632"/>
                <a:gd name="connsiteX1-43" fmla="*/ 380228 w 768835"/>
                <a:gd name="connsiteY1-44" fmla="*/ 21 h 188632"/>
                <a:gd name="connsiteX2-45" fmla="*/ 768835 w 768835"/>
                <a:gd name="connsiteY2-46" fmla="*/ 180287 h 188632"/>
                <a:gd name="connsiteX3-47" fmla="*/ 0 w 768835"/>
                <a:gd name="connsiteY3-48" fmla="*/ 177315 h 188632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768835" h="188632">
                  <a:moveTo>
                    <a:pt x="0" y="177315"/>
                  </a:moveTo>
                  <a:cubicBezTo>
                    <a:pt x="87950" y="78338"/>
                    <a:pt x="247828" y="-1462"/>
                    <a:pt x="380228" y="21"/>
                  </a:cubicBezTo>
                  <a:cubicBezTo>
                    <a:pt x="512627" y="1505"/>
                    <a:pt x="683125" y="79364"/>
                    <a:pt x="768835" y="180287"/>
                  </a:cubicBezTo>
                  <a:cubicBezTo>
                    <a:pt x="513351" y="189616"/>
                    <a:pt x="257866" y="194180"/>
                    <a:pt x="0" y="17731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ko-KR" altLang="en-US" sz="2700"/>
            </a:p>
          </p:txBody>
        </p:sp>
      </p:grpSp>
      <p:sp>
        <p:nvSpPr>
          <p:cNvPr id="65" name="ตัวแทนหมายเลขสไลด์ 6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</a:t>
            </a:fld>
            <a:endParaRPr lang="th-TH"/>
          </a:p>
        </p:txBody>
      </p:sp>
      <p:pic>
        <p:nvPicPr>
          <p:cNvPr id="82" name="รูปภาพ 8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4500" y="738480"/>
            <a:ext cx="5383054" cy="5829269"/>
          </a:xfrm>
          <a:prstGeom prst="rect">
            <a:avLst/>
          </a:prstGeom>
        </p:spPr>
      </p:pic>
      <p:sp>
        <p:nvSpPr>
          <p:cNvPr id="2" name="กล่องข้อความ 1"/>
          <p:cNvSpPr txBox="1"/>
          <p:nvPr/>
        </p:nvSpPr>
        <p:spPr>
          <a:xfrm>
            <a:off x="2723415" y="1875586"/>
            <a:ext cx="98078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ประชุม</a:t>
            </a:r>
            <a:r>
              <a:rPr lang="th-TH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หารือเพื่อจัดทำข้อมูลรายงานผลการดำเนินงานของ </a:t>
            </a:r>
            <a:r>
              <a:rPr lang="th-TH" sz="4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Niramit AS" panose="02000506000000020004" pitchFamily="2" charset="-34"/>
                <a:cs typeface="TH Niramit AS" panose="02000506000000020004" pitchFamily="2" charset="-34"/>
              </a:rPr>
              <a:t>สำนักงานอธิการบดี</a:t>
            </a:r>
            <a:endParaRPr lang="th-TH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03" name="กล่องข้อความ 102"/>
          <p:cNvSpPr txBox="1"/>
          <p:nvPr/>
        </p:nvSpPr>
        <p:spPr>
          <a:xfrm>
            <a:off x="4884220" y="3653115"/>
            <a:ext cx="6792899" cy="646331"/>
          </a:xfrm>
          <a:prstGeom prst="rect">
            <a:avLst/>
          </a:prstGeom>
          <a:noFill/>
          <a:ln w="57150"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th-TH" sz="3600" b="1" i="0" u="none" strike="noStrike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วันพฤหัสบดี </a:t>
            </a:r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lang="th-TH" sz="3600" b="1" i="0" u="none" strike="noStrike" baseline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22</a:t>
            </a:r>
            <a:r>
              <a:rPr lang="th-TH" sz="3600" b="1" i="0" u="none" strike="noStrike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 พฤษภาคม </a:t>
            </a:r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2568 เวลา </a:t>
            </a:r>
            <a:r>
              <a:rPr lang="th-TH" sz="3600" b="1" i="0" u="none" strike="noStrike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09.00 </a:t>
            </a:r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น.</a:t>
            </a:r>
          </a:p>
        </p:txBody>
      </p:sp>
      <p:pic>
        <p:nvPicPr>
          <p:cNvPr id="119" name="รูปภาพ 1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10320" y="5547183"/>
            <a:ext cx="1773900" cy="955413"/>
          </a:xfrm>
          <a:prstGeom prst="rect">
            <a:avLst/>
          </a:prstGeom>
        </p:spPr>
      </p:pic>
      <p:pic>
        <p:nvPicPr>
          <p:cNvPr id="38" name="รูปภาพ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058"/>
            <a:ext cx="1229567" cy="1569660"/>
          </a:xfrm>
          <a:prstGeom prst="rect">
            <a:avLst/>
          </a:prstGeom>
        </p:spPr>
      </p:pic>
      <p:sp>
        <p:nvSpPr>
          <p:cNvPr id="39" name="กล่องข้อความ 38"/>
          <p:cNvSpPr txBox="1"/>
          <p:nvPr/>
        </p:nvSpPr>
        <p:spPr>
          <a:xfrm>
            <a:off x="5028323" y="4318319"/>
            <a:ext cx="6540870" cy="1200329"/>
          </a:xfrm>
          <a:prstGeom prst="rect">
            <a:avLst/>
          </a:prstGeom>
          <a:noFill/>
          <a:ln w="57150"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</a:t>
            </a:r>
            <a:r>
              <a:rPr lang="th-TH" sz="3600" b="1" i="0" u="none" strike="noStrike" baseline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ประชุมพุทธชาด ชั้น </a:t>
            </a:r>
            <a:r>
              <a:rPr lang="th-TH" sz="3600" b="1" i="0" u="none" strike="noStrike" baseline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3 อาคาร 10 มหาวิทยาลัยราชภัฏสกลนคร</a:t>
            </a:r>
          </a:p>
        </p:txBody>
      </p:sp>
      <p:sp>
        <p:nvSpPr>
          <p:cNvPr id="41" name="Parallelogram 15"/>
          <p:cNvSpPr/>
          <p:nvPr/>
        </p:nvSpPr>
        <p:spPr>
          <a:xfrm flipH="1">
            <a:off x="4260800" y="3708042"/>
            <a:ext cx="489054" cy="503295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ko-KR" altLang="en-US" sz="2700">
              <a:solidFill>
                <a:schemeClr val="bg1"/>
              </a:solidFill>
            </a:endParaRPr>
          </a:p>
        </p:txBody>
      </p:sp>
      <p:sp>
        <p:nvSpPr>
          <p:cNvPr id="42" name="Oval 35"/>
          <p:cNvSpPr/>
          <p:nvPr/>
        </p:nvSpPr>
        <p:spPr>
          <a:xfrm>
            <a:off x="4817115" y="4572917"/>
            <a:ext cx="605765" cy="786912"/>
          </a:xfrm>
          <a:custGeom>
            <a:avLst/>
            <a:gdLst/>
            <a:ahLst/>
            <a:cxnLst/>
            <a:rect l="l" t="t" r="r" b="b"/>
            <a:pathLst>
              <a:path w="2548531" h="3213371">
                <a:moveTo>
                  <a:pt x="792000" y="2498954"/>
                </a:moveTo>
                <a:lnTo>
                  <a:pt x="792000" y="2641726"/>
                </a:lnTo>
                <a:cubicBezTo>
                  <a:pt x="463357" y="2661706"/>
                  <a:pt x="216000" y="2748872"/>
                  <a:pt x="216000" y="2853371"/>
                </a:cubicBezTo>
                <a:cubicBezTo>
                  <a:pt x="216000" y="2972665"/>
                  <a:pt x="538355" y="3069371"/>
                  <a:pt x="936000" y="3069371"/>
                </a:cubicBezTo>
                <a:cubicBezTo>
                  <a:pt x="1333645" y="3069371"/>
                  <a:pt x="1656000" y="2972665"/>
                  <a:pt x="1656000" y="2853371"/>
                </a:cubicBezTo>
                <a:cubicBezTo>
                  <a:pt x="1656000" y="2748872"/>
                  <a:pt x="1408644" y="2661706"/>
                  <a:pt x="1080000" y="2641726"/>
                </a:cubicBezTo>
                <a:lnTo>
                  <a:pt x="1080000" y="2498954"/>
                </a:lnTo>
                <a:cubicBezTo>
                  <a:pt x="1528614" y="2524263"/>
                  <a:pt x="1872000" y="2673393"/>
                  <a:pt x="1872000" y="2853371"/>
                </a:cubicBezTo>
                <a:cubicBezTo>
                  <a:pt x="1872000" y="3052194"/>
                  <a:pt x="1452939" y="3213371"/>
                  <a:pt x="936000" y="3213371"/>
                </a:cubicBezTo>
                <a:cubicBezTo>
                  <a:pt x="419061" y="3213371"/>
                  <a:pt x="0" y="3052194"/>
                  <a:pt x="0" y="2853371"/>
                </a:cubicBezTo>
                <a:cubicBezTo>
                  <a:pt x="0" y="2673393"/>
                  <a:pt x="343386" y="2524263"/>
                  <a:pt x="792000" y="2498954"/>
                </a:cubicBezTo>
                <a:close/>
                <a:moveTo>
                  <a:pt x="2190403" y="180020"/>
                </a:moveTo>
                <a:cubicBezTo>
                  <a:pt x="2388233" y="180020"/>
                  <a:pt x="2548531" y="236495"/>
                  <a:pt x="2548531" y="306081"/>
                </a:cubicBezTo>
                <a:lnTo>
                  <a:pt x="2548531" y="1314569"/>
                </a:lnTo>
                <a:cubicBezTo>
                  <a:pt x="2548531" y="1244983"/>
                  <a:pt x="2388233" y="1188508"/>
                  <a:pt x="2190403" y="1188508"/>
                </a:cubicBezTo>
                <a:cubicBezTo>
                  <a:pt x="1992574" y="1188508"/>
                  <a:pt x="1832276" y="1244983"/>
                  <a:pt x="1832276" y="1314569"/>
                </a:cubicBezTo>
                <a:cubicBezTo>
                  <a:pt x="1832276" y="1384155"/>
                  <a:pt x="1671978" y="1440630"/>
                  <a:pt x="1474148" y="1440630"/>
                </a:cubicBezTo>
                <a:cubicBezTo>
                  <a:pt x="1276318" y="1440630"/>
                  <a:pt x="1116020" y="1384155"/>
                  <a:pt x="1116020" y="1314569"/>
                </a:cubicBezTo>
                <a:lnTo>
                  <a:pt x="1116020" y="306081"/>
                </a:lnTo>
                <a:cubicBezTo>
                  <a:pt x="1116020" y="375667"/>
                  <a:pt x="1276318" y="432142"/>
                  <a:pt x="1474148" y="432142"/>
                </a:cubicBezTo>
                <a:cubicBezTo>
                  <a:pt x="1671978" y="432142"/>
                  <a:pt x="1832276" y="375667"/>
                  <a:pt x="1832276" y="306081"/>
                </a:cubicBezTo>
                <a:cubicBezTo>
                  <a:pt x="1832276" y="236495"/>
                  <a:pt x="1992574" y="180020"/>
                  <a:pt x="2190403" y="180020"/>
                </a:cubicBezTo>
                <a:close/>
                <a:moveTo>
                  <a:pt x="936000" y="0"/>
                </a:moveTo>
                <a:cubicBezTo>
                  <a:pt x="1035422" y="0"/>
                  <a:pt x="1116020" y="80598"/>
                  <a:pt x="1116020" y="180020"/>
                </a:cubicBezTo>
                <a:cubicBezTo>
                  <a:pt x="1116020" y="246019"/>
                  <a:pt x="1080504" y="303723"/>
                  <a:pt x="1026000" y="332457"/>
                </a:cubicBezTo>
                <a:lnTo>
                  <a:pt x="1026000" y="2887874"/>
                </a:lnTo>
                <a:lnTo>
                  <a:pt x="846000" y="2887874"/>
                </a:lnTo>
                <a:lnTo>
                  <a:pt x="846000" y="332457"/>
                </a:lnTo>
                <a:cubicBezTo>
                  <a:pt x="791497" y="303723"/>
                  <a:pt x="755980" y="246019"/>
                  <a:pt x="755980" y="180020"/>
                </a:cubicBezTo>
                <a:cubicBezTo>
                  <a:pt x="755980" y="80598"/>
                  <a:pt x="836578" y="0"/>
                  <a:pt x="936000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700">
              <a:solidFill>
                <a:srgbClr val="9966FF"/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113" y="166113"/>
            <a:ext cx="11571856" cy="6482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300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หมายเลขสไลด์ 2">
            <a:extLst>
              <a:ext uri="{FF2B5EF4-FFF2-40B4-BE49-F238E27FC236}">
                <a16:creationId xmlns:a16="http://schemas.microsoft.com/office/drawing/2014/main" id="{193411C7-BD72-D684-1F99-497E93AF7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0CFEDF1F-33F8-2B0B-548C-876A4627938B}"/>
              </a:ext>
            </a:extLst>
          </p:cNvPr>
          <p:cNvSpPr txBox="1"/>
          <p:nvPr/>
        </p:nvSpPr>
        <p:spPr>
          <a:xfrm>
            <a:off x="499253" y="2708226"/>
            <a:ext cx="4825494" cy="2308324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indent="361950" algn="thaiDist">
              <a:spcAft>
                <a:spcPts val="800"/>
              </a:spcAft>
            </a:pP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มหาวิทยาลัยราชภัฏสกลนคร โดยงานบริหารบุคคลและนิติการ  กองกลาง  สำนักงานอธิการบดี ได้ดำเนินรับสมัครบุคคลเพื่อเข้ารับการประเมินแต่งตั้งบุคคลให้ดำรงตำแหน่งประเภทวิชาชีพเฉพาะหรือเชี่ยวชาญเฉพาะ ระดับชำนาญการ  กรณีปฏิบัติหน้าที่หัวหน้าหน่วยงานที่มีลักษณะใช้วิชาชีพและไม่ได้ใช้วิชาชีพ มหาวิทยาลัยราชภัฏสกลนคร  ซึ่งมีผู้มีคุณสมบัติมีสิทธิเข้ารับการประเมินฯ ได้ยื่นขอรับการประเมิน จำนวน 10 ราย ซึ่งผ่าน</a:t>
            </a:r>
            <a:r>
              <a:rPr lang="th-TH" sz="1600" b="1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กระบวนการประเมิน</a:t>
            </a:r>
            <a:r>
              <a:rPr lang="th-TH" sz="1600" b="1" dirty="0">
                <a:effectLst/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โดยคณะกรรมการประเมินเพื่อแต่งตั้งบุคคลให้ดำรงตำแหน่งสูงขึ้น (สายสนับสนุน) ประจำมหาวิทยาลัยราชภัฏสกลนคร และสภามหาวิทยาลัยอนุมัติแต่งตั้งให้ดำรงตำแหน่งสูงขึ้นแล้ว ตั้งแต่วันที่ 23 กุมภาพันธ์ 2567 จำนวน 7 คน อยู่ระหว่างการประเมิน จำนวน 2 ราย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863FCB6-3F7C-63F7-0C24-FD26E6268267}"/>
              </a:ext>
            </a:extLst>
          </p:cNvPr>
          <p:cNvSpPr txBox="1"/>
          <p:nvPr/>
        </p:nvSpPr>
        <p:spPr>
          <a:xfrm>
            <a:off x="499253" y="1386497"/>
            <a:ext cx="5920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พนักงานในสถาบันอุดม ได้รับการแต่งตั้งให้ดำรง</a:t>
            </a:r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ตำแหน่ง</a:t>
            </a:r>
          </a:p>
          <a:p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ประเภท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วิชาชีพเฉพาะหรือเชี่ยวชาญเฉพาะ ระดับชำนาญการ </a:t>
            </a:r>
            <a:endParaRPr lang="th-TH" sz="2400" b="1" dirty="0" smtClean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กรณี</a:t>
            </a:r>
            <a:r>
              <a:rPr lang="th-TH" sz="24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ปฏิบัติหน้าที่หัวหน้าหน่วยงานฯ จำนวน 7 </a:t>
            </a:r>
            <a:r>
              <a:rPr lang="th-TH" sz="24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</a:t>
            </a:r>
            <a:endParaRPr lang="th-TH" sz="24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1" name="กลุ่ม 10"/>
          <p:cNvGrpSpPr/>
          <p:nvPr/>
        </p:nvGrpSpPr>
        <p:grpSpPr>
          <a:xfrm>
            <a:off x="5781307" y="1485901"/>
            <a:ext cx="6295824" cy="4239986"/>
            <a:chOff x="5966893" y="2157997"/>
            <a:chExt cx="5373279" cy="3618689"/>
          </a:xfrm>
        </p:grpSpPr>
        <p:sp>
          <p:nvSpPr>
            <p:cNvPr id="10" name="สี่เหลี่ยมผืนผ้า 9">
              <a:extLst>
                <a:ext uri="{FF2B5EF4-FFF2-40B4-BE49-F238E27FC236}">
                  <a16:creationId xmlns:a16="http://schemas.microsoft.com/office/drawing/2014/main" id="{2984A236-9353-80DF-F5A0-D01826B84AAB}"/>
                </a:ext>
              </a:extLst>
            </p:cNvPr>
            <p:cNvSpPr/>
            <p:nvPr/>
          </p:nvSpPr>
          <p:spPr>
            <a:xfrm>
              <a:off x="5966893" y="2165858"/>
              <a:ext cx="1280380" cy="78260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E95A0A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สำนักงานอธิการบดี</a:t>
              </a:r>
            </a:p>
            <a:p>
              <a:pPr algn="ctr"/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2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</a:t>
              </a:r>
            </a:p>
          </p:txBody>
        </p:sp>
        <p:sp>
          <p:nvSpPr>
            <p:cNvPr id="12" name="สี่เหลี่ยมผืนผ้า 11">
              <a:extLst>
                <a:ext uri="{FF2B5EF4-FFF2-40B4-BE49-F238E27FC236}">
                  <a16:creationId xmlns:a16="http://schemas.microsoft.com/office/drawing/2014/main" id="{51420712-FDE3-B4B8-7601-7E39201B389E}"/>
                </a:ext>
              </a:extLst>
            </p:cNvPr>
            <p:cNvSpPr/>
            <p:nvPr/>
          </p:nvSpPr>
          <p:spPr>
            <a:xfrm>
              <a:off x="7401663" y="2157997"/>
              <a:ext cx="1159705" cy="78260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E95A0A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สถาบันภาษา ศิลปะและวัฒนธรรม</a:t>
              </a:r>
            </a:p>
            <a:p>
              <a:pPr algn="ctr"/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2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</a:t>
              </a:r>
            </a:p>
          </p:txBody>
        </p:sp>
        <p:sp>
          <p:nvSpPr>
            <p:cNvPr id="13" name="สี่เหลี่ยมผืนผ้า 12">
              <a:extLst>
                <a:ext uri="{FF2B5EF4-FFF2-40B4-BE49-F238E27FC236}">
                  <a16:creationId xmlns:a16="http://schemas.microsoft.com/office/drawing/2014/main" id="{F248C91E-69D8-8A33-3606-02125D4CD717}"/>
                </a:ext>
              </a:extLst>
            </p:cNvPr>
            <p:cNvSpPr/>
            <p:nvPr/>
          </p:nvSpPr>
          <p:spPr>
            <a:xfrm>
              <a:off x="8715758" y="2157997"/>
              <a:ext cx="1280381" cy="72189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E95A0A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สำนักส่งเสริมวิชาการและงานทะเบียน</a:t>
              </a:r>
            </a:p>
            <a:p>
              <a:pPr algn="ctr"/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2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</a:t>
              </a:r>
            </a:p>
          </p:txBody>
        </p:sp>
        <p:sp>
          <p:nvSpPr>
            <p:cNvPr id="14" name="สี่เหลี่ยมผืนผ้า 13">
              <a:extLst>
                <a:ext uri="{FF2B5EF4-FFF2-40B4-BE49-F238E27FC236}">
                  <a16:creationId xmlns:a16="http://schemas.microsoft.com/office/drawing/2014/main" id="{2C00E174-F8BB-525B-FB0C-E8D7702A6854}"/>
                </a:ext>
              </a:extLst>
            </p:cNvPr>
            <p:cNvSpPr/>
            <p:nvPr/>
          </p:nvSpPr>
          <p:spPr>
            <a:xfrm>
              <a:off x="10150529" y="2178860"/>
              <a:ext cx="1189643" cy="721894"/>
            </a:xfrm>
            <a:prstGeom prst="rect">
              <a:avLst/>
            </a:prstGeom>
            <a:solidFill>
              <a:srgbClr val="FFC000"/>
            </a:solidFill>
            <a:ln w="19050">
              <a:solidFill>
                <a:srgbClr val="E95A0A"/>
              </a:solidFill>
              <a:prstDash val="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คณะวิทยาการจัดการ</a:t>
              </a:r>
            </a:p>
            <a:p>
              <a:pPr algn="ctr"/>
              <a:r>
                <a:rPr lang="th-TH" sz="16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จำนวน 1 </a:t>
              </a:r>
              <a:r>
                <a:rPr lang="th-TH" sz="16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ราย</a:t>
              </a:r>
            </a:p>
          </p:txBody>
        </p:sp>
        <p:pic>
          <p:nvPicPr>
            <p:cNvPr id="6" name="Picture 2" descr="อาจเป็นรูปภาพของ 1 คน และ ข้อความ">
              <a:extLst>
                <a:ext uri="{FF2B5EF4-FFF2-40B4-BE49-F238E27FC236}">
                  <a16:creationId xmlns:a16="http://schemas.microsoft.com/office/drawing/2014/main" id="{2F13F71F-CAAF-8073-48D3-7C41B6312F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774"/>
            <a:stretch/>
          </p:blipFill>
          <p:spPr bwMode="auto">
            <a:xfrm>
              <a:off x="6052924" y="3240529"/>
              <a:ext cx="1025622" cy="1156522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อาจเป็นรูปภาพของ 1 คน และ ข้อความ">
              <a:extLst>
                <a:ext uri="{FF2B5EF4-FFF2-40B4-BE49-F238E27FC236}">
                  <a16:creationId xmlns:a16="http://schemas.microsoft.com/office/drawing/2014/main" id="{909164EA-DD74-88CD-B415-2797A6AA2D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6"/>
            <a:stretch/>
          </p:blipFill>
          <p:spPr bwMode="auto">
            <a:xfrm>
              <a:off x="6018854" y="4620164"/>
              <a:ext cx="1025621" cy="1156522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อาจเป็นรูปภาพของ 1 คน และ ข้อความ">
              <a:extLst>
                <a:ext uri="{FF2B5EF4-FFF2-40B4-BE49-F238E27FC236}">
                  <a16:creationId xmlns:a16="http://schemas.microsoft.com/office/drawing/2014/main" id="{66DEAF99-EB5D-4C35-4938-F441737EFC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196"/>
            <a:stretch/>
          </p:blipFill>
          <p:spPr bwMode="auto">
            <a:xfrm>
              <a:off x="7480088" y="3240529"/>
              <a:ext cx="1025622" cy="1156522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ไม่มีคำอธิบายรูปภาพ">
              <a:extLst>
                <a:ext uri="{FF2B5EF4-FFF2-40B4-BE49-F238E27FC236}">
                  <a16:creationId xmlns:a16="http://schemas.microsoft.com/office/drawing/2014/main" id="{2A267AFA-441D-852C-C2D1-41CB418D02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75"/>
            <a:stretch/>
          </p:blipFill>
          <p:spPr bwMode="auto">
            <a:xfrm>
              <a:off x="7424529" y="4637582"/>
              <a:ext cx="1059643" cy="1117478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รูปภาพ 6">
              <a:extLst>
                <a:ext uri="{FF2B5EF4-FFF2-40B4-BE49-F238E27FC236}">
                  <a16:creationId xmlns:a16="http://schemas.microsoft.com/office/drawing/2014/main" id="{BB667877-5C13-5B50-99FC-4D2D29B534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7196"/>
            <a:stretch/>
          </p:blipFill>
          <p:spPr>
            <a:xfrm>
              <a:off x="8820213" y="3249486"/>
              <a:ext cx="1088887" cy="1158397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  <p:pic>
          <p:nvPicPr>
            <p:cNvPr id="1034" name="Picture 10" descr="อาจเป็นรูปภาพของ 1 คน และ ข้อความ">
              <a:extLst>
                <a:ext uri="{FF2B5EF4-FFF2-40B4-BE49-F238E27FC236}">
                  <a16:creationId xmlns:a16="http://schemas.microsoft.com/office/drawing/2014/main" id="{B8639E8D-77D5-F088-43D5-998A204442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20213" y="4637582"/>
              <a:ext cx="1088887" cy="1117478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รูปภาพ 7">
              <a:extLst>
                <a:ext uri="{FF2B5EF4-FFF2-40B4-BE49-F238E27FC236}">
                  <a16:creationId xmlns:a16="http://schemas.microsoft.com/office/drawing/2014/main" id="{9F42A2A8-8394-13B8-FA41-7B6C1C514CE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-1" r="-4" b="7196"/>
            <a:stretch/>
          </p:blipFill>
          <p:spPr>
            <a:xfrm>
              <a:off x="10223603" y="3238654"/>
              <a:ext cx="1088887" cy="1156523"/>
            </a:xfrm>
            <a:prstGeom prst="round2DiagRect">
              <a:avLst>
                <a:gd name="adj1" fmla="val 16667"/>
                <a:gd name="adj2" fmla="val 0"/>
              </a:avLst>
            </a:prstGeom>
            <a:ln w="63500" cap="sq">
              <a:solidFill>
                <a:srgbClr val="FFFFFF"/>
              </a:solidFill>
              <a:miter lim="800000"/>
            </a:ln>
            <a:effectLst>
              <a:outerShdw blurRad="254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62DA96E5-3DEE-4ED8-B647-EFF3C3F602DC}"/>
              </a:ext>
            </a:extLst>
          </p:cNvPr>
          <p:cNvSpPr/>
          <p:nvPr/>
        </p:nvSpPr>
        <p:spPr>
          <a:xfrm>
            <a:off x="346147" y="377274"/>
            <a:ext cx="10193516" cy="887823"/>
          </a:xfrm>
          <a:prstGeom prst="rect">
            <a:avLst/>
          </a:prstGeom>
          <a:solidFill>
            <a:srgbClr val="FFFF99"/>
          </a:solidFill>
          <a:ln w="50800" cmpd="dbl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16000" tIns="72000" rIns="0" rtlCol="0" anchor="ctr" anchorCtr="0"/>
          <a:lstStyle/>
          <a:p>
            <a:pPr lvl="0"/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ตัวบ่งชี้ที่ 3.8 </a:t>
            </a: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บุคลากรสายสนับสนุนที่ได้รับความก้าวหน้าตามสายงาน ประเภทวิชาชีพเฉพาะหรือเชี่ยวชาญเฉพาะ </a:t>
            </a:r>
            <a:b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lang="th-TH" sz="2400" b="1" dirty="0">
                <a:solidFill>
                  <a:schemeClr val="tx1"/>
                </a:solidFill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                ระดับชำนาญการ กรณีปฏิบัติหน้าที่หัวหน้าหน่วยงานที่มีลักษณะใช้วิชาชีพและไม่ได้ใช้วิชาชีพ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H SarabunPSK" pitchFamily="34" charset="-34"/>
              <a:ea typeface="Times New Roman" pitchFamily="18" charset="0"/>
              <a:cs typeface="TH SarabunPSK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295229608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06381AD-4C2B-4745-99B1-0BBCE6131A71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2580565" y="50646"/>
            <a:ext cx="9449700" cy="512763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0" rIns="91440" bIns="0" rtlCol="0" anchor="ctr" anchorCtr="0">
            <a:normAutofit/>
          </a:bodyPr>
          <a:lstStyle/>
          <a:p>
            <a:pPr marL="0" indent="0" algn="ctr">
              <a:buNone/>
            </a:pPr>
            <a:r>
              <a:rPr lang="th-TH" sz="2400" b="1" spc="-40" dirty="0" smtClean="0">
                <a:solidFill>
                  <a:schemeClr val="tx1"/>
                </a:solidFill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สำนักงานอธิการบดีจัดกิจกรรมแลกเปลี่ยนเรียนรู้เพื่อพัฒนางานสู่มืออาชีพ</a:t>
            </a:r>
            <a:endParaRPr lang="en-US" sz="2400" b="1" spc="-40" dirty="0">
              <a:solidFill>
                <a:schemeClr val="tx1"/>
              </a:solidFill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50" y="4894109"/>
            <a:ext cx="2179624" cy="6883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9" y="2008732"/>
            <a:ext cx="2743380" cy="866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รูปภาพ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040" y="1050593"/>
            <a:ext cx="3489683" cy="9910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สี่เหลี่ยมผืนผ้า 11"/>
          <p:cNvSpPr/>
          <p:nvPr/>
        </p:nvSpPr>
        <p:spPr>
          <a:xfrm>
            <a:off x="110649" y="591997"/>
            <a:ext cx="417610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538163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กิจกรรมแลกเปลี่ยนเรียนรู้เพื่อพัฒนางานสู่มือ</a:t>
            </a:r>
            <a:r>
              <a:rPr kumimoji="0" lang="th-TH" sz="1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อาชีพสำนักงานอธิการบดี จัดขึ้นโดยมีวัตถุประสงค์เพื่อพัฒนาบุคลากรในสำนักงานอธิการบดีและเป็นการแลกเปลี่ยนเรียนรู้กันในงาน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เพื่อเป็นการกระตุ้น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ให้ส่วนงานและบุคลากรของสำนักงานอธิการบดี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ได้รับทราบและแลกเปลี่ยนความรู้ร่วมกัน ซึ่งมีจำนวน  5 ครั้งดังนี้</a:t>
            </a:r>
            <a:endParaRPr kumimoji="0" lang="th-TH" sz="1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7" r="958" b="16200"/>
          <a:stretch/>
        </p:blipFill>
        <p:spPr>
          <a:xfrm>
            <a:off x="8153113" y="1025827"/>
            <a:ext cx="2865591" cy="12662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กล่องข้อความ 2"/>
          <p:cNvSpPr txBox="1"/>
          <p:nvPr/>
        </p:nvSpPr>
        <p:spPr>
          <a:xfrm>
            <a:off x="153830" y="1612887"/>
            <a:ext cx="4275587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1. การ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เขียนหนังสือราชการอย่างมี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เทคนิค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830" y="3012747"/>
            <a:ext cx="1974773" cy="13165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111" y="3029955"/>
            <a:ext cx="1949438" cy="12993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9239" y="1961337"/>
            <a:ext cx="1532207" cy="10212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กล่องข้อความ 14"/>
          <p:cNvSpPr txBox="1"/>
          <p:nvPr/>
        </p:nvSpPr>
        <p:spPr>
          <a:xfrm>
            <a:off x="153830" y="4435976"/>
            <a:ext cx="354655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2.ระบบ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บริหารพัสดุของมหาวิทยาลัย </a:t>
            </a:r>
          </a:p>
        </p:txBody>
      </p:sp>
      <p:pic>
        <p:nvPicPr>
          <p:cNvPr id="16" name="รูปภาพ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055" y="4870116"/>
            <a:ext cx="1278334" cy="9587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รูปภาพ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872" r="1246"/>
          <a:stretch/>
        </p:blipFill>
        <p:spPr>
          <a:xfrm>
            <a:off x="129255" y="5701991"/>
            <a:ext cx="2161019" cy="97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รูปภาพ 1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134" y="5890177"/>
            <a:ext cx="1319255" cy="989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กล่องข้อความ 18"/>
          <p:cNvSpPr txBox="1"/>
          <p:nvPr/>
        </p:nvSpPr>
        <p:spPr>
          <a:xfrm>
            <a:off x="4471446" y="655752"/>
            <a:ext cx="6574319" cy="33855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3. 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ทำแผนบริหารความเสี่ยงสำหรับหน่วยงานและ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การจัด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วางระบบควบคุมภายใน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หน่วยงาน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รูปภาพ 20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73" t="42118" r="19565" b="11900"/>
          <a:stretch/>
        </p:blipFill>
        <p:spPr>
          <a:xfrm>
            <a:off x="6931121" y="2221512"/>
            <a:ext cx="2216389" cy="1002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รูปภาพ 2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77278" y="2178569"/>
            <a:ext cx="2065554" cy="10452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3" name="กล่องข้อความ 22"/>
          <p:cNvSpPr txBox="1"/>
          <p:nvPr/>
        </p:nvSpPr>
        <p:spPr>
          <a:xfrm>
            <a:off x="4307580" y="3424351"/>
            <a:ext cx="3131988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4.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การนำทักษะและเครื่องมือวิศวกรสังคมไปปรับประยุกต์กับงาน</a:t>
            </a:r>
          </a:p>
        </p:txBody>
      </p:sp>
      <p:pic>
        <p:nvPicPr>
          <p:cNvPr id="24" name="รูปภาพ 2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3823" y="4209701"/>
            <a:ext cx="2306544" cy="19335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5" name="รูปภาพ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367" y="4179306"/>
            <a:ext cx="1692109" cy="1128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6" name="รูปภาพ 2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2361" y="5514364"/>
            <a:ext cx="1652370" cy="985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7" name="กล่องข้อความ 26"/>
          <p:cNvSpPr txBox="1"/>
          <p:nvPr/>
        </p:nvSpPr>
        <p:spPr>
          <a:xfrm>
            <a:off x="7673859" y="3393956"/>
            <a:ext cx="4356406" cy="584775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thaiDist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5.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แนวปฏิบัติในการเบิกจ่ายการเดินทางไปราชการและค่าใช้จ่ายในการ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ฝึกอบรม และ</a:t>
            </a:r>
            <a:r>
              <a:rPr kumimoji="0" lang="th-TH" sz="16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การ</a:t>
            </a:r>
            <a:r>
              <a:rPr kumimoji="0" lang="th-TH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จัด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ทำคู่มือปฏิบัติงานเพื่อเตรียมพร้อมเข้าสู่ตำแหน่งที่</a:t>
            </a: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Cordia New" panose="020B0304020202020204" pitchFamily="34" charset="-34"/>
                <a:cs typeface="TH SarabunPSK" panose="020B0500040200020003" pitchFamily="34" charset="-34"/>
              </a:rPr>
              <a:t>สูงขึ้น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Cordia New" panose="020B0304020202020204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8" name="รูปภาพ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1904" y="4008552"/>
            <a:ext cx="1379393" cy="1951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9" name="รูปภาพ 2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959" y="5978892"/>
            <a:ext cx="1698949" cy="1132633"/>
          </a:xfrm>
          <a:prstGeom prst="rect">
            <a:avLst/>
          </a:prstGeom>
        </p:spPr>
      </p:pic>
      <p:pic>
        <p:nvPicPr>
          <p:cNvPr id="30" name="รูปภาพ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219" y="3953668"/>
            <a:ext cx="1637069" cy="920851"/>
          </a:xfrm>
          <a:prstGeom prst="rect">
            <a:avLst/>
          </a:prstGeom>
        </p:spPr>
      </p:pic>
      <p:pic>
        <p:nvPicPr>
          <p:cNvPr id="31" name="รูปภาพ 3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5328" y="4488740"/>
            <a:ext cx="1680873" cy="945491"/>
          </a:xfrm>
          <a:prstGeom prst="rect">
            <a:avLst/>
          </a:prstGeom>
        </p:spPr>
      </p:pic>
      <p:pic>
        <p:nvPicPr>
          <p:cNvPr id="32" name="รูปภาพ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654" y="5285367"/>
            <a:ext cx="1710731" cy="962286"/>
          </a:xfrm>
          <a:prstGeom prst="rect">
            <a:avLst/>
          </a:prstGeom>
        </p:spPr>
      </p:pic>
      <p:pic>
        <p:nvPicPr>
          <p:cNvPr id="33" name="รูปภาพ 32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642" y="6007250"/>
            <a:ext cx="1841486" cy="1035836"/>
          </a:xfrm>
          <a:prstGeom prst="rect">
            <a:avLst/>
          </a:prstGeom>
        </p:spPr>
      </p:pic>
      <p:sp>
        <p:nvSpPr>
          <p:cNvPr id="10" name="ตัวแทนหมายเลขสไลด์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6604373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สามเหลี่ยมหน้าจั่ว 24"/>
          <p:cNvSpPr/>
          <p:nvPr/>
        </p:nvSpPr>
        <p:spPr>
          <a:xfrm rot="2747549">
            <a:off x="5223005" y="2101636"/>
            <a:ext cx="854302" cy="656633"/>
          </a:xfrm>
          <a:prstGeom prst="triangle">
            <a:avLst/>
          </a:prstGeom>
          <a:solidFill>
            <a:srgbClr val="0D2D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3FF58C02-F1A6-73F8-3EC6-0E036EE4D116}"/>
              </a:ext>
            </a:extLst>
          </p:cNvPr>
          <p:cNvSpPr txBox="1"/>
          <p:nvPr/>
        </p:nvSpPr>
        <p:spPr>
          <a:xfrm>
            <a:off x="460154" y="90260"/>
            <a:ext cx="10880438" cy="813428"/>
          </a:xfrm>
          <a:prstGeom prst="rect">
            <a:avLst/>
          </a:prstGeom>
          <a:solidFill>
            <a:schemeClr val="bg1"/>
          </a:solidFill>
          <a:ln w="25400" cmpd="dbl">
            <a:solidFill>
              <a:srgbClr val="0070C0"/>
            </a:solidFill>
          </a:ln>
        </p:spPr>
        <p:txBody>
          <a:bodyPr wrap="square" lIns="180000">
            <a:spAutoFit/>
          </a:bodyPr>
          <a:lstStyle>
            <a:defPPr>
              <a:defRPr lang="th-TH"/>
            </a:defPPr>
            <a:lvl1pPr marR="0" lvl="0" indent="0" fontAlgn="base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มีระบบสารสนเทศเพื่อการบริหารและการตัดสินใจตามพันธกิจของสำนักงานอธิการบดี โดยอย่างน้อย</a:t>
            </a:r>
            <a:r>
              <a:rPr kumimoji="0" lang="th-T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ต้อง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</a:t>
            </a:r>
            <a:r>
              <a:rPr kumimoji="0" lang="th-TH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  ครอบคลุม</a:t>
            </a:r>
            <a:r>
              <a:rPr kumimoji="0" lang="th-TH" sz="2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บริบทของหน่วยงานและสามารถนำไปใช้ในการดำเนินงานประกันคุณภาพการศึกษาของมหาวิทยาลัยได้</a:t>
            </a:r>
          </a:p>
        </p:txBody>
      </p:sp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59A0336-E86C-BBFB-F5C4-7451C27308E2}"/>
              </a:ext>
            </a:extLst>
          </p:cNvPr>
          <p:cNvSpPr txBox="1"/>
          <p:nvPr/>
        </p:nvSpPr>
        <p:spPr>
          <a:xfrm>
            <a:off x="680313" y="917336"/>
            <a:ext cx="11396818" cy="7579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ผล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การ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ดำเนินงาน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: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สำนักงานอธิการบดี มีระบบสารสนเทศเพื่อการบริหารและการตัดสินใจตามพันธกิจ ของสำนักงานอธิการบดี  </a:t>
            </a: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/>
            </a:r>
            <a:b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kumimoji="0" lang="th-TH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โดย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ครอบคลุมการบริหารจัดการและการเงินและสามารถนำไปใช้ในการดำเนินงานประกันคุณภาพการศึกษา</a:t>
            </a:r>
          </a:p>
        </p:txBody>
      </p:sp>
      <p:sp>
        <p:nvSpPr>
          <p:cNvPr id="9" name="สี่เหลี่ยมผืนผ้ามุมมน 8"/>
          <p:cNvSpPr/>
          <p:nvPr/>
        </p:nvSpPr>
        <p:spPr>
          <a:xfrm>
            <a:off x="5379085" y="1596570"/>
            <a:ext cx="3365717" cy="1804879"/>
          </a:xfrm>
          <a:prstGeom prst="roundRect">
            <a:avLst/>
          </a:prstGeom>
          <a:solidFill>
            <a:srgbClr val="EEEEEE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" name="มนมุมสี่เหลี่ยมผืนผ้าด้านทแยงมุม 22"/>
          <p:cNvSpPr/>
          <p:nvPr/>
        </p:nvSpPr>
        <p:spPr>
          <a:xfrm>
            <a:off x="5127410" y="1667690"/>
            <a:ext cx="2519611" cy="626807"/>
          </a:xfrm>
          <a:prstGeom prst="round2Diag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ด้านทรัพยากร</a:t>
            </a:r>
            <a:r>
              <a:rPr kumimoji="0" lang="th-TH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บุคคล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5F03EB6B-0DA9-66C7-EF69-0F3CD3CBB619}"/>
              </a:ext>
            </a:extLst>
          </p:cNvPr>
          <p:cNvSpPr txBox="1"/>
          <p:nvPr/>
        </p:nvSpPr>
        <p:spPr>
          <a:xfrm>
            <a:off x="5384335" y="2414461"/>
            <a:ext cx="335239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- ระบบ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แฟ้มสะสมงานบุคลากรมหาวิทยาลัยราชภัฏ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สกลนคร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ระบบประเมินผลการปฏิบัติราชการของ</a:t>
            </a: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บุคลากร</a:t>
            </a: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/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H SarabunPSK" panose="020B0500040200020003" pitchFamily="34" charset="-34"/>
                <a:ea typeface="Calibri" panose="020F0502020204030204" pitchFamily="34" charset="0"/>
                <a:cs typeface="+mn-cs"/>
              </a:rPr>
              <a:t>Line Official Account Manager</a:t>
            </a:r>
            <a:endParaRPr kumimoji="0" lang="th-TH" sz="1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EucrosiaUPC" panose="02020603050405020304" pitchFamily="18" charset="-34"/>
              <a:cs typeface="TH SarabunPSK" panose="020B0500040200020003" pitchFamily="34" charset="-34"/>
            </a:endParaRPr>
          </a:p>
        </p:txBody>
      </p:sp>
      <p:sp>
        <p:nvSpPr>
          <p:cNvPr id="26" name="สามเหลี่ยมหน้าจั่ว 25"/>
          <p:cNvSpPr/>
          <p:nvPr/>
        </p:nvSpPr>
        <p:spPr>
          <a:xfrm rot="2747549">
            <a:off x="8927007" y="2101636"/>
            <a:ext cx="854302" cy="656633"/>
          </a:xfrm>
          <a:prstGeom prst="triangle">
            <a:avLst/>
          </a:prstGeom>
          <a:solidFill>
            <a:srgbClr val="6906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" name="สี่เหลี่ยมผืนผ้ามุมมน 26"/>
          <p:cNvSpPr/>
          <p:nvPr/>
        </p:nvSpPr>
        <p:spPr>
          <a:xfrm>
            <a:off x="9083194" y="1596569"/>
            <a:ext cx="3002113" cy="1804879"/>
          </a:xfrm>
          <a:prstGeom prst="roundRect">
            <a:avLst/>
          </a:prstGeom>
          <a:solidFill>
            <a:srgbClr val="EEEEEE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8" name="มนมุมสี่เหลี่ยมผืนผ้าด้านทแยงมุม 27"/>
          <p:cNvSpPr/>
          <p:nvPr/>
        </p:nvSpPr>
        <p:spPr>
          <a:xfrm>
            <a:off x="8820981" y="1693435"/>
            <a:ext cx="2519611" cy="626807"/>
          </a:xfrm>
          <a:prstGeom prst="round2DiagRect">
            <a:avLst/>
          </a:prstGeom>
          <a:solidFill>
            <a:srgbClr val="DB1B1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H SarabunPSK" panose="020B0500040200020003" pitchFamily="34" charset="-34"/>
              </a:rPr>
              <a:t>ด้านงบประมาณ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7A21458B-2206-64BF-A4EB-2BD98FFE6024}"/>
              </a:ext>
            </a:extLst>
          </p:cNvPr>
          <p:cNvSpPr txBox="1"/>
          <p:nvPr/>
        </p:nvSpPr>
        <p:spPr>
          <a:xfrm>
            <a:off x="9068850" y="2470769"/>
            <a:ext cx="293210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  <a:t>- ระบบสารสนเทศเพื่อการตัดสินใจสำหรับผู้บริหาร</a:t>
            </a:r>
            <a:b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Times New Roman" panose="02020603050405020304" pitchFamily="18" charset="0"/>
                <a:cs typeface="TH SarabunPSK" panose="020B0500040200020003" pitchFamily="34" charset="-34"/>
              </a:rPr>
            </a:b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- ระบบบริหารงบประมาณ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Finance Project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EucrosiaUPC" panose="02020603050405020304" pitchFamily="18" charset="-34"/>
              <a:cs typeface="TH SarabunPSK" panose="020B0500040200020003" pitchFamily="34" charset="-34"/>
            </a:endParaRPr>
          </a:p>
        </p:txBody>
      </p:sp>
      <p:sp>
        <p:nvSpPr>
          <p:cNvPr id="30" name="สามเหลี่ยมหน้าจั่ว 29"/>
          <p:cNvSpPr/>
          <p:nvPr/>
        </p:nvSpPr>
        <p:spPr>
          <a:xfrm rot="2747549">
            <a:off x="566181" y="2101636"/>
            <a:ext cx="854302" cy="656633"/>
          </a:xfrm>
          <a:prstGeom prst="triangle">
            <a:avLst/>
          </a:prstGeom>
          <a:solidFill>
            <a:srgbClr val="E95A0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" name="สี่เหลี่ยมผืนผ้ามุมมน 30"/>
          <p:cNvSpPr/>
          <p:nvPr/>
        </p:nvSpPr>
        <p:spPr>
          <a:xfrm>
            <a:off x="714192" y="1593396"/>
            <a:ext cx="4394609" cy="2055785"/>
          </a:xfrm>
          <a:prstGeom prst="roundRect">
            <a:avLst/>
          </a:prstGeom>
          <a:solidFill>
            <a:srgbClr val="EEEEEE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2" name="มนมุมสี่เหลี่ยมผืนผ้าด้านทแยงมุม 31"/>
          <p:cNvSpPr/>
          <p:nvPr/>
        </p:nvSpPr>
        <p:spPr>
          <a:xfrm>
            <a:off x="460153" y="1673413"/>
            <a:ext cx="2519611" cy="626807"/>
          </a:xfrm>
          <a:prstGeom prst="round2DiagRect">
            <a:avLst/>
          </a:prstGeom>
          <a:solidFill>
            <a:srgbClr val="F887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ด้านการบริการ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5F03EB6B-0DA9-66C7-EF69-0F3CD3CBB619}"/>
              </a:ext>
            </a:extLst>
          </p:cNvPr>
          <p:cNvSpPr txBox="1"/>
          <p:nvPr/>
        </p:nvSpPr>
        <p:spPr>
          <a:xfrm>
            <a:off x="667007" y="2255158"/>
            <a:ext cx="450399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ระบบสารบรรณ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อิเล็กทรอนิกส์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-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ระบบบริหารจัดการโครงการ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ระบบบริหารจัดการ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วัสดุ    </a:t>
            </a:r>
            <a:b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</a:b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ระบบออกเลขที่หนังสือราชการภายนอก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และเลขที่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คำสั่งออนไลน์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ระบบฐานข้อมูลศิษย์เก่า           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ระบบขอใช้รถยนต์ของมหาวิทยาลัยราชภัฏสกลนคร-  ระบบยื่นขอหนังสือรับรองออนไลน์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ระบบออกเลขที่บันทึกข้อความมหาวิทยาลัย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ระบบให้บริการสารสนเทศเชิงรุก </a:t>
            </a:r>
            <a:r>
              <a:rPr kumimoji="0" lang="en-US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LPS-SNRU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 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ระบบตรวจสอบสถานะนักศึกษากู้ยืม(</a:t>
            </a:r>
            <a:r>
              <a:rPr kumimoji="0" lang="th-TH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กย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ศ./กรอ.) - ระบบจัดการข้อมูลนักศึกษาหอพักใน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ระบบขอใช้สนามกีฬามหาวิทยาลัย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-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ระบบ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จองเลขที่ชุดเบิกจัดซื้อจัด</a:t>
            </a:r>
            <a:r>
              <a:rPr kumimoji="0" lang="th-TH" sz="1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EucrosiaUPC" panose="02020603050405020304" pitchFamily="18" charset="-34"/>
                <a:cs typeface="TH SarabunPSK" panose="020B0500040200020003" pitchFamily="34" charset="-34"/>
              </a:rPr>
              <a:t>จ้าง - </a:t>
            </a: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H SarabunPSK" panose="020B0500040200020003" pitchFamily="34" charset="-34"/>
              </a:rPr>
              <a:t>ระบบบริหารพัสดุ 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" name="กล่องข้อความ 33">
            <a:extLst>
              <a:ext uri="{FF2B5EF4-FFF2-40B4-BE49-F238E27FC236}">
                <a16:creationId xmlns:a16="http://schemas.microsoft.com/office/drawing/2014/main" id="{389B73D4-CB58-1106-A169-75903B8AD71B}"/>
              </a:ext>
            </a:extLst>
          </p:cNvPr>
          <p:cNvSpPr txBox="1"/>
          <p:nvPr/>
        </p:nvSpPr>
        <p:spPr>
          <a:xfrm>
            <a:off x="153880" y="3782834"/>
            <a:ext cx="4963097" cy="424732"/>
          </a:xfrm>
          <a:prstGeom prst="rect">
            <a:avLst/>
          </a:prstGeom>
          <a:solidFill>
            <a:schemeClr val="bg1"/>
          </a:solidFill>
          <a:ln w="25400" cmpd="dbl">
            <a:solidFill>
              <a:srgbClr val="0070C0"/>
            </a:solidFill>
          </a:ln>
        </p:spPr>
        <p:txBody>
          <a:bodyPr wrap="square" lIns="180000">
            <a:spAutoFit/>
          </a:bodyPr>
          <a:lstStyle>
            <a:defPPr>
              <a:defRPr lang="th-TH"/>
            </a:defPPr>
            <a:lvl1pPr marR="0" lvl="0" indent="0" fontAlgn="base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60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. มีการประเมินความพึงพอใจของผู้ใช้ระบบสารสนเทศ</a:t>
            </a:r>
          </a:p>
        </p:txBody>
      </p:sp>
      <p:sp>
        <p:nvSpPr>
          <p:cNvPr id="35" name="ลูกศร: ขวาท้ายขีด 32">
            <a:extLst>
              <a:ext uri="{FF2B5EF4-FFF2-40B4-BE49-F238E27FC236}">
                <a16:creationId xmlns:a16="http://schemas.microsoft.com/office/drawing/2014/main" id="{374D24B6-AD2D-97F5-6D38-5AC77E0B42D9}"/>
              </a:ext>
            </a:extLst>
          </p:cNvPr>
          <p:cNvSpPr/>
          <p:nvPr/>
        </p:nvSpPr>
        <p:spPr>
          <a:xfrm rot="5400000">
            <a:off x="2042826" y="5291730"/>
            <a:ext cx="1463677" cy="1295400"/>
          </a:xfrm>
          <a:prstGeom prst="stripedRightArrow">
            <a:avLst/>
          </a:prstGeom>
          <a:solidFill>
            <a:srgbClr val="8FD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แผนผังลําดับงาน: กระบวนการ 36">
            <a:extLst>
              <a:ext uri="{FF2B5EF4-FFF2-40B4-BE49-F238E27FC236}">
                <a16:creationId xmlns:a16="http://schemas.microsoft.com/office/drawing/2014/main" id="{FCF7A867-2324-5472-9DB8-80943B4FA585}"/>
              </a:ext>
            </a:extLst>
          </p:cNvPr>
          <p:cNvSpPr/>
          <p:nvPr/>
        </p:nvSpPr>
        <p:spPr>
          <a:xfrm>
            <a:off x="142310" y="4298935"/>
            <a:ext cx="4966491" cy="1539703"/>
          </a:xfrm>
          <a:prstGeom prst="flowChartProcess">
            <a:avLst/>
          </a:prstGeom>
          <a:solidFill>
            <a:srgbClr val="8FD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8" name="กล่องข้อความ 37">
            <a:extLst>
              <a:ext uri="{FF2B5EF4-FFF2-40B4-BE49-F238E27FC236}">
                <a16:creationId xmlns:a16="http://schemas.microsoft.com/office/drawing/2014/main" id="{161740E1-90C6-2BF4-D0CC-D8E9A9847B64}"/>
              </a:ext>
            </a:extLst>
          </p:cNvPr>
          <p:cNvSpPr txBox="1"/>
          <p:nvPr/>
        </p:nvSpPr>
        <p:spPr>
          <a:xfrm>
            <a:off x="153879" y="4325241"/>
            <a:ext cx="4809695" cy="14096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thaiDi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>
                <a:tab pos="2637155" algn="ctr"/>
                <a:tab pos="5274310" algn="r"/>
              </a:tabLst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     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ผลการดำเนินงาน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:</a:t>
            </a: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EucrosiaUPC" panose="02020603050405020304" pitchFamily="18" charset="-34"/>
                <a:cs typeface="TH SarabunPSK" panose="020B0500040200020003" pitchFamily="34" charset="-34"/>
              </a:rPr>
              <a:t>สำนักงานอธิการบดีมีการประเมินความพึงพอใจของผู้ใช้ระบบสารสนเทศเพื่อเมื่อวิเคราะห์โดยภาพรวม พบว่าผลเฉลี่ยความพึงพอใจของผู้ใช้บริการมีค่าเฉลี่ยเท่ากับ </a:t>
            </a:r>
            <a:r>
              <a:rPr kumimoji="0" lang="th-TH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EucrosiaUPC" panose="02020603050405020304" pitchFamily="18" charset="-34"/>
                <a:cs typeface="TH SarabunPSK" panose="020B0500040200020003" pitchFamily="34" charset="-34"/>
              </a:rPr>
              <a:t>4.29</a:t>
            </a:r>
            <a:r>
              <a:rPr kumimoji="0" lang="th-TH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EucrosiaUPC" panose="02020603050405020304" pitchFamily="18" charset="-34"/>
                <a:cs typeface="TH SarabunPSK" panose="020B0500040200020003" pitchFamily="34" charset="-34"/>
              </a:rPr>
              <a:t> 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EucrosiaUPC" panose="02020603050405020304" pitchFamily="18" charset="-34"/>
                <a:cs typeface="TH SarabunPSK" panose="020B0500040200020003" pitchFamily="34" charset="-34"/>
              </a:rPr>
              <a:t>ซึ่งเมื่อวิเคราะห์เป็นรายการ ได้ดังนี้</a:t>
            </a: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0020202020204" pitchFamily="34" charset="-34"/>
            </a:endParaRPr>
          </a:p>
        </p:txBody>
      </p:sp>
      <p:pic>
        <p:nvPicPr>
          <p:cNvPr id="3" name="รูปภาพ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6" y="3506658"/>
            <a:ext cx="4101310" cy="14018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1006" y="4998016"/>
            <a:ext cx="2700471" cy="1519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345" y="3552375"/>
            <a:ext cx="2750786" cy="9526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3682" y="5015738"/>
            <a:ext cx="2461189" cy="1127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9" name="Picture 20">
            <a:extLst>
              <a:ext uri="{FF2B5EF4-FFF2-40B4-BE49-F238E27FC236}">
                <a16:creationId xmlns:a16="http://schemas.microsoft.com/office/drawing/2014/main" id="{83991A4C-D327-D732-D912-8ED613BD62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4902" y="4629352"/>
            <a:ext cx="1287579" cy="1817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2326380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93" name="Straight Arrow Connector 1092">
            <a:extLst>
              <a:ext uri="{FF2B5EF4-FFF2-40B4-BE49-F238E27FC236}">
                <a16:creationId xmlns:a16="http://schemas.microsoft.com/office/drawing/2014/main" id="{32ED26D0-D51D-E75B-2928-5C6DE33B499E}"/>
              </a:ext>
            </a:extLst>
          </p:cNvPr>
          <p:cNvCxnSpPr>
            <a:cxnSpLocks/>
          </p:cNvCxnSpPr>
          <p:nvPr/>
        </p:nvCxnSpPr>
        <p:spPr>
          <a:xfrm>
            <a:off x="11861029" y="1177666"/>
            <a:ext cx="0" cy="25614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5" name="Straight Arrow Connector 1084">
            <a:extLst>
              <a:ext uri="{FF2B5EF4-FFF2-40B4-BE49-F238E27FC236}">
                <a16:creationId xmlns:a16="http://schemas.microsoft.com/office/drawing/2014/main" id="{9D18A070-3636-8F6E-72A6-CBD5D3958BBE}"/>
              </a:ext>
            </a:extLst>
          </p:cNvPr>
          <p:cNvCxnSpPr>
            <a:cxnSpLocks/>
            <a:endCxn id="1088" idx="0"/>
          </p:cNvCxnSpPr>
          <p:nvPr/>
        </p:nvCxnSpPr>
        <p:spPr>
          <a:xfrm flipH="1">
            <a:off x="10682067" y="1325330"/>
            <a:ext cx="46745" cy="884452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4" name="Straight Arrow Connector 1083">
            <a:extLst>
              <a:ext uri="{FF2B5EF4-FFF2-40B4-BE49-F238E27FC236}">
                <a16:creationId xmlns:a16="http://schemas.microsoft.com/office/drawing/2014/main" id="{A4B931AB-8289-504A-D77A-370CC222CE84}"/>
              </a:ext>
            </a:extLst>
          </p:cNvPr>
          <p:cNvCxnSpPr>
            <a:cxnSpLocks/>
          </p:cNvCxnSpPr>
          <p:nvPr/>
        </p:nvCxnSpPr>
        <p:spPr>
          <a:xfrm>
            <a:off x="9940264" y="803443"/>
            <a:ext cx="0" cy="559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5" name="Straight Arrow Connector 1074">
            <a:extLst>
              <a:ext uri="{FF2B5EF4-FFF2-40B4-BE49-F238E27FC236}">
                <a16:creationId xmlns:a16="http://schemas.microsoft.com/office/drawing/2014/main" id="{762FAA22-2798-0D5F-C620-3EC9AF906902}"/>
              </a:ext>
            </a:extLst>
          </p:cNvPr>
          <p:cNvCxnSpPr>
            <a:cxnSpLocks/>
            <a:stCxn id="1071" idx="0"/>
          </p:cNvCxnSpPr>
          <p:nvPr/>
        </p:nvCxnSpPr>
        <p:spPr>
          <a:xfrm flipH="1" flipV="1">
            <a:off x="9017814" y="1083744"/>
            <a:ext cx="316109" cy="2246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รูปภาพ 51">
            <a:extLst>
              <a:ext uri="{FF2B5EF4-FFF2-40B4-BE49-F238E27FC236}">
                <a16:creationId xmlns:a16="http://schemas.microsoft.com/office/drawing/2014/main" id="{DB082D38-DFC1-EE9E-CD4D-BB05D0D02F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84" y="84309"/>
            <a:ext cx="491299" cy="627190"/>
          </a:xfrm>
          <a:prstGeom prst="rect">
            <a:avLst/>
          </a:prstGeom>
        </p:spPr>
      </p:pic>
      <p:graphicFrame>
        <p:nvGraphicFramePr>
          <p:cNvPr id="5" name="ตาราง 9">
            <a:extLst>
              <a:ext uri="{FF2B5EF4-FFF2-40B4-BE49-F238E27FC236}">
                <a16:creationId xmlns:a16="http://schemas.microsoft.com/office/drawing/2014/main" id="{2E5F750B-40C9-9741-95E5-073E717E622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703679" y="825692"/>
          <a:ext cx="4117083" cy="1918586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582821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354885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412369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420617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346391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762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31309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1.ร้อยละของกระบวนการปฏิบัติงานที่ได้รับการปรับปรุงให้มีประสิทธิภาพ (ร้อยละ)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26.31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1896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ร้อยละของ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โครงการบรรลุตามแผนการใช้จ่ายงบประมาณ (ร้อยละ)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91.28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86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54387"/>
                  </a:ext>
                </a:extLst>
              </a:tr>
              <a:tr h="197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ระดับคุณธรรมและความโปร่งใสในการดำเนินงาน (มรสน.)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 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2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มีคู่มือการปฏิบัติงานและนำมาใช้งานได้จริง (เรื่อง)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11693"/>
                  </a:ext>
                </a:extLst>
              </a:tr>
              <a:tr h="35814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ร้อยละความพึงพอใจของผู้รับบริการต่อการให้บริการของสำนักงานอธิการบดี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90.67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46853"/>
                  </a:ext>
                </a:extLst>
              </a:tr>
              <a:tr h="191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จำนวนนวัตกรรมและเทคโนโลยีที่นำมาใช้ในการบริหารจัดการ</a:t>
                      </a:r>
                      <a:r>
                        <a:rPr lang="en-US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1021"/>
                  </a:ext>
                </a:extLst>
              </a:tr>
            </a:tbl>
          </a:graphicData>
        </a:graphic>
      </p:graphicFrame>
      <p:graphicFrame>
        <p:nvGraphicFramePr>
          <p:cNvPr id="6" name="ตาราง 9">
            <a:extLst>
              <a:ext uri="{FF2B5EF4-FFF2-40B4-BE49-F238E27FC236}">
                <a16:creationId xmlns:a16="http://schemas.microsoft.com/office/drawing/2014/main" id="{794C785D-BCC5-6711-F071-40FD9A92965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220419" y="5948518"/>
          <a:ext cx="3917395" cy="8382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351569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443652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392368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400216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329590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16124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6124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322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11. ระดับความสำเร็จในการพัฒนานักศึกษาตามอ</a:t>
                      </a:r>
                      <a:r>
                        <a:rPr lang="th-TH" sz="1100" b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ลักษณ์ของมหาวิทยาลัย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ระดับ</a:t>
                      </a: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       </a:t>
                      </a: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       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166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1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ร้อยละของนักศึกษาที่มีทักษะวิศวกรสังคม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1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843508"/>
                  </a:ext>
                </a:extLst>
              </a:tr>
            </a:tbl>
          </a:graphicData>
        </a:graphic>
      </p:graphicFrame>
      <p:graphicFrame>
        <p:nvGraphicFramePr>
          <p:cNvPr id="7" name="ตาราง 9">
            <a:extLst>
              <a:ext uri="{FF2B5EF4-FFF2-40B4-BE49-F238E27FC236}">
                <a16:creationId xmlns:a16="http://schemas.microsoft.com/office/drawing/2014/main" id="{A1051042-50BB-00C1-739B-A1DABCA0EEE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097165" y="3175687"/>
          <a:ext cx="4127592" cy="2517583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2477747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467457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413422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421691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347275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15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5833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316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ร้อยละของบุคลากรที่ได้รับการพัฒนาความรู้ความสามารถ  และทักษะเพื่อพัฒนาขีดสมรรถนะตามสายงาน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93.67</a:t>
                      </a: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316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ร้อยละของบุคลากรที่ได้รับพัฒนาความรู้บทบาทใหม่ของมหาวิทยาลัยเพื่อผลักดันการพลิกโฉมมหาวิทยาลัย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54</a:t>
                      </a: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54387"/>
                  </a:ext>
                </a:extLst>
              </a:tr>
              <a:tr h="475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8. จำนวนบุคลากรสายสนับสนุนวิชาการที่ได้รับความก้าวหน้าตามสายงานประเภทผู้บริหารและประเภทวิชาชีพเฉพาะเชี่ยวชาญเฉพาะ (คน)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br>
                        <a:rPr lang="en-US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b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11693"/>
                  </a:ext>
                </a:extLst>
              </a:tr>
              <a:tr h="249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ร้อยละบุคลากรสายสนับสนุนวิชาการที่ได้รับความก้าวหน้าตามสายงานประเภทวิชาชีพเฉพาะเชี่ยวชาญเฉพาะ (มรสน.) </a:t>
                      </a: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th-TH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</a:t>
                      </a:r>
                      <a:endParaRPr lang="en-US" sz="11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460106"/>
                  </a:ext>
                </a:extLst>
              </a:tr>
              <a:tr h="338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9. ร้อยละความพึงพอใจและความผูกพันของบุคลากรสำนักงานอธิการบดีที่มีต่อองค์กร (</a:t>
                      </a: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1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96.97</a:t>
                      </a: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87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92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46853"/>
                  </a:ext>
                </a:extLst>
              </a:tr>
              <a:tr h="331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100" b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100" b="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จำนวนองค์ความรู้ที่มีการเผยแพร่ให้บุคลากรรับรู้ผ่านกระบวนการจัดการความรู้ (</a:t>
                      </a:r>
                      <a:r>
                        <a:rPr lang="th-TH" sz="11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องค์ความรู้)</a:t>
                      </a: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10</a:t>
                      </a:r>
                      <a:br>
                        <a:rPr lang="th-TH" sz="11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</a:br>
                      <a:endParaRPr lang="en-US" sz="11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11</a:t>
                      </a:r>
                      <a:br>
                        <a:rPr lang="th-TH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</a:br>
                      <a:endParaRPr lang="en-US" sz="11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1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1021"/>
                  </a:ext>
                </a:extLst>
              </a:tr>
            </a:tbl>
          </a:graphicData>
        </a:graphic>
      </p:graphicFrame>
      <p:sp>
        <p:nvSpPr>
          <p:cNvPr id="8" name="กล่องข้อความ 1156">
            <a:extLst>
              <a:ext uri="{FF2B5EF4-FFF2-40B4-BE49-F238E27FC236}">
                <a16:creationId xmlns:a16="http://schemas.microsoft.com/office/drawing/2014/main" id="{B79A52C6-1DFD-5816-04CD-63C3EC125036}"/>
              </a:ext>
            </a:extLst>
          </p:cNvPr>
          <p:cNvSpPr txBox="1"/>
          <p:nvPr/>
        </p:nvSpPr>
        <p:spPr>
          <a:xfrm>
            <a:off x="3703679" y="511319"/>
            <a:ext cx="2967372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พัฒนาระบบบริหารจัดการสู่ความเป็นเลิศ</a:t>
            </a:r>
          </a:p>
        </p:txBody>
      </p:sp>
      <p:sp>
        <p:nvSpPr>
          <p:cNvPr id="11" name="กล่องข้อความ 1156">
            <a:extLst>
              <a:ext uri="{FF2B5EF4-FFF2-40B4-BE49-F238E27FC236}">
                <a16:creationId xmlns:a16="http://schemas.microsoft.com/office/drawing/2014/main" id="{549CCED1-A2F6-C815-A6E0-8E1E77FDC88B}"/>
              </a:ext>
            </a:extLst>
          </p:cNvPr>
          <p:cNvSpPr txBox="1"/>
          <p:nvPr/>
        </p:nvSpPr>
        <p:spPr>
          <a:xfrm>
            <a:off x="4052869" y="2801131"/>
            <a:ext cx="4184876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พัฒนาสมรรถนะทรัพยากรบุคคลเพื่อเสริมสร้างคุณค่าให้แก่องค์กร</a:t>
            </a:r>
          </a:p>
        </p:txBody>
      </p:sp>
      <p:sp>
        <p:nvSpPr>
          <p:cNvPr id="12" name="กล่องข้อความ 1156">
            <a:extLst>
              <a:ext uri="{FF2B5EF4-FFF2-40B4-BE49-F238E27FC236}">
                <a16:creationId xmlns:a16="http://schemas.microsoft.com/office/drawing/2014/main" id="{818FE540-B6CF-2B24-507D-8098A6C88A8B}"/>
              </a:ext>
            </a:extLst>
          </p:cNvPr>
          <p:cNvSpPr txBox="1"/>
          <p:nvPr/>
        </p:nvSpPr>
        <p:spPr>
          <a:xfrm>
            <a:off x="4659006" y="5612888"/>
            <a:ext cx="3490841" cy="30777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สนับสนุนการจัดกิจกรรมพัฒนานักศึกษา</a:t>
            </a:r>
          </a:p>
        </p:txBody>
      </p:sp>
      <p:sp>
        <p:nvSpPr>
          <p:cNvPr id="14" name="กล่องข้อความ 1156">
            <a:extLst>
              <a:ext uri="{FF2B5EF4-FFF2-40B4-BE49-F238E27FC236}">
                <a16:creationId xmlns:a16="http://schemas.microsoft.com/office/drawing/2014/main" id="{FD7E11D7-D537-BBE9-BC22-46492C5107D3}"/>
              </a:ext>
            </a:extLst>
          </p:cNvPr>
          <p:cNvSpPr txBox="1"/>
          <p:nvPr/>
        </p:nvSpPr>
        <p:spPr>
          <a:xfrm>
            <a:off x="3645736" y="151769"/>
            <a:ext cx="3336653" cy="338554"/>
          </a:xfrm>
          <a:prstGeom prst="rect">
            <a:avLst/>
          </a:prstGeom>
          <a:solidFill>
            <a:srgbClr val="D6EDF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ปีงบประมาณ พ.ศ.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2566 - 2567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15DF07B9-F029-BF4F-A7C7-E19608A54AEE}"/>
              </a:ext>
            </a:extLst>
          </p:cNvPr>
          <p:cNvSpPr txBox="1"/>
          <p:nvPr/>
        </p:nvSpPr>
        <p:spPr>
          <a:xfrm>
            <a:off x="733847" y="796449"/>
            <a:ext cx="2877172" cy="279043"/>
          </a:xfrm>
          <a:prstGeom prst="rect">
            <a:avLst/>
          </a:prstGeom>
          <a:solidFill>
            <a:srgbClr val="008000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ผลการดำเนินงานตามพันธกิจ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pic>
        <p:nvPicPr>
          <p:cNvPr id="13" name="รูปภาพ 3">
            <a:extLst>
              <a:ext uri="{FF2B5EF4-FFF2-40B4-BE49-F238E27FC236}">
                <a16:creationId xmlns:a16="http://schemas.microsoft.com/office/drawing/2014/main" id="{542D59D5-DD4D-8293-043E-3C2027652F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283" y="97383"/>
            <a:ext cx="524971" cy="7425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Freeform 47">
            <a:extLst>
              <a:ext uri="{FF2B5EF4-FFF2-40B4-BE49-F238E27FC236}">
                <a16:creationId xmlns:a16="http://schemas.microsoft.com/office/drawing/2014/main" id="{DB245763-A533-BA0A-44F1-7BF95AF8AD70}"/>
              </a:ext>
            </a:extLst>
          </p:cNvPr>
          <p:cNvSpPr/>
          <p:nvPr/>
        </p:nvSpPr>
        <p:spPr>
          <a:xfrm>
            <a:off x="150469" y="690163"/>
            <a:ext cx="583378" cy="595902"/>
          </a:xfrm>
          <a:custGeom>
            <a:avLst/>
            <a:gdLst/>
            <a:ahLst/>
            <a:cxnLst/>
            <a:rect l="l" t="t" r="r" b="b"/>
            <a:pathLst>
              <a:path w="2698920" h="3024000">
                <a:moveTo>
                  <a:pt x="0" y="0"/>
                </a:moveTo>
                <a:lnTo>
                  <a:pt x="2698920" y="0"/>
                </a:lnTo>
                <a:lnTo>
                  <a:pt x="26989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6" name="Freeform 52"/>
          <p:cNvSpPr/>
          <p:nvPr/>
        </p:nvSpPr>
        <p:spPr>
          <a:xfrm>
            <a:off x="7394686" y="140941"/>
            <a:ext cx="464953" cy="568053"/>
          </a:xfrm>
          <a:custGeom>
            <a:avLst/>
            <a:gdLst/>
            <a:ahLst/>
            <a:cxnLst/>
            <a:rect l="l" t="t" r="r" b="b"/>
            <a:pathLst>
              <a:path w="1107290" h="1276415">
                <a:moveTo>
                  <a:pt x="0" y="0"/>
                </a:moveTo>
                <a:lnTo>
                  <a:pt x="1107290" y="0"/>
                </a:lnTo>
                <a:lnTo>
                  <a:pt x="1107290" y="1276415"/>
                </a:lnTo>
                <a:lnTo>
                  <a:pt x="0" y="127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7" name="Freeform 48">
            <a:extLst>
              <a:ext uri="{FF2B5EF4-FFF2-40B4-BE49-F238E27FC236}">
                <a16:creationId xmlns:a16="http://schemas.microsoft.com/office/drawing/2014/main" id="{A39052DB-52FC-8446-3810-BE339E585DF1}"/>
              </a:ext>
            </a:extLst>
          </p:cNvPr>
          <p:cNvSpPr/>
          <p:nvPr/>
        </p:nvSpPr>
        <p:spPr>
          <a:xfrm>
            <a:off x="3236019" y="70816"/>
            <a:ext cx="606300" cy="568053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40" name="Freeform 63">
            <a:extLst>
              <a:ext uri="{FF2B5EF4-FFF2-40B4-BE49-F238E27FC236}">
                <a16:creationId xmlns:a16="http://schemas.microsoft.com/office/drawing/2014/main" id="{31780802-970A-3A25-5AA4-7466B37756D6}"/>
              </a:ext>
            </a:extLst>
          </p:cNvPr>
          <p:cNvSpPr/>
          <p:nvPr/>
        </p:nvSpPr>
        <p:spPr>
          <a:xfrm>
            <a:off x="7921195" y="459122"/>
            <a:ext cx="4276800" cy="1208196"/>
          </a:xfrm>
          <a:custGeom>
            <a:avLst/>
            <a:gdLst/>
            <a:ahLst/>
            <a:cxnLst/>
            <a:rect l="l" t="t" r="r" b="b"/>
            <a:pathLst>
              <a:path w="4276800" h="1208196">
                <a:moveTo>
                  <a:pt x="0" y="0"/>
                </a:moveTo>
                <a:lnTo>
                  <a:pt x="4276800" y="0"/>
                </a:lnTo>
                <a:lnTo>
                  <a:pt x="4276800" y="1208196"/>
                </a:lnTo>
                <a:lnTo>
                  <a:pt x="0" y="120819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41" name="กล่องข้อความ 1156">
            <a:extLst>
              <a:ext uri="{FF2B5EF4-FFF2-40B4-BE49-F238E27FC236}">
                <a16:creationId xmlns:a16="http://schemas.microsoft.com/office/drawing/2014/main" id="{1D8EA122-EAD9-6387-A3AB-CD8E01203931}"/>
              </a:ext>
            </a:extLst>
          </p:cNvPr>
          <p:cNvSpPr txBox="1"/>
          <p:nvPr/>
        </p:nvSpPr>
        <p:spPr>
          <a:xfrm>
            <a:off x="8267700" y="165183"/>
            <a:ext cx="3859424" cy="338554"/>
          </a:xfrm>
          <a:prstGeom prst="rect">
            <a:avLst/>
          </a:prstGeom>
          <a:solidFill>
            <a:srgbClr val="D6EDF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โครงการจุดเน้น ปีงบประมาณ พ.ศ. </a:t>
            </a:r>
            <a:r>
              <a:rPr lang="en-US" sz="1600" b="1" dirty="0"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2569 - 2573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42" name="Freeform 45">
            <a:extLst>
              <a:ext uri="{FF2B5EF4-FFF2-40B4-BE49-F238E27FC236}">
                <a16:creationId xmlns:a16="http://schemas.microsoft.com/office/drawing/2014/main" id="{454BC79E-CD2C-8A88-58ED-AB95FE2828E5}"/>
              </a:ext>
            </a:extLst>
          </p:cNvPr>
          <p:cNvSpPr/>
          <p:nvPr/>
        </p:nvSpPr>
        <p:spPr>
          <a:xfrm>
            <a:off x="8179504" y="76131"/>
            <a:ext cx="464953" cy="431309"/>
          </a:xfrm>
          <a:custGeom>
            <a:avLst/>
            <a:gdLst/>
            <a:ahLst/>
            <a:cxnLst/>
            <a:rect l="l" t="t" r="r" b="b"/>
            <a:pathLst>
              <a:path w="1064014" h="1017464">
                <a:moveTo>
                  <a:pt x="0" y="0"/>
                </a:moveTo>
                <a:lnTo>
                  <a:pt x="1064014" y="0"/>
                </a:lnTo>
                <a:lnTo>
                  <a:pt x="1064014" y="1017464"/>
                </a:lnTo>
                <a:lnTo>
                  <a:pt x="0" y="101746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cxnSp>
        <p:nvCxnSpPr>
          <p:cNvPr id="1044" name="Straight Arrow Connector 1043">
            <a:extLst>
              <a:ext uri="{FF2B5EF4-FFF2-40B4-BE49-F238E27FC236}">
                <a16:creationId xmlns:a16="http://schemas.microsoft.com/office/drawing/2014/main" id="{93EC7FA4-C239-BC29-9B71-6BD76082B6ED}"/>
              </a:ext>
            </a:extLst>
          </p:cNvPr>
          <p:cNvCxnSpPr>
            <a:cxnSpLocks/>
          </p:cNvCxnSpPr>
          <p:nvPr/>
        </p:nvCxnSpPr>
        <p:spPr>
          <a:xfrm>
            <a:off x="8019772" y="1485478"/>
            <a:ext cx="0" cy="55948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0" name="Group 13">
            <a:extLst>
              <a:ext uri="{FF2B5EF4-FFF2-40B4-BE49-F238E27FC236}">
                <a16:creationId xmlns:a16="http://schemas.microsoft.com/office/drawing/2014/main" id="{1072291C-BFB0-0F54-840F-8EADB2EEB885}"/>
              </a:ext>
            </a:extLst>
          </p:cNvPr>
          <p:cNvGrpSpPr/>
          <p:nvPr/>
        </p:nvGrpSpPr>
        <p:grpSpPr>
          <a:xfrm>
            <a:off x="7816097" y="1485478"/>
            <a:ext cx="401001" cy="401001"/>
            <a:chOff x="0" y="0"/>
            <a:chExt cx="812800" cy="812800"/>
          </a:xfrm>
        </p:grpSpPr>
        <p:sp>
          <p:nvSpPr>
            <p:cNvPr id="1051" name="Freeform 14">
              <a:extLst>
                <a:ext uri="{FF2B5EF4-FFF2-40B4-BE49-F238E27FC236}">
                  <a16:creationId xmlns:a16="http://schemas.microsoft.com/office/drawing/2014/main" id="{25D2923F-B69A-B42E-EC90-7A0D357D948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2" name="TextBox 15">
              <a:extLst>
                <a:ext uri="{FF2B5EF4-FFF2-40B4-BE49-F238E27FC236}">
                  <a16:creationId xmlns:a16="http://schemas.microsoft.com/office/drawing/2014/main" id="{A8CD3FEE-3B58-239B-122A-F73B05002398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54" name="Group 13">
            <a:extLst>
              <a:ext uri="{FF2B5EF4-FFF2-40B4-BE49-F238E27FC236}">
                <a16:creationId xmlns:a16="http://schemas.microsoft.com/office/drawing/2014/main" id="{5AE314A1-9224-02AF-26B7-E6D429E6F364}"/>
              </a:ext>
            </a:extLst>
          </p:cNvPr>
          <p:cNvGrpSpPr/>
          <p:nvPr/>
        </p:nvGrpSpPr>
        <p:grpSpPr>
          <a:xfrm>
            <a:off x="9118552" y="1306233"/>
            <a:ext cx="401001" cy="401001"/>
            <a:chOff x="0" y="0"/>
            <a:chExt cx="812800" cy="812800"/>
          </a:xfrm>
        </p:grpSpPr>
        <p:sp>
          <p:nvSpPr>
            <p:cNvPr id="1055" name="Freeform 14">
              <a:extLst>
                <a:ext uri="{FF2B5EF4-FFF2-40B4-BE49-F238E27FC236}">
                  <a16:creationId xmlns:a16="http://schemas.microsoft.com/office/drawing/2014/main" id="{E65C6DE2-DA89-F51F-E39D-63658E221A9F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6" name="TextBox 15">
              <a:extLst>
                <a:ext uri="{FF2B5EF4-FFF2-40B4-BE49-F238E27FC236}">
                  <a16:creationId xmlns:a16="http://schemas.microsoft.com/office/drawing/2014/main" id="{59731220-67D9-4550-67AF-396E18B10592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57" name="Group 13">
            <a:extLst>
              <a:ext uri="{FF2B5EF4-FFF2-40B4-BE49-F238E27FC236}">
                <a16:creationId xmlns:a16="http://schemas.microsoft.com/office/drawing/2014/main" id="{FD2A729E-A58E-E19C-DCA4-30C833B1FF71}"/>
              </a:ext>
            </a:extLst>
          </p:cNvPr>
          <p:cNvGrpSpPr/>
          <p:nvPr/>
        </p:nvGrpSpPr>
        <p:grpSpPr>
          <a:xfrm>
            <a:off x="9717700" y="656001"/>
            <a:ext cx="401001" cy="401001"/>
            <a:chOff x="0" y="0"/>
            <a:chExt cx="812800" cy="812800"/>
          </a:xfrm>
        </p:grpSpPr>
        <p:sp>
          <p:nvSpPr>
            <p:cNvPr id="1058" name="Freeform 14">
              <a:extLst>
                <a:ext uri="{FF2B5EF4-FFF2-40B4-BE49-F238E27FC236}">
                  <a16:creationId xmlns:a16="http://schemas.microsoft.com/office/drawing/2014/main" id="{D1C47601-40C8-C49D-9E8D-831CB9E02D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59" name="TextBox 15">
              <a:extLst>
                <a:ext uri="{FF2B5EF4-FFF2-40B4-BE49-F238E27FC236}">
                  <a16:creationId xmlns:a16="http://schemas.microsoft.com/office/drawing/2014/main" id="{51D3AA82-2ABF-B0D4-C9D7-FF13CF15E3C3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60" name="Group 13">
            <a:extLst>
              <a:ext uri="{FF2B5EF4-FFF2-40B4-BE49-F238E27FC236}">
                <a16:creationId xmlns:a16="http://schemas.microsoft.com/office/drawing/2014/main" id="{25DAB466-FD4B-22FF-61A7-FDA2A81E3267}"/>
              </a:ext>
            </a:extLst>
          </p:cNvPr>
          <p:cNvGrpSpPr/>
          <p:nvPr/>
        </p:nvGrpSpPr>
        <p:grpSpPr>
          <a:xfrm>
            <a:off x="10525391" y="961923"/>
            <a:ext cx="401001" cy="401001"/>
            <a:chOff x="0" y="0"/>
            <a:chExt cx="812800" cy="812800"/>
          </a:xfrm>
        </p:grpSpPr>
        <p:sp>
          <p:nvSpPr>
            <p:cNvPr id="1061" name="Freeform 14">
              <a:extLst>
                <a:ext uri="{FF2B5EF4-FFF2-40B4-BE49-F238E27FC236}">
                  <a16:creationId xmlns:a16="http://schemas.microsoft.com/office/drawing/2014/main" id="{7B7B16B6-74DD-E7C8-CDDB-B82719FB45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2" name="TextBox 15">
              <a:extLst>
                <a:ext uri="{FF2B5EF4-FFF2-40B4-BE49-F238E27FC236}">
                  <a16:creationId xmlns:a16="http://schemas.microsoft.com/office/drawing/2014/main" id="{5E943967-ADDA-0725-705C-79C37058FD47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63" name="Group 13">
            <a:extLst>
              <a:ext uri="{FF2B5EF4-FFF2-40B4-BE49-F238E27FC236}">
                <a16:creationId xmlns:a16="http://schemas.microsoft.com/office/drawing/2014/main" id="{F00795A4-B02C-1B87-4F03-3F0CFE6C95B0}"/>
              </a:ext>
            </a:extLst>
          </p:cNvPr>
          <p:cNvGrpSpPr/>
          <p:nvPr/>
        </p:nvGrpSpPr>
        <p:grpSpPr>
          <a:xfrm>
            <a:off x="11660529" y="851802"/>
            <a:ext cx="401001" cy="401001"/>
            <a:chOff x="0" y="0"/>
            <a:chExt cx="812800" cy="812800"/>
          </a:xfrm>
        </p:grpSpPr>
        <p:sp>
          <p:nvSpPr>
            <p:cNvPr id="1064" name="Freeform 14">
              <a:extLst>
                <a:ext uri="{FF2B5EF4-FFF2-40B4-BE49-F238E27FC236}">
                  <a16:creationId xmlns:a16="http://schemas.microsoft.com/office/drawing/2014/main" id="{BB0184C0-AF81-F434-D3BF-C9EB6A32F7CC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5" name="TextBox 15">
              <a:extLst>
                <a:ext uri="{FF2B5EF4-FFF2-40B4-BE49-F238E27FC236}">
                  <a16:creationId xmlns:a16="http://schemas.microsoft.com/office/drawing/2014/main" id="{E22EE642-79FC-4ACC-FDB6-DA9477BF0C97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66" name="Group 10">
            <a:extLst>
              <a:ext uri="{FF2B5EF4-FFF2-40B4-BE49-F238E27FC236}">
                <a16:creationId xmlns:a16="http://schemas.microsoft.com/office/drawing/2014/main" id="{27A7327A-0F25-C63A-EB23-F3FD44BBA550}"/>
              </a:ext>
            </a:extLst>
          </p:cNvPr>
          <p:cNvGrpSpPr/>
          <p:nvPr/>
        </p:nvGrpSpPr>
        <p:grpSpPr>
          <a:xfrm>
            <a:off x="8100401" y="1905014"/>
            <a:ext cx="1332717" cy="1026585"/>
            <a:chOff x="0" y="0"/>
            <a:chExt cx="977741" cy="606017"/>
          </a:xfrm>
        </p:grpSpPr>
        <p:sp>
          <p:nvSpPr>
            <p:cNvPr id="1067" name="Freeform 11">
              <a:extLst>
                <a:ext uri="{FF2B5EF4-FFF2-40B4-BE49-F238E27FC236}">
                  <a16:creationId xmlns:a16="http://schemas.microsoft.com/office/drawing/2014/main" id="{37833C1F-D230-C93D-9DF9-D6D4015A83EC}"/>
                </a:ext>
              </a:extLst>
            </p:cNvPr>
            <p:cNvSpPr/>
            <p:nvPr/>
          </p:nvSpPr>
          <p:spPr>
            <a:xfrm>
              <a:off x="0" y="0"/>
              <a:ext cx="977741" cy="606017"/>
            </a:xfrm>
            <a:custGeom>
              <a:avLst/>
              <a:gdLst/>
              <a:ahLst/>
              <a:cxnLst/>
              <a:rect l="l" t="t" r="r" b="b"/>
              <a:pathLst>
                <a:path w="977741" h="606017">
                  <a:moveTo>
                    <a:pt x="104995" y="0"/>
                  </a:moveTo>
                  <a:lnTo>
                    <a:pt x="872747" y="0"/>
                  </a:lnTo>
                  <a:cubicBezTo>
                    <a:pt x="900593" y="0"/>
                    <a:pt x="927299" y="11062"/>
                    <a:pt x="946989" y="30752"/>
                  </a:cubicBezTo>
                  <a:cubicBezTo>
                    <a:pt x="966679" y="50443"/>
                    <a:pt x="977741" y="77148"/>
                    <a:pt x="977741" y="104995"/>
                  </a:cubicBezTo>
                  <a:lnTo>
                    <a:pt x="977741" y="501022"/>
                  </a:lnTo>
                  <a:cubicBezTo>
                    <a:pt x="977741" y="528868"/>
                    <a:pt x="966679" y="555574"/>
                    <a:pt x="946989" y="575265"/>
                  </a:cubicBezTo>
                  <a:cubicBezTo>
                    <a:pt x="927299" y="594955"/>
                    <a:pt x="900593" y="606017"/>
                    <a:pt x="872747" y="606017"/>
                  </a:cubicBezTo>
                  <a:lnTo>
                    <a:pt x="104995" y="606017"/>
                  </a:lnTo>
                  <a:cubicBezTo>
                    <a:pt x="77148" y="606017"/>
                    <a:pt x="50443" y="594955"/>
                    <a:pt x="30752" y="575265"/>
                  </a:cubicBezTo>
                  <a:cubicBezTo>
                    <a:pt x="11062" y="555574"/>
                    <a:pt x="0" y="528868"/>
                    <a:pt x="0" y="501022"/>
                  </a:cubicBezTo>
                  <a:lnTo>
                    <a:pt x="0" y="104995"/>
                  </a:lnTo>
                  <a:cubicBezTo>
                    <a:pt x="0" y="77148"/>
                    <a:pt x="11062" y="50443"/>
                    <a:pt x="30752" y="30752"/>
                  </a:cubicBezTo>
                  <a:cubicBezTo>
                    <a:pt x="50443" y="11062"/>
                    <a:pt x="77148" y="0"/>
                    <a:pt x="104995" y="0"/>
                  </a:cubicBezTo>
                  <a:close/>
                </a:path>
              </a:pathLst>
            </a:custGeom>
            <a:solidFill>
              <a:srgbClr val="E4E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68" name="TextBox 12">
              <a:extLst>
                <a:ext uri="{FF2B5EF4-FFF2-40B4-BE49-F238E27FC236}">
                  <a16:creationId xmlns:a16="http://schemas.microsoft.com/office/drawing/2014/main" id="{770ABB0A-12CD-5FAD-AD59-0849A3A72167}"/>
                </a:ext>
              </a:extLst>
            </p:cNvPr>
            <p:cNvSpPr txBox="1"/>
            <p:nvPr/>
          </p:nvSpPr>
          <p:spPr>
            <a:xfrm>
              <a:off x="0" y="-19050"/>
              <a:ext cx="977741" cy="62506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sp>
        <p:nvSpPr>
          <p:cNvPr id="1070" name="กล่องข้อความ 1156">
            <a:extLst>
              <a:ext uri="{FF2B5EF4-FFF2-40B4-BE49-F238E27FC236}">
                <a16:creationId xmlns:a16="http://schemas.microsoft.com/office/drawing/2014/main" id="{8FDEC985-9D38-5680-2138-72A9BE6F9F85}"/>
              </a:ext>
            </a:extLst>
          </p:cNvPr>
          <p:cNvSpPr txBox="1"/>
          <p:nvPr/>
        </p:nvSpPr>
        <p:spPr>
          <a:xfrm>
            <a:off x="7697291" y="1515751"/>
            <a:ext cx="621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2569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1" name="กล่องข้อความ 1156">
            <a:extLst>
              <a:ext uri="{FF2B5EF4-FFF2-40B4-BE49-F238E27FC236}">
                <a16:creationId xmlns:a16="http://schemas.microsoft.com/office/drawing/2014/main" id="{F86BA911-3002-B704-AC3E-B725021059DD}"/>
              </a:ext>
            </a:extLst>
          </p:cNvPr>
          <p:cNvSpPr txBox="1"/>
          <p:nvPr/>
        </p:nvSpPr>
        <p:spPr>
          <a:xfrm>
            <a:off x="9023064" y="1308368"/>
            <a:ext cx="621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2570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2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9629406" y="668294"/>
            <a:ext cx="621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2571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3" name="กล่องข้อความ 1156">
            <a:extLst>
              <a:ext uri="{FF2B5EF4-FFF2-40B4-BE49-F238E27FC236}">
                <a16:creationId xmlns:a16="http://schemas.microsoft.com/office/drawing/2014/main" id="{A57A3BC3-6D2D-B671-C279-1DACC6D77B43}"/>
              </a:ext>
            </a:extLst>
          </p:cNvPr>
          <p:cNvSpPr txBox="1"/>
          <p:nvPr/>
        </p:nvSpPr>
        <p:spPr>
          <a:xfrm>
            <a:off x="10414170" y="996785"/>
            <a:ext cx="621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2572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074" name="กล่องข้อความ 1156">
            <a:extLst>
              <a:ext uri="{FF2B5EF4-FFF2-40B4-BE49-F238E27FC236}">
                <a16:creationId xmlns:a16="http://schemas.microsoft.com/office/drawing/2014/main" id="{FF617D4B-FAC2-5EA0-FD15-43E9110E0A30}"/>
              </a:ext>
            </a:extLst>
          </p:cNvPr>
          <p:cNvSpPr txBox="1"/>
          <p:nvPr/>
        </p:nvSpPr>
        <p:spPr>
          <a:xfrm>
            <a:off x="11582019" y="869889"/>
            <a:ext cx="62171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2573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076" name="Group 10">
            <a:extLst>
              <a:ext uri="{FF2B5EF4-FFF2-40B4-BE49-F238E27FC236}">
                <a16:creationId xmlns:a16="http://schemas.microsoft.com/office/drawing/2014/main" id="{A89EDCCD-49CE-10B6-8EFA-0BAFA49DD643}"/>
              </a:ext>
            </a:extLst>
          </p:cNvPr>
          <p:cNvGrpSpPr/>
          <p:nvPr/>
        </p:nvGrpSpPr>
        <p:grpSpPr>
          <a:xfrm>
            <a:off x="7921195" y="636856"/>
            <a:ext cx="1077008" cy="796955"/>
            <a:chOff x="0" y="0"/>
            <a:chExt cx="977741" cy="606017"/>
          </a:xfrm>
        </p:grpSpPr>
        <p:sp>
          <p:nvSpPr>
            <p:cNvPr id="1077" name="Freeform 11">
              <a:extLst>
                <a:ext uri="{FF2B5EF4-FFF2-40B4-BE49-F238E27FC236}">
                  <a16:creationId xmlns:a16="http://schemas.microsoft.com/office/drawing/2014/main" id="{79BCB872-EC7E-8A61-F0C7-D86542BCA896}"/>
                </a:ext>
              </a:extLst>
            </p:cNvPr>
            <p:cNvSpPr/>
            <p:nvPr/>
          </p:nvSpPr>
          <p:spPr>
            <a:xfrm>
              <a:off x="0" y="0"/>
              <a:ext cx="977741" cy="606017"/>
            </a:xfrm>
            <a:custGeom>
              <a:avLst/>
              <a:gdLst/>
              <a:ahLst/>
              <a:cxnLst/>
              <a:rect l="l" t="t" r="r" b="b"/>
              <a:pathLst>
                <a:path w="977741" h="606017">
                  <a:moveTo>
                    <a:pt x="104995" y="0"/>
                  </a:moveTo>
                  <a:lnTo>
                    <a:pt x="872747" y="0"/>
                  </a:lnTo>
                  <a:cubicBezTo>
                    <a:pt x="900593" y="0"/>
                    <a:pt x="927299" y="11062"/>
                    <a:pt x="946989" y="30752"/>
                  </a:cubicBezTo>
                  <a:cubicBezTo>
                    <a:pt x="966679" y="50443"/>
                    <a:pt x="977741" y="77148"/>
                    <a:pt x="977741" y="104995"/>
                  </a:cubicBezTo>
                  <a:lnTo>
                    <a:pt x="977741" y="501022"/>
                  </a:lnTo>
                  <a:cubicBezTo>
                    <a:pt x="977741" y="528868"/>
                    <a:pt x="966679" y="555574"/>
                    <a:pt x="946989" y="575265"/>
                  </a:cubicBezTo>
                  <a:cubicBezTo>
                    <a:pt x="927299" y="594955"/>
                    <a:pt x="900593" y="606017"/>
                    <a:pt x="872747" y="606017"/>
                  </a:cubicBezTo>
                  <a:lnTo>
                    <a:pt x="104995" y="606017"/>
                  </a:lnTo>
                  <a:cubicBezTo>
                    <a:pt x="77148" y="606017"/>
                    <a:pt x="50443" y="594955"/>
                    <a:pt x="30752" y="575265"/>
                  </a:cubicBezTo>
                  <a:cubicBezTo>
                    <a:pt x="11062" y="555574"/>
                    <a:pt x="0" y="528868"/>
                    <a:pt x="0" y="501022"/>
                  </a:cubicBezTo>
                  <a:lnTo>
                    <a:pt x="0" y="104995"/>
                  </a:lnTo>
                  <a:cubicBezTo>
                    <a:pt x="0" y="77148"/>
                    <a:pt x="11062" y="50443"/>
                    <a:pt x="30752" y="30752"/>
                  </a:cubicBezTo>
                  <a:cubicBezTo>
                    <a:pt x="50443" y="11062"/>
                    <a:pt x="77148" y="0"/>
                    <a:pt x="104995" y="0"/>
                  </a:cubicBezTo>
                  <a:close/>
                </a:path>
              </a:pathLst>
            </a:custGeom>
            <a:solidFill>
              <a:srgbClr val="E4E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78" name="TextBox 12">
              <a:extLst>
                <a:ext uri="{FF2B5EF4-FFF2-40B4-BE49-F238E27FC236}">
                  <a16:creationId xmlns:a16="http://schemas.microsoft.com/office/drawing/2014/main" id="{02D712DA-82C5-BF50-7C0B-BA3C24443ECF}"/>
                </a:ext>
              </a:extLst>
            </p:cNvPr>
            <p:cNvSpPr txBox="1"/>
            <p:nvPr/>
          </p:nvSpPr>
          <p:spPr>
            <a:xfrm>
              <a:off x="0" y="-19050"/>
              <a:ext cx="977741" cy="62506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81" name="Group 10">
            <a:extLst>
              <a:ext uri="{FF2B5EF4-FFF2-40B4-BE49-F238E27FC236}">
                <a16:creationId xmlns:a16="http://schemas.microsoft.com/office/drawing/2014/main" id="{5160E3EC-237B-7891-06C5-39644F179BAA}"/>
              </a:ext>
            </a:extLst>
          </p:cNvPr>
          <p:cNvGrpSpPr/>
          <p:nvPr/>
        </p:nvGrpSpPr>
        <p:grpSpPr>
          <a:xfrm>
            <a:off x="9555915" y="1366740"/>
            <a:ext cx="969310" cy="796955"/>
            <a:chOff x="0" y="0"/>
            <a:chExt cx="977741" cy="606017"/>
          </a:xfrm>
        </p:grpSpPr>
        <p:sp>
          <p:nvSpPr>
            <p:cNvPr id="1082" name="Freeform 11">
              <a:extLst>
                <a:ext uri="{FF2B5EF4-FFF2-40B4-BE49-F238E27FC236}">
                  <a16:creationId xmlns:a16="http://schemas.microsoft.com/office/drawing/2014/main" id="{A3C68494-4132-9441-29B7-CC72A732B664}"/>
                </a:ext>
              </a:extLst>
            </p:cNvPr>
            <p:cNvSpPr/>
            <p:nvPr/>
          </p:nvSpPr>
          <p:spPr>
            <a:xfrm>
              <a:off x="0" y="0"/>
              <a:ext cx="977741" cy="606017"/>
            </a:xfrm>
            <a:custGeom>
              <a:avLst/>
              <a:gdLst/>
              <a:ahLst/>
              <a:cxnLst/>
              <a:rect l="l" t="t" r="r" b="b"/>
              <a:pathLst>
                <a:path w="977741" h="606017">
                  <a:moveTo>
                    <a:pt x="104995" y="0"/>
                  </a:moveTo>
                  <a:lnTo>
                    <a:pt x="872747" y="0"/>
                  </a:lnTo>
                  <a:cubicBezTo>
                    <a:pt x="900593" y="0"/>
                    <a:pt x="927299" y="11062"/>
                    <a:pt x="946989" y="30752"/>
                  </a:cubicBezTo>
                  <a:cubicBezTo>
                    <a:pt x="966679" y="50443"/>
                    <a:pt x="977741" y="77148"/>
                    <a:pt x="977741" y="104995"/>
                  </a:cubicBezTo>
                  <a:lnTo>
                    <a:pt x="977741" y="501022"/>
                  </a:lnTo>
                  <a:cubicBezTo>
                    <a:pt x="977741" y="528868"/>
                    <a:pt x="966679" y="555574"/>
                    <a:pt x="946989" y="575265"/>
                  </a:cubicBezTo>
                  <a:cubicBezTo>
                    <a:pt x="927299" y="594955"/>
                    <a:pt x="900593" y="606017"/>
                    <a:pt x="872747" y="606017"/>
                  </a:cubicBezTo>
                  <a:lnTo>
                    <a:pt x="104995" y="606017"/>
                  </a:lnTo>
                  <a:cubicBezTo>
                    <a:pt x="77148" y="606017"/>
                    <a:pt x="50443" y="594955"/>
                    <a:pt x="30752" y="575265"/>
                  </a:cubicBezTo>
                  <a:cubicBezTo>
                    <a:pt x="11062" y="555574"/>
                    <a:pt x="0" y="528868"/>
                    <a:pt x="0" y="501022"/>
                  </a:cubicBezTo>
                  <a:lnTo>
                    <a:pt x="0" y="104995"/>
                  </a:lnTo>
                  <a:cubicBezTo>
                    <a:pt x="0" y="77148"/>
                    <a:pt x="11062" y="50443"/>
                    <a:pt x="30752" y="30752"/>
                  </a:cubicBezTo>
                  <a:cubicBezTo>
                    <a:pt x="50443" y="11062"/>
                    <a:pt x="77148" y="0"/>
                    <a:pt x="104995" y="0"/>
                  </a:cubicBezTo>
                  <a:close/>
                </a:path>
              </a:pathLst>
            </a:custGeom>
            <a:solidFill>
              <a:srgbClr val="E4E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83" name="TextBox 12">
              <a:extLst>
                <a:ext uri="{FF2B5EF4-FFF2-40B4-BE49-F238E27FC236}">
                  <a16:creationId xmlns:a16="http://schemas.microsoft.com/office/drawing/2014/main" id="{05410405-FBDE-9B00-FFC3-F2BB9DF9F98C}"/>
                </a:ext>
              </a:extLst>
            </p:cNvPr>
            <p:cNvSpPr txBox="1"/>
            <p:nvPr/>
          </p:nvSpPr>
          <p:spPr>
            <a:xfrm>
              <a:off x="0" y="-19050"/>
              <a:ext cx="977741" cy="62506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86" name="Group 10">
            <a:extLst>
              <a:ext uri="{FF2B5EF4-FFF2-40B4-BE49-F238E27FC236}">
                <a16:creationId xmlns:a16="http://schemas.microsoft.com/office/drawing/2014/main" id="{7BD79CDE-D430-E099-85F4-C5239C9E8251}"/>
              </a:ext>
            </a:extLst>
          </p:cNvPr>
          <p:cNvGrpSpPr/>
          <p:nvPr/>
        </p:nvGrpSpPr>
        <p:grpSpPr>
          <a:xfrm>
            <a:off x="10197412" y="2234834"/>
            <a:ext cx="969310" cy="796955"/>
            <a:chOff x="0" y="0"/>
            <a:chExt cx="977741" cy="606017"/>
          </a:xfrm>
        </p:grpSpPr>
        <p:sp>
          <p:nvSpPr>
            <p:cNvPr id="1087" name="Freeform 11">
              <a:extLst>
                <a:ext uri="{FF2B5EF4-FFF2-40B4-BE49-F238E27FC236}">
                  <a16:creationId xmlns:a16="http://schemas.microsoft.com/office/drawing/2014/main" id="{396494E5-5426-91E3-4B92-AADB85114C0F}"/>
                </a:ext>
              </a:extLst>
            </p:cNvPr>
            <p:cNvSpPr/>
            <p:nvPr/>
          </p:nvSpPr>
          <p:spPr>
            <a:xfrm>
              <a:off x="0" y="0"/>
              <a:ext cx="977741" cy="606017"/>
            </a:xfrm>
            <a:custGeom>
              <a:avLst/>
              <a:gdLst/>
              <a:ahLst/>
              <a:cxnLst/>
              <a:rect l="l" t="t" r="r" b="b"/>
              <a:pathLst>
                <a:path w="977741" h="606017">
                  <a:moveTo>
                    <a:pt x="104995" y="0"/>
                  </a:moveTo>
                  <a:lnTo>
                    <a:pt x="872747" y="0"/>
                  </a:lnTo>
                  <a:cubicBezTo>
                    <a:pt x="900593" y="0"/>
                    <a:pt x="927299" y="11062"/>
                    <a:pt x="946989" y="30752"/>
                  </a:cubicBezTo>
                  <a:cubicBezTo>
                    <a:pt x="966679" y="50443"/>
                    <a:pt x="977741" y="77148"/>
                    <a:pt x="977741" y="104995"/>
                  </a:cubicBezTo>
                  <a:lnTo>
                    <a:pt x="977741" y="501022"/>
                  </a:lnTo>
                  <a:cubicBezTo>
                    <a:pt x="977741" y="528868"/>
                    <a:pt x="966679" y="555574"/>
                    <a:pt x="946989" y="575265"/>
                  </a:cubicBezTo>
                  <a:cubicBezTo>
                    <a:pt x="927299" y="594955"/>
                    <a:pt x="900593" y="606017"/>
                    <a:pt x="872747" y="606017"/>
                  </a:cubicBezTo>
                  <a:lnTo>
                    <a:pt x="104995" y="606017"/>
                  </a:lnTo>
                  <a:cubicBezTo>
                    <a:pt x="77148" y="606017"/>
                    <a:pt x="50443" y="594955"/>
                    <a:pt x="30752" y="575265"/>
                  </a:cubicBezTo>
                  <a:cubicBezTo>
                    <a:pt x="11062" y="555574"/>
                    <a:pt x="0" y="528868"/>
                    <a:pt x="0" y="501022"/>
                  </a:cubicBezTo>
                  <a:lnTo>
                    <a:pt x="0" y="104995"/>
                  </a:lnTo>
                  <a:cubicBezTo>
                    <a:pt x="0" y="77148"/>
                    <a:pt x="11062" y="50443"/>
                    <a:pt x="30752" y="30752"/>
                  </a:cubicBezTo>
                  <a:cubicBezTo>
                    <a:pt x="50443" y="11062"/>
                    <a:pt x="77148" y="0"/>
                    <a:pt x="104995" y="0"/>
                  </a:cubicBezTo>
                  <a:close/>
                </a:path>
              </a:pathLst>
            </a:custGeom>
            <a:solidFill>
              <a:srgbClr val="E4E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88" name="TextBox 12">
              <a:extLst>
                <a:ext uri="{FF2B5EF4-FFF2-40B4-BE49-F238E27FC236}">
                  <a16:creationId xmlns:a16="http://schemas.microsoft.com/office/drawing/2014/main" id="{54BDFE88-4161-6A81-FA8C-02AC753B57CE}"/>
                </a:ext>
              </a:extLst>
            </p:cNvPr>
            <p:cNvSpPr txBox="1"/>
            <p:nvPr/>
          </p:nvSpPr>
          <p:spPr>
            <a:xfrm>
              <a:off x="0" y="-19050"/>
              <a:ext cx="977741" cy="62506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89" name="Group 10">
            <a:extLst>
              <a:ext uri="{FF2B5EF4-FFF2-40B4-BE49-F238E27FC236}">
                <a16:creationId xmlns:a16="http://schemas.microsoft.com/office/drawing/2014/main" id="{175183D2-93C9-2E45-C2DB-3D432C698814}"/>
              </a:ext>
            </a:extLst>
          </p:cNvPr>
          <p:cNvGrpSpPr/>
          <p:nvPr/>
        </p:nvGrpSpPr>
        <p:grpSpPr>
          <a:xfrm>
            <a:off x="10983598" y="1428169"/>
            <a:ext cx="1068007" cy="790717"/>
            <a:chOff x="0" y="0"/>
            <a:chExt cx="977741" cy="606017"/>
          </a:xfrm>
        </p:grpSpPr>
        <p:sp>
          <p:nvSpPr>
            <p:cNvPr id="1090" name="Freeform 11">
              <a:extLst>
                <a:ext uri="{FF2B5EF4-FFF2-40B4-BE49-F238E27FC236}">
                  <a16:creationId xmlns:a16="http://schemas.microsoft.com/office/drawing/2014/main" id="{8C047D41-5DAC-A308-04E4-AD1831DD368B}"/>
                </a:ext>
              </a:extLst>
            </p:cNvPr>
            <p:cNvSpPr/>
            <p:nvPr/>
          </p:nvSpPr>
          <p:spPr>
            <a:xfrm>
              <a:off x="0" y="0"/>
              <a:ext cx="977741" cy="606017"/>
            </a:xfrm>
            <a:custGeom>
              <a:avLst/>
              <a:gdLst/>
              <a:ahLst/>
              <a:cxnLst/>
              <a:rect l="l" t="t" r="r" b="b"/>
              <a:pathLst>
                <a:path w="977741" h="606017">
                  <a:moveTo>
                    <a:pt x="104995" y="0"/>
                  </a:moveTo>
                  <a:lnTo>
                    <a:pt x="872747" y="0"/>
                  </a:lnTo>
                  <a:cubicBezTo>
                    <a:pt x="900593" y="0"/>
                    <a:pt x="927299" y="11062"/>
                    <a:pt x="946989" y="30752"/>
                  </a:cubicBezTo>
                  <a:cubicBezTo>
                    <a:pt x="966679" y="50443"/>
                    <a:pt x="977741" y="77148"/>
                    <a:pt x="977741" y="104995"/>
                  </a:cubicBezTo>
                  <a:lnTo>
                    <a:pt x="977741" y="501022"/>
                  </a:lnTo>
                  <a:cubicBezTo>
                    <a:pt x="977741" y="528868"/>
                    <a:pt x="966679" y="555574"/>
                    <a:pt x="946989" y="575265"/>
                  </a:cubicBezTo>
                  <a:cubicBezTo>
                    <a:pt x="927299" y="594955"/>
                    <a:pt x="900593" y="606017"/>
                    <a:pt x="872747" y="606017"/>
                  </a:cubicBezTo>
                  <a:lnTo>
                    <a:pt x="104995" y="606017"/>
                  </a:lnTo>
                  <a:cubicBezTo>
                    <a:pt x="77148" y="606017"/>
                    <a:pt x="50443" y="594955"/>
                    <a:pt x="30752" y="575265"/>
                  </a:cubicBezTo>
                  <a:cubicBezTo>
                    <a:pt x="11062" y="555574"/>
                    <a:pt x="0" y="528868"/>
                    <a:pt x="0" y="501022"/>
                  </a:cubicBezTo>
                  <a:lnTo>
                    <a:pt x="0" y="104995"/>
                  </a:lnTo>
                  <a:cubicBezTo>
                    <a:pt x="0" y="77148"/>
                    <a:pt x="11062" y="50443"/>
                    <a:pt x="30752" y="30752"/>
                  </a:cubicBezTo>
                  <a:cubicBezTo>
                    <a:pt x="50443" y="11062"/>
                    <a:pt x="77148" y="0"/>
                    <a:pt x="104995" y="0"/>
                  </a:cubicBezTo>
                  <a:close/>
                </a:path>
              </a:pathLst>
            </a:custGeom>
            <a:solidFill>
              <a:srgbClr val="E4E4E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91" name="TextBox 12">
              <a:extLst>
                <a:ext uri="{FF2B5EF4-FFF2-40B4-BE49-F238E27FC236}">
                  <a16:creationId xmlns:a16="http://schemas.microsoft.com/office/drawing/2014/main" id="{DF297E47-83B5-01EC-76CD-89F8B80AC1EC}"/>
                </a:ext>
              </a:extLst>
            </p:cNvPr>
            <p:cNvSpPr txBox="1"/>
            <p:nvPr/>
          </p:nvSpPr>
          <p:spPr>
            <a:xfrm>
              <a:off x="0" y="-19050"/>
              <a:ext cx="977741" cy="625067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grpSp>
        <p:nvGrpSpPr>
          <p:cNvPr id="1095" name="Group 9"/>
          <p:cNvGrpSpPr/>
          <p:nvPr/>
        </p:nvGrpSpPr>
        <p:grpSpPr>
          <a:xfrm>
            <a:off x="63833" y="1315947"/>
            <a:ext cx="1704262" cy="2321979"/>
            <a:chOff x="0" y="-18448"/>
            <a:chExt cx="2263944" cy="5013893"/>
          </a:xfrm>
        </p:grpSpPr>
        <p:grpSp>
          <p:nvGrpSpPr>
            <p:cNvPr id="1096" name="Group 10"/>
            <p:cNvGrpSpPr/>
            <p:nvPr/>
          </p:nvGrpSpPr>
          <p:grpSpPr>
            <a:xfrm>
              <a:off x="0" y="582858"/>
              <a:ext cx="2263943" cy="4412587"/>
              <a:chOff x="0" y="-185751"/>
              <a:chExt cx="719649" cy="1402647"/>
            </a:xfrm>
          </p:grpSpPr>
          <p:sp>
            <p:nvSpPr>
              <p:cNvPr id="1100" name="Freeform 11"/>
              <p:cNvSpPr/>
              <p:nvPr/>
            </p:nvSpPr>
            <p:spPr>
              <a:xfrm>
                <a:off x="0" y="-185751"/>
                <a:ext cx="719649" cy="1402647"/>
              </a:xfrm>
              <a:custGeom>
                <a:avLst/>
                <a:gdLst/>
                <a:ahLst/>
                <a:cxnLst/>
                <a:rect l="l" t="t" r="r" b="b"/>
                <a:pathLst>
                  <a:path w="719649" h="1216896">
                    <a:moveTo>
                      <a:pt x="0" y="0"/>
                    </a:moveTo>
                    <a:lnTo>
                      <a:pt x="719649" y="0"/>
                    </a:lnTo>
                    <a:lnTo>
                      <a:pt x="719649" y="1216896"/>
                    </a:lnTo>
                    <a:lnTo>
                      <a:pt x="0" y="1216896"/>
                    </a:lnTo>
                    <a:close/>
                  </a:path>
                </a:pathLst>
              </a:custGeom>
              <a:solidFill>
                <a:srgbClr val="00A589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TextBox 12"/>
              <p:cNvSpPr txBox="1"/>
              <p:nvPr/>
            </p:nvSpPr>
            <p:spPr>
              <a:xfrm>
                <a:off x="0" y="-9525"/>
                <a:ext cx="719649" cy="1226421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  <p:grpSp>
          <p:nvGrpSpPr>
            <p:cNvPr id="1097" name="Group 13"/>
            <p:cNvGrpSpPr/>
            <p:nvPr/>
          </p:nvGrpSpPr>
          <p:grpSpPr>
            <a:xfrm>
              <a:off x="5306" y="-18448"/>
              <a:ext cx="2258638" cy="1681405"/>
              <a:chOff x="0" y="-9525"/>
              <a:chExt cx="1166163" cy="868130"/>
            </a:xfrm>
          </p:grpSpPr>
          <p:sp>
            <p:nvSpPr>
              <p:cNvPr id="1098" name="Freeform 14"/>
              <p:cNvSpPr/>
              <p:nvPr/>
            </p:nvSpPr>
            <p:spPr>
              <a:xfrm>
                <a:off x="0" y="2"/>
                <a:ext cx="1166163" cy="858603"/>
              </a:xfrm>
              <a:custGeom>
                <a:avLst/>
                <a:gdLst/>
                <a:ahLst/>
                <a:cxnLst/>
                <a:rect l="l" t="t" r="r" b="b"/>
                <a:pathLst>
                  <a:path w="1166163" h="788299">
                    <a:moveTo>
                      <a:pt x="1166163" y="0"/>
                    </a:moveTo>
                    <a:lnTo>
                      <a:pt x="1166163" y="673999"/>
                    </a:lnTo>
                    <a:lnTo>
                      <a:pt x="583081" y="788299"/>
                    </a:lnTo>
                    <a:lnTo>
                      <a:pt x="0" y="673999"/>
                    </a:lnTo>
                    <a:lnTo>
                      <a:pt x="0" y="0"/>
                    </a:lnTo>
                    <a:lnTo>
                      <a:pt x="1166163" y="0"/>
                    </a:lnTo>
                    <a:close/>
                  </a:path>
                </a:pathLst>
              </a:custGeom>
              <a:solidFill>
                <a:srgbClr val="00A589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9" name="TextBox 15"/>
              <p:cNvSpPr txBox="1"/>
              <p:nvPr/>
            </p:nvSpPr>
            <p:spPr>
              <a:xfrm>
                <a:off x="0" y="-9525"/>
                <a:ext cx="1166163" cy="683524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</p:grpSp>
      <p:grpSp>
        <p:nvGrpSpPr>
          <p:cNvPr id="1103" name="Group 17"/>
          <p:cNvGrpSpPr/>
          <p:nvPr/>
        </p:nvGrpSpPr>
        <p:grpSpPr>
          <a:xfrm>
            <a:off x="63834" y="4346071"/>
            <a:ext cx="1695982" cy="2453938"/>
            <a:chOff x="0" y="-148256"/>
            <a:chExt cx="719649" cy="1365152"/>
          </a:xfrm>
        </p:grpSpPr>
        <p:sp>
          <p:nvSpPr>
            <p:cNvPr id="1107" name="Freeform 18"/>
            <p:cNvSpPr/>
            <p:nvPr/>
          </p:nvSpPr>
          <p:spPr>
            <a:xfrm>
              <a:off x="0" y="-148256"/>
              <a:ext cx="719649" cy="1365152"/>
            </a:xfrm>
            <a:custGeom>
              <a:avLst/>
              <a:gdLst/>
              <a:ahLst/>
              <a:cxnLst/>
              <a:rect l="l" t="t" r="r" b="b"/>
              <a:pathLst>
                <a:path w="719649" h="1216896">
                  <a:moveTo>
                    <a:pt x="0" y="0"/>
                  </a:moveTo>
                  <a:lnTo>
                    <a:pt x="719649" y="0"/>
                  </a:lnTo>
                  <a:lnTo>
                    <a:pt x="719649" y="1216896"/>
                  </a:lnTo>
                  <a:lnTo>
                    <a:pt x="0" y="1216896"/>
                  </a:lnTo>
                  <a:close/>
                </a:path>
              </a:pathLst>
            </a:custGeom>
            <a:solidFill>
              <a:srgbClr val="FAC541">
                <a:alpha val="4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8" name="TextBox 19"/>
            <p:cNvSpPr txBox="1"/>
            <p:nvPr/>
          </p:nvSpPr>
          <p:spPr>
            <a:xfrm>
              <a:off x="0" y="-9525"/>
              <a:ext cx="719649" cy="1226421"/>
            </a:xfrm>
            <a:prstGeom prst="rect">
              <a:avLst/>
            </a:prstGeom>
          </p:spPr>
          <p:txBody>
            <a:bodyPr lIns="41017" tIns="41017" rIns="41017" bIns="41017" rtlCol="0" anchor="ctr"/>
            <a:lstStyle/>
            <a:p>
              <a:pPr algn="ctr">
                <a:lnSpc>
                  <a:spcPts val="1440"/>
                </a:lnSpc>
              </a:pPr>
              <a:endParaRPr/>
            </a:p>
          </p:txBody>
        </p:sp>
      </p:grpSp>
      <p:grpSp>
        <p:nvGrpSpPr>
          <p:cNvPr id="1104" name="Group 20"/>
          <p:cNvGrpSpPr/>
          <p:nvPr/>
        </p:nvGrpSpPr>
        <p:grpSpPr>
          <a:xfrm>
            <a:off x="-1113911" y="3760027"/>
            <a:ext cx="2873726" cy="1247730"/>
            <a:chOff x="0" y="-320352"/>
            <a:chExt cx="2076360" cy="994351"/>
          </a:xfrm>
        </p:grpSpPr>
        <p:sp>
          <p:nvSpPr>
            <p:cNvPr id="1105" name="Freeform 21"/>
            <p:cNvSpPr/>
            <p:nvPr/>
          </p:nvSpPr>
          <p:spPr>
            <a:xfrm>
              <a:off x="844976" y="-320352"/>
              <a:ext cx="1231384" cy="568465"/>
            </a:xfrm>
            <a:custGeom>
              <a:avLst/>
              <a:gdLst/>
              <a:ahLst/>
              <a:cxnLst/>
              <a:rect l="l" t="t" r="r" b="b"/>
              <a:pathLst>
                <a:path w="1166163" h="788299">
                  <a:moveTo>
                    <a:pt x="1166163" y="0"/>
                  </a:moveTo>
                  <a:lnTo>
                    <a:pt x="1166163" y="673999"/>
                  </a:lnTo>
                  <a:lnTo>
                    <a:pt x="583081" y="788299"/>
                  </a:lnTo>
                  <a:lnTo>
                    <a:pt x="0" y="673999"/>
                  </a:lnTo>
                  <a:lnTo>
                    <a:pt x="0" y="0"/>
                  </a:lnTo>
                  <a:lnTo>
                    <a:pt x="1166163" y="0"/>
                  </a:lnTo>
                  <a:close/>
                </a:path>
              </a:pathLst>
            </a:custGeom>
            <a:solidFill>
              <a:srgbClr val="E1B4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TextBox 22"/>
            <p:cNvSpPr txBox="1"/>
            <p:nvPr/>
          </p:nvSpPr>
          <p:spPr>
            <a:xfrm>
              <a:off x="0" y="-9525"/>
              <a:ext cx="1166163" cy="683524"/>
            </a:xfrm>
            <a:prstGeom prst="rect">
              <a:avLst/>
            </a:prstGeom>
          </p:spPr>
          <p:txBody>
            <a:bodyPr lIns="41017" tIns="41017" rIns="41017" bIns="41017" rtlCol="0" anchor="ctr"/>
            <a:lstStyle/>
            <a:p>
              <a:pPr algn="ctr">
                <a:lnSpc>
                  <a:spcPts val="1440"/>
                </a:lnSpc>
              </a:pPr>
              <a:endParaRPr/>
            </a:p>
          </p:txBody>
        </p:sp>
      </p:grpSp>
      <p:sp>
        <p:nvSpPr>
          <p:cNvPr id="47" name="TextBox 13">
            <a:extLst>
              <a:ext uri="{FF2B5EF4-FFF2-40B4-BE49-F238E27FC236}">
                <a16:creationId xmlns:a16="http://schemas.microsoft.com/office/drawing/2014/main" id="{67543C69-B190-8ABA-C69E-7993544F82F9}"/>
              </a:ext>
            </a:extLst>
          </p:cNvPr>
          <p:cNvSpPr txBox="1"/>
          <p:nvPr/>
        </p:nvSpPr>
        <p:spPr>
          <a:xfrm>
            <a:off x="160691" y="3751786"/>
            <a:ext cx="1599586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200" kern="0" dirty="0">
                <a:solidFill>
                  <a:srgbClr val="000000"/>
                </a:solidFill>
                <a:latin typeface="TH SarabunPSK" panose="020B0500040200020003" pitchFamily="34" charset="-34"/>
                <a:ea typeface="Fira Sans Extra Condensed"/>
                <a:cs typeface="TH SarabunPSK" panose="020B0500040200020003" pitchFamily="34" charset="-34"/>
                <a:sym typeface="Fira Sans Extra Condensed"/>
              </a:rPr>
              <a:t>2. </a:t>
            </a:r>
            <a:r>
              <a:rPr lang="th-TH" sz="12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พัฒนาบุคลากรให้มีความรู้ความสามารถ ทักษะ และสมรรถนะ </a:t>
            </a:r>
            <a:r>
              <a:rPr lang="th-TH" sz="1200" dirty="0">
                <a:ea typeface="Calibri" panose="020F0502020204030204" pitchFamily="34" charset="0"/>
                <a:cs typeface="TH SarabunPSK" panose="020B0500040200020003" pitchFamily="34" charset="-34"/>
              </a:rPr>
              <a:t>ในการบริหารจัดการ และการบริการ</a:t>
            </a:r>
            <a:endParaRPr lang="th-TH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33" name="TextBox 13">
            <a:extLst>
              <a:ext uri="{FF2B5EF4-FFF2-40B4-BE49-F238E27FC236}">
                <a16:creationId xmlns:a16="http://schemas.microsoft.com/office/drawing/2014/main" id="{90F700DD-0C9B-A1FB-D8B3-436E2EB13571}"/>
              </a:ext>
            </a:extLst>
          </p:cNvPr>
          <p:cNvSpPr txBox="1"/>
          <p:nvPr/>
        </p:nvSpPr>
        <p:spPr>
          <a:xfrm>
            <a:off x="204363" y="1318342"/>
            <a:ext cx="1599586" cy="646331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200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พัฒนาการบริหารและบริการให้เป็นศูนย์กลางในการสนับสนุนตามภารกิจของมหาวิทยาลัย</a:t>
            </a:r>
            <a:endParaRPr lang="th-TH" sz="1200" kern="0" dirty="0">
              <a:solidFill>
                <a:schemeClr val="bg1"/>
              </a:solidFill>
              <a:latin typeface="TH SarabunPSK" panose="020B0500040200020003" pitchFamily="34" charset="-34"/>
              <a:ea typeface="Fira Sans Extra Condensed"/>
              <a:cs typeface="TH SarabunPSK" panose="020B0500040200020003" pitchFamily="34" charset="-34"/>
              <a:sym typeface="Fira Sans Extra Condensed"/>
            </a:endParaRPr>
          </a:p>
        </p:txBody>
      </p:sp>
      <p:sp>
        <p:nvSpPr>
          <p:cNvPr id="1135" name="Freeform 28">
            <a:extLst>
              <a:ext uri="{FF2B5EF4-FFF2-40B4-BE49-F238E27FC236}">
                <a16:creationId xmlns:a16="http://schemas.microsoft.com/office/drawing/2014/main" id="{A2AEA9B6-F2B7-FE81-6796-D2E635D6351A}"/>
              </a:ext>
            </a:extLst>
          </p:cNvPr>
          <p:cNvSpPr/>
          <p:nvPr/>
        </p:nvSpPr>
        <p:spPr>
          <a:xfrm>
            <a:off x="84394" y="1356131"/>
            <a:ext cx="213879" cy="213879"/>
          </a:xfrm>
          <a:custGeom>
            <a:avLst/>
            <a:gdLst/>
            <a:ahLst/>
            <a:cxnLst/>
            <a:rect l="l" t="t" r="r" b="b"/>
            <a:pathLst>
              <a:path w="472439" h="472439">
                <a:moveTo>
                  <a:pt x="0" y="0"/>
                </a:moveTo>
                <a:lnTo>
                  <a:pt x="472439" y="0"/>
                </a:lnTo>
                <a:lnTo>
                  <a:pt x="472439" y="472439"/>
                </a:lnTo>
                <a:lnTo>
                  <a:pt x="0" y="47243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36" name="Freeform 32">
            <a:extLst>
              <a:ext uri="{FF2B5EF4-FFF2-40B4-BE49-F238E27FC236}">
                <a16:creationId xmlns:a16="http://schemas.microsoft.com/office/drawing/2014/main" id="{80E5903C-689F-085E-B02F-720003AEFCBC}"/>
              </a:ext>
            </a:extLst>
          </p:cNvPr>
          <p:cNvSpPr/>
          <p:nvPr/>
        </p:nvSpPr>
        <p:spPr>
          <a:xfrm>
            <a:off x="191333" y="3782714"/>
            <a:ext cx="249373" cy="230955"/>
          </a:xfrm>
          <a:custGeom>
            <a:avLst/>
            <a:gdLst/>
            <a:ahLst/>
            <a:cxnLst/>
            <a:rect l="l" t="t" r="r" b="b"/>
            <a:pathLst>
              <a:path w="463616" h="463616">
                <a:moveTo>
                  <a:pt x="0" y="0"/>
                </a:moveTo>
                <a:lnTo>
                  <a:pt x="463616" y="0"/>
                </a:lnTo>
                <a:lnTo>
                  <a:pt x="463616" y="463616"/>
                </a:lnTo>
                <a:lnTo>
                  <a:pt x="0" y="463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37" name="TextBox 13">
            <a:extLst>
              <a:ext uri="{FF2B5EF4-FFF2-40B4-BE49-F238E27FC236}">
                <a16:creationId xmlns:a16="http://schemas.microsoft.com/office/drawing/2014/main" id="{78BAAE8C-668B-718B-6CEF-9A6AC2170034}"/>
              </a:ext>
            </a:extLst>
          </p:cNvPr>
          <p:cNvSpPr txBox="1"/>
          <p:nvPr/>
        </p:nvSpPr>
        <p:spPr>
          <a:xfrm>
            <a:off x="101117" y="2077889"/>
            <a:ext cx="1718734" cy="138499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พัฒนาระบบสารสนเทศกลาง เพื่อสนับสนุนการบริหารจัดการข้อมูลของมหาวิทยาลัย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จำนวนระบบสารสนเทศ แบ่งตามหน่วยงานได้แก่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กองกลาง จน.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29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กองนโยบายและแผน จน.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กองพัฒนานักศึกษา จน. </a:t>
            </a:r>
            <a:r>
              <a:rPr lang="en-US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9 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ระบบ </a:t>
            </a:r>
          </a:p>
        </p:txBody>
      </p:sp>
      <p:pic>
        <p:nvPicPr>
          <p:cNvPr id="1142" name="Picture 1141">
            <a:extLst>
              <a:ext uri="{FF2B5EF4-FFF2-40B4-BE49-F238E27FC236}">
                <a16:creationId xmlns:a16="http://schemas.microsoft.com/office/drawing/2014/main" id="{2FE63D1B-6521-E636-3AAF-9C83886D0BE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806728" y="4434043"/>
            <a:ext cx="2129959" cy="871533"/>
          </a:xfrm>
          <a:prstGeom prst="rect">
            <a:avLst/>
          </a:prstGeom>
        </p:spPr>
      </p:pic>
      <p:sp>
        <p:nvSpPr>
          <p:cNvPr id="1143" name="กล่องข้อความ 1156">
            <a:extLst>
              <a:ext uri="{FF2B5EF4-FFF2-40B4-BE49-F238E27FC236}">
                <a16:creationId xmlns:a16="http://schemas.microsoft.com/office/drawing/2014/main" id="{AFC0E8FE-4242-16F1-41D5-9D46CA356BE1}"/>
              </a:ext>
            </a:extLst>
          </p:cNvPr>
          <p:cNvSpPr txBox="1"/>
          <p:nvPr/>
        </p:nvSpPr>
        <p:spPr>
          <a:xfrm>
            <a:off x="39951" y="4358900"/>
            <a:ext cx="170426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th-TH" sz="12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กิจกรรมแลกเปลี่ยนเรียนรู้พัฒนางานสู่มืออาชีพ จำนวน </a:t>
            </a:r>
            <a:r>
              <a:rPr lang="en-US" sz="12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6 </a:t>
            </a:r>
            <a:r>
              <a:rPr lang="th-TH" sz="12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ครั้ง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การเขียนหนังสือราชการอย่าง</a:t>
            </a:r>
            <a:r>
              <a:rPr lang="en-US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มีเทคนิค</a:t>
            </a:r>
            <a:r>
              <a:rPr lang="en-US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endParaRPr lang="th-TH" sz="1200" b="0" i="0" dirty="0">
              <a:effectLst/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การนำทักษะและเครื่องมือวิศวกรสังคมไปปรับประยุกต์กับงาน</a:t>
            </a:r>
            <a:endParaRPr lang="th-TH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แนวปฏิบัติในการเบิกจ่ายการเดินทางไปราชการและค่าใช้จ่ายในการฝึกอบรม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การจัดทำคู่มือปฏิบัติงานเพื่อเตรียมพร้อมเข้าสู่ตำแหน่งที่สูงขึ้น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การบริหารความเสี่ยงหน่วยงาน</a:t>
            </a:r>
          </a:p>
          <a:p>
            <a:pPr marL="171450" marR="0" lvl="0" indent="-17145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th-TH" sz="1200" b="0" i="0" dirty="0"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ระบบบริหารพัสดุมหาวิทยาลัย</a:t>
            </a:r>
            <a:r>
              <a:rPr lang="th-TH" sz="12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2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endParaRPr kumimoji="0" lang="th-TH" sz="1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45" name="Picture 1144">
            <a:extLst>
              <a:ext uri="{FF2B5EF4-FFF2-40B4-BE49-F238E27FC236}">
                <a16:creationId xmlns:a16="http://schemas.microsoft.com/office/drawing/2014/main" id="{5F286637-AA85-2322-B6B4-4216943F414A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806250" y="3131718"/>
            <a:ext cx="2238804" cy="1239816"/>
          </a:xfrm>
          <a:prstGeom prst="rect">
            <a:avLst/>
          </a:prstGeom>
        </p:spPr>
      </p:pic>
      <p:sp>
        <p:nvSpPr>
          <p:cNvPr id="1146" name="กล่องข้อความ 1156">
            <a:extLst>
              <a:ext uri="{FF2B5EF4-FFF2-40B4-BE49-F238E27FC236}">
                <a16:creationId xmlns:a16="http://schemas.microsoft.com/office/drawing/2014/main" id="{E65EBE2D-6050-447B-A4DD-CAEFCF328D08}"/>
              </a:ext>
            </a:extLst>
          </p:cNvPr>
          <p:cNvSpPr txBox="1"/>
          <p:nvPr/>
        </p:nvSpPr>
        <p:spPr>
          <a:xfrm>
            <a:off x="1775624" y="5249837"/>
            <a:ext cx="1876382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05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ศึกษาดูงานทั้ง </a:t>
            </a:r>
            <a:r>
              <a:rPr lang="en-US" sz="105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Online </a:t>
            </a:r>
            <a:r>
              <a:rPr lang="th-TH" sz="105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105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Onsite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48" name="Picture 1147">
            <a:extLst>
              <a:ext uri="{FF2B5EF4-FFF2-40B4-BE49-F238E27FC236}">
                <a16:creationId xmlns:a16="http://schemas.microsoft.com/office/drawing/2014/main" id="{2EA4FEDE-3023-5D6B-FBA9-3017442E770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811479" y="5468806"/>
            <a:ext cx="1122256" cy="510820"/>
          </a:xfrm>
          <a:prstGeom prst="rect">
            <a:avLst/>
          </a:prstGeom>
        </p:spPr>
      </p:pic>
      <p:sp>
        <p:nvSpPr>
          <p:cNvPr id="1149" name="กล่องข้อความ 1156">
            <a:extLst>
              <a:ext uri="{FF2B5EF4-FFF2-40B4-BE49-F238E27FC236}">
                <a16:creationId xmlns:a16="http://schemas.microsoft.com/office/drawing/2014/main" id="{10AB1D6B-1218-4CA5-9B85-C2736CE53FB9}"/>
              </a:ext>
            </a:extLst>
          </p:cNvPr>
          <p:cNvSpPr txBox="1"/>
          <p:nvPr/>
        </p:nvSpPr>
        <p:spPr>
          <a:xfrm>
            <a:off x="1873261" y="5715117"/>
            <a:ext cx="951204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ม.ราชภัฏเชียงใหม่</a:t>
            </a:r>
          </a:p>
        </p:txBody>
      </p:sp>
      <p:pic>
        <p:nvPicPr>
          <p:cNvPr id="1151" name="Picture 1150">
            <a:extLst>
              <a:ext uri="{FF2B5EF4-FFF2-40B4-BE49-F238E27FC236}">
                <a16:creationId xmlns:a16="http://schemas.microsoft.com/office/drawing/2014/main" id="{5D8061B0-7EDB-C139-A217-7312CA2FB8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968731" y="5493454"/>
            <a:ext cx="1104048" cy="506917"/>
          </a:xfrm>
          <a:prstGeom prst="rect">
            <a:avLst/>
          </a:prstGeom>
        </p:spPr>
      </p:pic>
      <p:sp>
        <p:nvSpPr>
          <p:cNvPr id="66" name="กล่องข้อความ 1156">
            <a:extLst>
              <a:ext uri="{FF2B5EF4-FFF2-40B4-BE49-F238E27FC236}">
                <a16:creationId xmlns:a16="http://schemas.microsoft.com/office/drawing/2014/main" id="{ACF9F5D8-6FD2-FC87-B861-F4EE659866BE}"/>
              </a:ext>
            </a:extLst>
          </p:cNvPr>
          <p:cNvSpPr txBox="1"/>
          <p:nvPr/>
        </p:nvSpPr>
        <p:spPr>
          <a:xfrm>
            <a:off x="2927457" y="5410478"/>
            <a:ext cx="15233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ม.เทคโนโลยีราชมงคลอีสาน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22B3F05E-5FB0-AC07-5D88-8B2E86E35142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848522" y="1122626"/>
            <a:ext cx="1789799" cy="595903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9E45B860-066C-C788-9872-ED04F854291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833452" y="1750055"/>
            <a:ext cx="1263068" cy="710964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C806E526-A52F-B3DD-477E-D5AA5E092E6A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792682" y="2488681"/>
            <a:ext cx="1780133" cy="595903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07A8CD9-3AB4-CD7B-9C99-A948F188131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120219" y="1714777"/>
            <a:ext cx="528807" cy="777657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B1DCDC9-9184-FD09-E348-E69D63FD8233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811479" y="6113183"/>
            <a:ext cx="2285686" cy="628112"/>
          </a:xfrm>
          <a:prstGeom prst="rect">
            <a:avLst/>
          </a:prstGeom>
        </p:spPr>
      </p:pic>
      <p:sp>
        <p:nvSpPr>
          <p:cNvPr id="1139" name="Freeform 50">
            <a:extLst>
              <a:ext uri="{FF2B5EF4-FFF2-40B4-BE49-F238E27FC236}">
                <a16:creationId xmlns:a16="http://schemas.microsoft.com/office/drawing/2014/main" id="{80773F2B-6C18-85DF-AE1B-99DE35B3CE6A}"/>
              </a:ext>
            </a:extLst>
          </p:cNvPr>
          <p:cNvSpPr/>
          <p:nvPr/>
        </p:nvSpPr>
        <p:spPr>
          <a:xfrm>
            <a:off x="1495307" y="5423315"/>
            <a:ext cx="659703" cy="670560"/>
          </a:xfrm>
          <a:custGeom>
            <a:avLst/>
            <a:gdLst/>
            <a:ahLst/>
            <a:cxnLst/>
            <a:rect l="l" t="t" r="r" b="b"/>
            <a:pathLst>
              <a:path w="1041689" h="916687">
                <a:moveTo>
                  <a:pt x="0" y="0"/>
                </a:moveTo>
                <a:lnTo>
                  <a:pt x="1041689" y="0"/>
                </a:lnTo>
                <a:lnTo>
                  <a:pt x="1041689" y="916686"/>
                </a:lnTo>
                <a:lnTo>
                  <a:pt x="0" y="916686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0" name="กล่องข้อความ 1156">
            <a:extLst>
              <a:ext uri="{FF2B5EF4-FFF2-40B4-BE49-F238E27FC236}">
                <a16:creationId xmlns:a16="http://schemas.microsoft.com/office/drawing/2014/main" id="{DEA13BB7-7CB2-A7DF-0520-3727251E894F}"/>
              </a:ext>
            </a:extLst>
          </p:cNvPr>
          <p:cNvSpPr txBox="1"/>
          <p:nvPr/>
        </p:nvSpPr>
        <p:spPr>
          <a:xfrm>
            <a:off x="2209370" y="5976727"/>
            <a:ext cx="639658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แผน </a:t>
            </a: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KM</a:t>
            </a:r>
            <a:endParaRPr kumimoji="0" lang="th-TH" sz="105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1" name="กล่องข้อความ 1156">
            <a:extLst>
              <a:ext uri="{FF2B5EF4-FFF2-40B4-BE49-F238E27FC236}">
                <a16:creationId xmlns:a16="http://schemas.microsoft.com/office/drawing/2014/main" id="{0582F026-5B48-CF1E-4B97-9B24191F2B00}"/>
              </a:ext>
            </a:extLst>
          </p:cNvPr>
          <p:cNvSpPr txBox="1"/>
          <p:nvPr/>
        </p:nvSpPr>
        <p:spPr>
          <a:xfrm>
            <a:off x="3153557" y="5948518"/>
            <a:ext cx="1297290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05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แผนพัฒนาบุคลากร</a:t>
            </a:r>
          </a:p>
        </p:txBody>
      </p:sp>
      <p:sp>
        <p:nvSpPr>
          <p:cNvPr id="82" name="Freeform 25">
            <a:extLst>
              <a:ext uri="{FF2B5EF4-FFF2-40B4-BE49-F238E27FC236}">
                <a16:creationId xmlns:a16="http://schemas.microsoft.com/office/drawing/2014/main" id="{A06A3E29-8846-9346-2DE4-5A3DB179EBAE}"/>
              </a:ext>
            </a:extLst>
          </p:cNvPr>
          <p:cNvSpPr/>
          <p:nvPr/>
        </p:nvSpPr>
        <p:spPr>
          <a:xfrm>
            <a:off x="709216" y="117458"/>
            <a:ext cx="1737894" cy="598436"/>
          </a:xfrm>
          <a:custGeom>
            <a:avLst/>
            <a:gdLst/>
            <a:ahLst/>
            <a:cxnLst/>
            <a:rect l="l" t="t" r="r" b="b"/>
            <a:pathLst>
              <a:path w="1859648" h="666143">
                <a:moveTo>
                  <a:pt x="0" y="0"/>
                </a:moveTo>
                <a:lnTo>
                  <a:pt x="1859648" y="0"/>
                </a:lnTo>
                <a:lnTo>
                  <a:pt x="1859648" y="666143"/>
                </a:lnTo>
                <a:lnTo>
                  <a:pt x="0" y="666143"/>
                </a:lnTo>
                <a:lnTo>
                  <a:pt x="0" y="0"/>
                </a:lnTo>
                <a:close/>
              </a:path>
            </a:pathLst>
          </a:custGeom>
          <a:blipFill>
            <a:blip r:embed="rId2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48">
            <a:extLst>
              <a:ext uri="{FF2B5EF4-FFF2-40B4-BE49-F238E27FC236}">
                <a16:creationId xmlns:a16="http://schemas.microsoft.com/office/drawing/2014/main" id="{65FDEE6E-6C44-9869-06BA-FB02F88EF633}"/>
              </a:ext>
            </a:extLst>
          </p:cNvPr>
          <p:cNvSpPr/>
          <p:nvPr/>
        </p:nvSpPr>
        <p:spPr>
          <a:xfrm>
            <a:off x="3653715" y="2742195"/>
            <a:ext cx="391339" cy="380063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48">
            <a:extLst>
              <a:ext uri="{FF2B5EF4-FFF2-40B4-BE49-F238E27FC236}">
                <a16:creationId xmlns:a16="http://schemas.microsoft.com/office/drawing/2014/main" id="{8F18F69A-6F4C-9EF5-DAF4-E4436068D1C8}"/>
              </a:ext>
            </a:extLst>
          </p:cNvPr>
          <p:cNvSpPr/>
          <p:nvPr/>
        </p:nvSpPr>
        <p:spPr>
          <a:xfrm>
            <a:off x="4320725" y="5631979"/>
            <a:ext cx="391339" cy="380063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2" name="กล่องข้อความ 1156">
            <a:extLst>
              <a:ext uri="{FF2B5EF4-FFF2-40B4-BE49-F238E27FC236}">
                <a16:creationId xmlns:a16="http://schemas.microsoft.com/office/drawing/2014/main" id="{B45BDFA0-EDFE-EB18-ABB8-15C9B4BBF01A}"/>
              </a:ext>
            </a:extLst>
          </p:cNvPr>
          <p:cNvSpPr txBox="1"/>
          <p:nvPr/>
        </p:nvSpPr>
        <p:spPr>
          <a:xfrm>
            <a:off x="8761552" y="5330287"/>
            <a:ext cx="297914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14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400" b="1" dirty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โครงการกลางบางโครงการทำให้ สนอ. ต้องด้รับผิดชอบรายผลค่ะ</a:t>
            </a:r>
          </a:p>
        </p:txBody>
      </p:sp>
      <p:sp>
        <p:nvSpPr>
          <p:cNvPr id="1163" name="Freeform 9">
            <a:extLst>
              <a:ext uri="{FF2B5EF4-FFF2-40B4-BE49-F238E27FC236}">
                <a16:creationId xmlns:a16="http://schemas.microsoft.com/office/drawing/2014/main" id="{0516EA6D-F8E9-B006-759A-F5D65F727030}"/>
              </a:ext>
            </a:extLst>
          </p:cNvPr>
          <p:cNvSpPr/>
          <p:nvPr/>
        </p:nvSpPr>
        <p:spPr>
          <a:xfrm>
            <a:off x="9823334" y="4293333"/>
            <a:ext cx="738312" cy="714424"/>
          </a:xfrm>
          <a:custGeom>
            <a:avLst/>
            <a:gdLst/>
            <a:ahLst/>
            <a:cxnLst/>
            <a:rect l="l" t="t" r="r" b="b"/>
            <a:pathLst>
              <a:path w="957579" h="957579">
                <a:moveTo>
                  <a:pt x="0" y="0"/>
                </a:moveTo>
                <a:lnTo>
                  <a:pt x="957579" y="0"/>
                </a:lnTo>
                <a:lnTo>
                  <a:pt x="957579" y="957579"/>
                </a:lnTo>
                <a:lnTo>
                  <a:pt x="0" y="957579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xmlns="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5" name="Freeform 44">
            <a:extLst>
              <a:ext uri="{FF2B5EF4-FFF2-40B4-BE49-F238E27FC236}">
                <a16:creationId xmlns:a16="http://schemas.microsoft.com/office/drawing/2014/main" id="{0B6890C8-B5C2-8E19-32F1-59D5755A34ED}"/>
              </a:ext>
            </a:extLst>
          </p:cNvPr>
          <p:cNvSpPr/>
          <p:nvPr/>
        </p:nvSpPr>
        <p:spPr>
          <a:xfrm>
            <a:off x="8179504" y="1974027"/>
            <a:ext cx="482302" cy="379335"/>
          </a:xfrm>
          <a:custGeom>
            <a:avLst/>
            <a:gdLst/>
            <a:ahLst/>
            <a:cxnLst/>
            <a:rect l="l" t="t" r="r" b="b"/>
            <a:pathLst>
              <a:path w="502004" h="535471">
                <a:moveTo>
                  <a:pt x="0" y="0"/>
                </a:moveTo>
                <a:lnTo>
                  <a:pt x="502004" y="0"/>
                </a:lnTo>
                <a:lnTo>
                  <a:pt x="502004" y="535471"/>
                </a:lnTo>
                <a:lnTo>
                  <a:pt x="0" y="535471"/>
                </a:lnTo>
                <a:lnTo>
                  <a:pt x="0" y="0"/>
                </a:lnTo>
                <a:close/>
              </a:path>
            </a:pathLst>
          </a:custGeom>
          <a:blipFill>
            <a:blip r:embed="rId31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6" name="Freeform 49">
            <a:extLst>
              <a:ext uri="{FF2B5EF4-FFF2-40B4-BE49-F238E27FC236}">
                <a16:creationId xmlns:a16="http://schemas.microsoft.com/office/drawing/2014/main" id="{D3EF2B03-013F-B336-17D1-D66706FFEFE9}"/>
              </a:ext>
            </a:extLst>
          </p:cNvPr>
          <p:cNvSpPr/>
          <p:nvPr/>
        </p:nvSpPr>
        <p:spPr>
          <a:xfrm>
            <a:off x="10213839" y="2257196"/>
            <a:ext cx="400662" cy="397657"/>
          </a:xfrm>
          <a:custGeom>
            <a:avLst/>
            <a:gdLst/>
            <a:ahLst/>
            <a:cxnLst/>
            <a:rect l="l" t="t" r="r" b="b"/>
            <a:pathLst>
              <a:path w="1342176" h="1332110">
                <a:moveTo>
                  <a:pt x="0" y="0"/>
                </a:moveTo>
                <a:lnTo>
                  <a:pt x="1342176" y="0"/>
                </a:lnTo>
                <a:lnTo>
                  <a:pt x="1342176" y="1332109"/>
                </a:lnTo>
                <a:lnTo>
                  <a:pt x="0" y="1332109"/>
                </a:lnTo>
                <a:lnTo>
                  <a:pt x="0" y="0"/>
                </a:lnTo>
                <a:close/>
              </a:path>
            </a:pathLst>
          </a:custGeom>
          <a:blipFill>
            <a:blip r:embed="rId33">
              <a:extLst>
                <a:ext uri="{96DAC541-7B7A-43D3-8B79-37D633B846F1}">
                  <asvg:svgBlip xmlns:asvg="http://schemas.microsoft.com/office/drawing/2016/SVG/main" xmlns="" r:embed="rId3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8" name="Freeform 4">
            <a:extLst>
              <a:ext uri="{FF2B5EF4-FFF2-40B4-BE49-F238E27FC236}">
                <a16:creationId xmlns:a16="http://schemas.microsoft.com/office/drawing/2014/main" id="{8E09D46B-CF44-E98B-61EA-1C4758DFB979}"/>
              </a:ext>
            </a:extLst>
          </p:cNvPr>
          <p:cNvSpPr/>
          <p:nvPr/>
        </p:nvSpPr>
        <p:spPr>
          <a:xfrm>
            <a:off x="7883393" y="545514"/>
            <a:ext cx="592222" cy="493518"/>
          </a:xfrm>
          <a:custGeom>
            <a:avLst/>
            <a:gdLst/>
            <a:ahLst/>
            <a:cxnLst/>
            <a:rect l="l" t="t" r="r" b="b"/>
            <a:pathLst>
              <a:path w="1219420" h="945050">
                <a:moveTo>
                  <a:pt x="0" y="0"/>
                </a:moveTo>
                <a:lnTo>
                  <a:pt x="1219420" y="0"/>
                </a:lnTo>
                <a:lnTo>
                  <a:pt x="1219420" y="945050"/>
                </a:lnTo>
                <a:lnTo>
                  <a:pt x="0" y="945050"/>
                </a:lnTo>
                <a:lnTo>
                  <a:pt x="0" y="0"/>
                </a:lnTo>
                <a:close/>
              </a:path>
            </a:pathLst>
          </a:custGeom>
          <a:blipFill>
            <a:blip r:embed="rId35">
              <a:extLst>
                <a:ext uri="{96DAC541-7B7A-43D3-8B79-37D633B846F1}">
                  <asvg:svgBlip xmlns:asvg="http://schemas.microsoft.com/office/drawing/2016/SVG/main" xmlns="" r:embed="rId3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69" name="Freeform 6">
            <a:extLst>
              <a:ext uri="{FF2B5EF4-FFF2-40B4-BE49-F238E27FC236}">
                <a16:creationId xmlns:a16="http://schemas.microsoft.com/office/drawing/2014/main" id="{45C3B86E-057D-AD6C-9734-7BF780B6279E}"/>
              </a:ext>
            </a:extLst>
          </p:cNvPr>
          <p:cNvSpPr/>
          <p:nvPr/>
        </p:nvSpPr>
        <p:spPr>
          <a:xfrm>
            <a:off x="10928851" y="1295384"/>
            <a:ext cx="394548" cy="457630"/>
          </a:xfrm>
          <a:custGeom>
            <a:avLst/>
            <a:gdLst/>
            <a:ahLst/>
            <a:cxnLst/>
            <a:rect l="l" t="t" r="r" b="b"/>
            <a:pathLst>
              <a:path w="867947" h="934189">
                <a:moveTo>
                  <a:pt x="0" y="0"/>
                </a:moveTo>
                <a:lnTo>
                  <a:pt x="867947" y="0"/>
                </a:lnTo>
                <a:lnTo>
                  <a:pt x="867947" y="934189"/>
                </a:lnTo>
                <a:lnTo>
                  <a:pt x="0" y="934189"/>
                </a:lnTo>
                <a:lnTo>
                  <a:pt x="0" y="0"/>
                </a:lnTo>
                <a:close/>
              </a:path>
            </a:pathLst>
          </a:custGeom>
          <a:blipFill>
            <a:blip r:embed="rId37">
              <a:extLst>
                <a:ext uri="{96DAC541-7B7A-43D3-8B79-37D633B846F1}">
                  <asvg:svgBlip xmlns:asvg="http://schemas.microsoft.com/office/drawing/2016/SVG/main" xmlns="" r:embed="rId3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71" name="Google Shape;1581;p33">
            <a:extLst>
              <a:ext uri="{FF2B5EF4-FFF2-40B4-BE49-F238E27FC236}">
                <a16:creationId xmlns:a16="http://schemas.microsoft.com/office/drawing/2014/main" id="{F0271335-D742-9613-BC73-CC6B3F036F5D}"/>
              </a:ext>
            </a:extLst>
          </p:cNvPr>
          <p:cNvGrpSpPr/>
          <p:nvPr/>
        </p:nvGrpSpPr>
        <p:grpSpPr>
          <a:xfrm>
            <a:off x="8314606" y="3232542"/>
            <a:ext cx="1829519" cy="1201502"/>
            <a:chOff x="3140670" y="1513365"/>
            <a:chExt cx="1177520" cy="992923"/>
          </a:xfrm>
        </p:grpSpPr>
        <p:sp>
          <p:nvSpPr>
            <p:cNvPr id="1172" name="Google Shape;1582;p33">
              <a:extLst>
                <a:ext uri="{FF2B5EF4-FFF2-40B4-BE49-F238E27FC236}">
                  <a16:creationId xmlns:a16="http://schemas.microsoft.com/office/drawing/2014/main" id="{3FF51B24-E4F2-B247-28FC-F23539950BC7}"/>
                </a:ext>
              </a:extLst>
            </p:cNvPr>
            <p:cNvSpPr/>
            <p:nvPr/>
          </p:nvSpPr>
          <p:spPr>
            <a:xfrm>
              <a:off x="3140670" y="1513365"/>
              <a:ext cx="1177520" cy="992923"/>
            </a:xfrm>
            <a:custGeom>
              <a:avLst/>
              <a:gdLst/>
              <a:ahLst/>
              <a:cxnLst/>
              <a:rect l="l" t="t" r="r" b="b"/>
              <a:pathLst>
                <a:path w="57461" h="48453" extrusionOk="0">
                  <a:moveTo>
                    <a:pt x="33983" y="1986"/>
                  </a:moveTo>
                  <a:cubicBezTo>
                    <a:pt x="35345" y="1986"/>
                    <a:pt x="36709" y="2021"/>
                    <a:pt x="38076" y="2021"/>
                  </a:cubicBezTo>
                  <a:cubicBezTo>
                    <a:pt x="38294" y="2021"/>
                    <a:pt x="38513" y="2020"/>
                    <a:pt x="38732" y="2018"/>
                  </a:cubicBezTo>
                  <a:cubicBezTo>
                    <a:pt x="39066" y="2021"/>
                    <a:pt x="39400" y="2022"/>
                    <a:pt x="39734" y="2022"/>
                  </a:cubicBezTo>
                  <a:cubicBezTo>
                    <a:pt x="40329" y="2022"/>
                    <a:pt x="40922" y="2019"/>
                    <a:pt x="41517" y="2019"/>
                  </a:cubicBezTo>
                  <a:cubicBezTo>
                    <a:pt x="42060" y="2019"/>
                    <a:pt x="42604" y="2021"/>
                    <a:pt x="43149" y="2030"/>
                  </a:cubicBezTo>
                  <a:cubicBezTo>
                    <a:pt x="44066" y="2137"/>
                    <a:pt x="45007" y="2066"/>
                    <a:pt x="45911" y="2280"/>
                  </a:cubicBezTo>
                  <a:cubicBezTo>
                    <a:pt x="46292" y="2363"/>
                    <a:pt x="46685" y="2459"/>
                    <a:pt x="47066" y="2554"/>
                  </a:cubicBezTo>
                  <a:cubicBezTo>
                    <a:pt x="47185" y="2578"/>
                    <a:pt x="47304" y="2602"/>
                    <a:pt x="47424" y="2637"/>
                  </a:cubicBezTo>
                  <a:cubicBezTo>
                    <a:pt x="47519" y="2661"/>
                    <a:pt x="47602" y="2685"/>
                    <a:pt x="47697" y="2721"/>
                  </a:cubicBezTo>
                  <a:cubicBezTo>
                    <a:pt x="47793" y="2744"/>
                    <a:pt x="47888" y="2780"/>
                    <a:pt x="47983" y="2804"/>
                  </a:cubicBezTo>
                  <a:cubicBezTo>
                    <a:pt x="48066" y="2828"/>
                    <a:pt x="48150" y="2864"/>
                    <a:pt x="48245" y="2899"/>
                  </a:cubicBezTo>
                  <a:cubicBezTo>
                    <a:pt x="48293" y="2911"/>
                    <a:pt x="48388" y="2935"/>
                    <a:pt x="48436" y="2947"/>
                  </a:cubicBezTo>
                  <a:cubicBezTo>
                    <a:pt x="48793" y="3090"/>
                    <a:pt x="49162" y="3209"/>
                    <a:pt x="49507" y="3387"/>
                  </a:cubicBezTo>
                  <a:cubicBezTo>
                    <a:pt x="49543" y="3411"/>
                    <a:pt x="49638" y="3459"/>
                    <a:pt x="49686" y="3471"/>
                  </a:cubicBezTo>
                  <a:cubicBezTo>
                    <a:pt x="49793" y="3542"/>
                    <a:pt x="49900" y="3614"/>
                    <a:pt x="50031" y="3649"/>
                  </a:cubicBezTo>
                  <a:cubicBezTo>
                    <a:pt x="50079" y="3673"/>
                    <a:pt x="50186" y="3721"/>
                    <a:pt x="50233" y="3745"/>
                  </a:cubicBezTo>
                  <a:lnTo>
                    <a:pt x="50257" y="3828"/>
                  </a:lnTo>
                  <a:cubicBezTo>
                    <a:pt x="50293" y="3828"/>
                    <a:pt x="50364" y="3816"/>
                    <a:pt x="50412" y="3816"/>
                  </a:cubicBezTo>
                  <a:lnTo>
                    <a:pt x="50412" y="3923"/>
                  </a:lnTo>
                  <a:lnTo>
                    <a:pt x="50519" y="3899"/>
                  </a:lnTo>
                  <a:lnTo>
                    <a:pt x="50519" y="3995"/>
                  </a:lnTo>
                  <a:cubicBezTo>
                    <a:pt x="50567" y="3995"/>
                    <a:pt x="50638" y="3983"/>
                    <a:pt x="50686" y="3983"/>
                  </a:cubicBezTo>
                  <a:lnTo>
                    <a:pt x="50686" y="4090"/>
                  </a:lnTo>
                  <a:lnTo>
                    <a:pt x="50793" y="4066"/>
                  </a:lnTo>
                  <a:lnTo>
                    <a:pt x="50805" y="4173"/>
                  </a:lnTo>
                  <a:cubicBezTo>
                    <a:pt x="50841" y="4161"/>
                    <a:pt x="50912" y="4161"/>
                    <a:pt x="50948" y="4161"/>
                  </a:cubicBezTo>
                  <a:lnTo>
                    <a:pt x="50960" y="4233"/>
                  </a:lnTo>
                  <a:cubicBezTo>
                    <a:pt x="51055" y="4292"/>
                    <a:pt x="51150" y="4352"/>
                    <a:pt x="51257" y="4411"/>
                  </a:cubicBezTo>
                  <a:cubicBezTo>
                    <a:pt x="51781" y="4804"/>
                    <a:pt x="52234" y="5280"/>
                    <a:pt x="52627" y="5792"/>
                  </a:cubicBezTo>
                  <a:cubicBezTo>
                    <a:pt x="52710" y="5935"/>
                    <a:pt x="52805" y="6054"/>
                    <a:pt x="52912" y="6162"/>
                  </a:cubicBezTo>
                  <a:cubicBezTo>
                    <a:pt x="52912" y="6185"/>
                    <a:pt x="52912" y="6257"/>
                    <a:pt x="52912" y="6293"/>
                  </a:cubicBezTo>
                  <a:lnTo>
                    <a:pt x="53019" y="6293"/>
                  </a:lnTo>
                  <a:lnTo>
                    <a:pt x="52996" y="6400"/>
                  </a:lnTo>
                  <a:lnTo>
                    <a:pt x="53103" y="6400"/>
                  </a:lnTo>
                  <a:cubicBezTo>
                    <a:pt x="53091" y="6447"/>
                    <a:pt x="53091" y="6519"/>
                    <a:pt x="53091" y="6566"/>
                  </a:cubicBezTo>
                  <a:lnTo>
                    <a:pt x="53198" y="6578"/>
                  </a:lnTo>
                  <a:cubicBezTo>
                    <a:pt x="53186" y="6614"/>
                    <a:pt x="53186" y="6697"/>
                    <a:pt x="53174" y="6733"/>
                  </a:cubicBezTo>
                  <a:lnTo>
                    <a:pt x="53258" y="6745"/>
                  </a:lnTo>
                  <a:cubicBezTo>
                    <a:pt x="53293" y="6828"/>
                    <a:pt x="53329" y="6912"/>
                    <a:pt x="53365" y="6995"/>
                  </a:cubicBezTo>
                  <a:cubicBezTo>
                    <a:pt x="53448" y="7138"/>
                    <a:pt x="53531" y="7293"/>
                    <a:pt x="53543" y="7459"/>
                  </a:cubicBezTo>
                  <a:lnTo>
                    <a:pt x="53603" y="7471"/>
                  </a:lnTo>
                  <a:cubicBezTo>
                    <a:pt x="53639" y="7614"/>
                    <a:pt x="53686" y="7745"/>
                    <a:pt x="53734" y="7888"/>
                  </a:cubicBezTo>
                  <a:cubicBezTo>
                    <a:pt x="53924" y="8400"/>
                    <a:pt x="54079" y="8936"/>
                    <a:pt x="54186" y="9471"/>
                  </a:cubicBezTo>
                  <a:cubicBezTo>
                    <a:pt x="54270" y="9829"/>
                    <a:pt x="54329" y="10186"/>
                    <a:pt x="54365" y="10555"/>
                  </a:cubicBezTo>
                  <a:cubicBezTo>
                    <a:pt x="54484" y="11436"/>
                    <a:pt x="54567" y="12329"/>
                    <a:pt x="54627" y="13210"/>
                  </a:cubicBezTo>
                  <a:cubicBezTo>
                    <a:pt x="54734" y="13734"/>
                    <a:pt x="54663" y="14270"/>
                    <a:pt x="54746" y="14805"/>
                  </a:cubicBezTo>
                  <a:cubicBezTo>
                    <a:pt x="54817" y="16056"/>
                    <a:pt x="54758" y="17306"/>
                    <a:pt x="54805" y="18568"/>
                  </a:cubicBezTo>
                  <a:cubicBezTo>
                    <a:pt x="54877" y="19032"/>
                    <a:pt x="54841" y="19508"/>
                    <a:pt x="54877" y="19973"/>
                  </a:cubicBezTo>
                  <a:cubicBezTo>
                    <a:pt x="55032" y="21390"/>
                    <a:pt x="54948" y="22818"/>
                    <a:pt x="54984" y="24235"/>
                  </a:cubicBezTo>
                  <a:cubicBezTo>
                    <a:pt x="55067" y="24997"/>
                    <a:pt x="55020" y="25759"/>
                    <a:pt x="55127" y="26521"/>
                  </a:cubicBezTo>
                  <a:lnTo>
                    <a:pt x="55163" y="26509"/>
                  </a:lnTo>
                  <a:lnTo>
                    <a:pt x="55163" y="26509"/>
                  </a:lnTo>
                  <a:cubicBezTo>
                    <a:pt x="55139" y="26640"/>
                    <a:pt x="55139" y="26771"/>
                    <a:pt x="55151" y="26914"/>
                  </a:cubicBezTo>
                  <a:cubicBezTo>
                    <a:pt x="55282" y="27605"/>
                    <a:pt x="55222" y="28319"/>
                    <a:pt x="55234" y="29022"/>
                  </a:cubicBezTo>
                  <a:cubicBezTo>
                    <a:pt x="55222" y="30450"/>
                    <a:pt x="55258" y="31879"/>
                    <a:pt x="55210" y="33296"/>
                  </a:cubicBezTo>
                  <a:cubicBezTo>
                    <a:pt x="55198" y="33439"/>
                    <a:pt x="55186" y="33582"/>
                    <a:pt x="55151" y="33713"/>
                  </a:cubicBezTo>
                  <a:cubicBezTo>
                    <a:pt x="55127" y="34058"/>
                    <a:pt x="55055" y="34391"/>
                    <a:pt x="55020" y="34736"/>
                  </a:cubicBezTo>
                  <a:cubicBezTo>
                    <a:pt x="54936" y="35022"/>
                    <a:pt x="54948" y="35332"/>
                    <a:pt x="54924" y="35629"/>
                  </a:cubicBezTo>
                  <a:lnTo>
                    <a:pt x="54853" y="35641"/>
                  </a:lnTo>
                  <a:cubicBezTo>
                    <a:pt x="54841" y="35820"/>
                    <a:pt x="54865" y="36022"/>
                    <a:pt x="54794" y="36201"/>
                  </a:cubicBezTo>
                  <a:cubicBezTo>
                    <a:pt x="54770" y="36272"/>
                    <a:pt x="54746" y="36415"/>
                    <a:pt x="54734" y="36487"/>
                  </a:cubicBezTo>
                  <a:cubicBezTo>
                    <a:pt x="54639" y="37022"/>
                    <a:pt x="54567" y="37558"/>
                    <a:pt x="54448" y="38094"/>
                  </a:cubicBezTo>
                  <a:cubicBezTo>
                    <a:pt x="54424" y="38189"/>
                    <a:pt x="54413" y="38273"/>
                    <a:pt x="54401" y="38368"/>
                  </a:cubicBezTo>
                  <a:cubicBezTo>
                    <a:pt x="54353" y="38511"/>
                    <a:pt x="54317" y="38654"/>
                    <a:pt x="54270" y="38808"/>
                  </a:cubicBezTo>
                  <a:cubicBezTo>
                    <a:pt x="54234" y="39011"/>
                    <a:pt x="54174" y="39213"/>
                    <a:pt x="54103" y="39416"/>
                  </a:cubicBezTo>
                  <a:cubicBezTo>
                    <a:pt x="54055" y="39547"/>
                    <a:pt x="54008" y="39678"/>
                    <a:pt x="53960" y="39809"/>
                  </a:cubicBezTo>
                  <a:cubicBezTo>
                    <a:pt x="53889" y="39975"/>
                    <a:pt x="53817" y="40154"/>
                    <a:pt x="53734" y="40321"/>
                  </a:cubicBezTo>
                  <a:cubicBezTo>
                    <a:pt x="53639" y="40499"/>
                    <a:pt x="53531" y="40690"/>
                    <a:pt x="53424" y="40868"/>
                  </a:cubicBezTo>
                  <a:cubicBezTo>
                    <a:pt x="53353" y="40975"/>
                    <a:pt x="53281" y="41083"/>
                    <a:pt x="53210" y="41190"/>
                  </a:cubicBezTo>
                  <a:cubicBezTo>
                    <a:pt x="52936" y="41547"/>
                    <a:pt x="52662" y="41904"/>
                    <a:pt x="52305" y="42166"/>
                  </a:cubicBezTo>
                  <a:cubicBezTo>
                    <a:pt x="52007" y="42404"/>
                    <a:pt x="51674" y="42559"/>
                    <a:pt x="51365" y="42749"/>
                  </a:cubicBezTo>
                  <a:cubicBezTo>
                    <a:pt x="51198" y="42797"/>
                    <a:pt x="51067" y="42916"/>
                    <a:pt x="50900" y="42964"/>
                  </a:cubicBezTo>
                  <a:cubicBezTo>
                    <a:pt x="50853" y="42988"/>
                    <a:pt x="50769" y="43023"/>
                    <a:pt x="50722" y="43047"/>
                  </a:cubicBezTo>
                  <a:cubicBezTo>
                    <a:pt x="50436" y="43190"/>
                    <a:pt x="50138" y="43309"/>
                    <a:pt x="49841" y="43416"/>
                  </a:cubicBezTo>
                  <a:cubicBezTo>
                    <a:pt x="49721" y="43452"/>
                    <a:pt x="49602" y="43499"/>
                    <a:pt x="49495" y="43535"/>
                  </a:cubicBezTo>
                  <a:cubicBezTo>
                    <a:pt x="49090" y="43678"/>
                    <a:pt x="48674" y="43785"/>
                    <a:pt x="48257" y="43904"/>
                  </a:cubicBezTo>
                  <a:cubicBezTo>
                    <a:pt x="48209" y="43916"/>
                    <a:pt x="48102" y="43940"/>
                    <a:pt x="48055" y="43952"/>
                  </a:cubicBezTo>
                  <a:cubicBezTo>
                    <a:pt x="47924" y="44000"/>
                    <a:pt x="47793" y="44011"/>
                    <a:pt x="47662" y="44023"/>
                  </a:cubicBezTo>
                  <a:lnTo>
                    <a:pt x="47662" y="44095"/>
                  </a:lnTo>
                  <a:cubicBezTo>
                    <a:pt x="47543" y="44095"/>
                    <a:pt x="47424" y="44095"/>
                    <a:pt x="47304" y="44107"/>
                  </a:cubicBezTo>
                  <a:lnTo>
                    <a:pt x="47304" y="44166"/>
                  </a:lnTo>
                  <a:cubicBezTo>
                    <a:pt x="47138" y="44178"/>
                    <a:pt x="46971" y="44190"/>
                    <a:pt x="46828" y="44250"/>
                  </a:cubicBezTo>
                  <a:cubicBezTo>
                    <a:pt x="46697" y="44273"/>
                    <a:pt x="46578" y="44297"/>
                    <a:pt x="46459" y="44309"/>
                  </a:cubicBezTo>
                  <a:cubicBezTo>
                    <a:pt x="46161" y="44392"/>
                    <a:pt x="45852" y="44440"/>
                    <a:pt x="45554" y="44488"/>
                  </a:cubicBezTo>
                  <a:cubicBezTo>
                    <a:pt x="45411" y="44523"/>
                    <a:pt x="45257" y="44535"/>
                    <a:pt x="45114" y="44559"/>
                  </a:cubicBezTo>
                  <a:cubicBezTo>
                    <a:pt x="44911" y="44631"/>
                    <a:pt x="44697" y="44631"/>
                    <a:pt x="44483" y="44654"/>
                  </a:cubicBezTo>
                  <a:cubicBezTo>
                    <a:pt x="43804" y="44750"/>
                    <a:pt x="43125" y="44857"/>
                    <a:pt x="42447" y="44916"/>
                  </a:cubicBezTo>
                  <a:cubicBezTo>
                    <a:pt x="41887" y="45023"/>
                    <a:pt x="41304" y="45023"/>
                    <a:pt x="40744" y="45095"/>
                  </a:cubicBezTo>
                  <a:cubicBezTo>
                    <a:pt x="40292" y="45226"/>
                    <a:pt x="39815" y="45143"/>
                    <a:pt x="39351" y="45214"/>
                  </a:cubicBezTo>
                  <a:cubicBezTo>
                    <a:pt x="39196" y="45250"/>
                    <a:pt x="38982" y="45202"/>
                    <a:pt x="38863" y="45345"/>
                  </a:cubicBezTo>
                  <a:cubicBezTo>
                    <a:pt x="38711" y="45334"/>
                    <a:pt x="38559" y="45330"/>
                    <a:pt x="38407" y="45330"/>
                  </a:cubicBezTo>
                  <a:cubicBezTo>
                    <a:pt x="38059" y="45330"/>
                    <a:pt x="37711" y="45352"/>
                    <a:pt x="37363" y="45369"/>
                  </a:cubicBezTo>
                  <a:cubicBezTo>
                    <a:pt x="36779" y="45464"/>
                    <a:pt x="36184" y="45416"/>
                    <a:pt x="35601" y="45464"/>
                  </a:cubicBezTo>
                  <a:cubicBezTo>
                    <a:pt x="35029" y="45559"/>
                    <a:pt x="34434" y="45500"/>
                    <a:pt x="33850" y="45583"/>
                  </a:cubicBezTo>
                  <a:cubicBezTo>
                    <a:pt x="33350" y="45655"/>
                    <a:pt x="32838" y="45583"/>
                    <a:pt x="32338" y="45678"/>
                  </a:cubicBezTo>
                  <a:cubicBezTo>
                    <a:pt x="31719" y="45726"/>
                    <a:pt x="31088" y="45666"/>
                    <a:pt x="30469" y="45762"/>
                  </a:cubicBezTo>
                  <a:cubicBezTo>
                    <a:pt x="29695" y="45797"/>
                    <a:pt x="28909" y="45797"/>
                    <a:pt x="28135" y="45821"/>
                  </a:cubicBezTo>
                  <a:cubicBezTo>
                    <a:pt x="27804" y="45868"/>
                    <a:pt x="27470" y="45878"/>
                    <a:pt x="27135" y="45878"/>
                  </a:cubicBezTo>
                  <a:cubicBezTo>
                    <a:pt x="26857" y="45878"/>
                    <a:pt x="26579" y="45871"/>
                    <a:pt x="26300" y="45871"/>
                  </a:cubicBezTo>
                  <a:cubicBezTo>
                    <a:pt x="26142" y="45871"/>
                    <a:pt x="25984" y="45873"/>
                    <a:pt x="25826" y="45881"/>
                  </a:cubicBezTo>
                  <a:cubicBezTo>
                    <a:pt x="25127" y="45897"/>
                    <a:pt x="24431" y="45903"/>
                    <a:pt x="23735" y="45903"/>
                  </a:cubicBezTo>
                  <a:cubicBezTo>
                    <a:pt x="22889" y="45903"/>
                    <a:pt x="22043" y="45894"/>
                    <a:pt x="21194" y="45881"/>
                  </a:cubicBezTo>
                  <a:cubicBezTo>
                    <a:pt x="20146" y="45785"/>
                    <a:pt x="19087" y="45797"/>
                    <a:pt x="18027" y="45785"/>
                  </a:cubicBezTo>
                  <a:cubicBezTo>
                    <a:pt x="18039" y="45774"/>
                    <a:pt x="18051" y="45738"/>
                    <a:pt x="18063" y="45726"/>
                  </a:cubicBezTo>
                  <a:lnTo>
                    <a:pt x="18063" y="45726"/>
                  </a:lnTo>
                  <a:cubicBezTo>
                    <a:pt x="17984" y="45728"/>
                    <a:pt x="17906" y="45728"/>
                    <a:pt x="17827" y="45728"/>
                  </a:cubicBezTo>
                  <a:cubicBezTo>
                    <a:pt x="17355" y="45728"/>
                    <a:pt x="16877" y="45702"/>
                    <a:pt x="16408" y="45702"/>
                  </a:cubicBezTo>
                  <a:cubicBezTo>
                    <a:pt x="16110" y="45690"/>
                    <a:pt x="15812" y="45714"/>
                    <a:pt x="15527" y="45643"/>
                  </a:cubicBezTo>
                  <a:cubicBezTo>
                    <a:pt x="15039" y="45619"/>
                    <a:pt x="14538" y="45607"/>
                    <a:pt x="14050" y="45607"/>
                  </a:cubicBezTo>
                  <a:lnTo>
                    <a:pt x="14050" y="45535"/>
                  </a:lnTo>
                  <a:cubicBezTo>
                    <a:pt x="13964" y="45538"/>
                    <a:pt x="13878" y="45540"/>
                    <a:pt x="13791" y="45540"/>
                  </a:cubicBezTo>
                  <a:cubicBezTo>
                    <a:pt x="13532" y="45540"/>
                    <a:pt x="13273" y="45527"/>
                    <a:pt x="13014" y="45500"/>
                  </a:cubicBezTo>
                  <a:cubicBezTo>
                    <a:pt x="12586" y="45440"/>
                    <a:pt x="12157" y="45357"/>
                    <a:pt x="11729" y="45345"/>
                  </a:cubicBezTo>
                  <a:lnTo>
                    <a:pt x="11729" y="45285"/>
                  </a:lnTo>
                  <a:cubicBezTo>
                    <a:pt x="11598" y="45274"/>
                    <a:pt x="11455" y="45262"/>
                    <a:pt x="11324" y="45250"/>
                  </a:cubicBezTo>
                  <a:cubicBezTo>
                    <a:pt x="11205" y="45190"/>
                    <a:pt x="11074" y="45178"/>
                    <a:pt x="10943" y="45178"/>
                  </a:cubicBezTo>
                  <a:cubicBezTo>
                    <a:pt x="10728" y="45035"/>
                    <a:pt x="10419" y="45071"/>
                    <a:pt x="10169" y="44964"/>
                  </a:cubicBezTo>
                  <a:cubicBezTo>
                    <a:pt x="10086" y="44928"/>
                    <a:pt x="9990" y="44904"/>
                    <a:pt x="9907" y="44869"/>
                  </a:cubicBezTo>
                  <a:cubicBezTo>
                    <a:pt x="9812" y="44833"/>
                    <a:pt x="9705" y="44809"/>
                    <a:pt x="9597" y="44797"/>
                  </a:cubicBezTo>
                  <a:lnTo>
                    <a:pt x="9597" y="44750"/>
                  </a:lnTo>
                  <a:cubicBezTo>
                    <a:pt x="9455" y="44714"/>
                    <a:pt x="9312" y="44678"/>
                    <a:pt x="9181" y="44619"/>
                  </a:cubicBezTo>
                  <a:cubicBezTo>
                    <a:pt x="9074" y="44559"/>
                    <a:pt x="8931" y="44559"/>
                    <a:pt x="8847" y="44452"/>
                  </a:cubicBezTo>
                  <a:lnTo>
                    <a:pt x="8716" y="44488"/>
                  </a:lnTo>
                  <a:lnTo>
                    <a:pt x="8704" y="44369"/>
                  </a:lnTo>
                  <a:cubicBezTo>
                    <a:pt x="8669" y="44369"/>
                    <a:pt x="8597" y="44381"/>
                    <a:pt x="8562" y="44381"/>
                  </a:cubicBezTo>
                  <a:cubicBezTo>
                    <a:pt x="8550" y="44357"/>
                    <a:pt x="8514" y="44321"/>
                    <a:pt x="8502" y="44297"/>
                  </a:cubicBezTo>
                  <a:lnTo>
                    <a:pt x="8371" y="44285"/>
                  </a:lnTo>
                  <a:cubicBezTo>
                    <a:pt x="8359" y="44261"/>
                    <a:pt x="8347" y="44214"/>
                    <a:pt x="8335" y="44178"/>
                  </a:cubicBezTo>
                  <a:lnTo>
                    <a:pt x="8192" y="44214"/>
                  </a:lnTo>
                  <a:cubicBezTo>
                    <a:pt x="8181" y="44190"/>
                    <a:pt x="8169" y="44119"/>
                    <a:pt x="8169" y="44095"/>
                  </a:cubicBezTo>
                  <a:lnTo>
                    <a:pt x="8014" y="44119"/>
                  </a:lnTo>
                  <a:lnTo>
                    <a:pt x="8002" y="44035"/>
                  </a:lnTo>
                  <a:cubicBezTo>
                    <a:pt x="7895" y="43988"/>
                    <a:pt x="7800" y="43916"/>
                    <a:pt x="7704" y="43857"/>
                  </a:cubicBezTo>
                  <a:cubicBezTo>
                    <a:pt x="7597" y="43785"/>
                    <a:pt x="7514" y="43678"/>
                    <a:pt x="7395" y="43642"/>
                  </a:cubicBezTo>
                  <a:lnTo>
                    <a:pt x="7383" y="43595"/>
                  </a:lnTo>
                  <a:cubicBezTo>
                    <a:pt x="7347" y="43571"/>
                    <a:pt x="7288" y="43535"/>
                    <a:pt x="7252" y="43511"/>
                  </a:cubicBezTo>
                  <a:cubicBezTo>
                    <a:pt x="6954" y="43249"/>
                    <a:pt x="6668" y="42964"/>
                    <a:pt x="6418" y="42654"/>
                  </a:cubicBezTo>
                  <a:cubicBezTo>
                    <a:pt x="6335" y="42559"/>
                    <a:pt x="6264" y="42452"/>
                    <a:pt x="6204" y="42333"/>
                  </a:cubicBezTo>
                  <a:lnTo>
                    <a:pt x="6145" y="42321"/>
                  </a:lnTo>
                  <a:cubicBezTo>
                    <a:pt x="6037" y="42071"/>
                    <a:pt x="5823" y="41892"/>
                    <a:pt x="5752" y="41630"/>
                  </a:cubicBezTo>
                  <a:lnTo>
                    <a:pt x="5680" y="41618"/>
                  </a:lnTo>
                  <a:lnTo>
                    <a:pt x="5704" y="41523"/>
                  </a:lnTo>
                  <a:cubicBezTo>
                    <a:pt x="5668" y="41511"/>
                    <a:pt x="5621" y="41499"/>
                    <a:pt x="5585" y="41499"/>
                  </a:cubicBezTo>
                  <a:lnTo>
                    <a:pt x="5621" y="41356"/>
                  </a:lnTo>
                  <a:lnTo>
                    <a:pt x="5525" y="41344"/>
                  </a:lnTo>
                  <a:cubicBezTo>
                    <a:pt x="5502" y="41285"/>
                    <a:pt x="5466" y="41190"/>
                    <a:pt x="5442" y="41130"/>
                  </a:cubicBezTo>
                  <a:cubicBezTo>
                    <a:pt x="5394" y="41035"/>
                    <a:pt x="5347" y="40928"/>
                    <a:pt x="5323" y="40832"/>
                  </a:cubicBezTo>
                  <a:lnTo>
                    <a:pt x="5252" y="40809"/>
                  </a:lnTo>
                  <a:cubicBezTo>
                    <a:pt x="5228" y="40725"/>
                    <a:pt x="5192" y="40642"/>
                    <a:pt x="5156" y="40571"/>
                  </a:cubicBezTo>
                  <a:cubicBezTo>
                    <a:pt x="5061" y="40428"/>
                    <a:pt x="4990" y="40273"/>
                    <a:pt x="4966" y="40106"/>
                  </a:cubicBezTo>
                  <a:lnTo>
                    <a:pt x="4871" y="40094"/>
                  </a:lnTo>
                  <a:cubicBezTo>
                    <a:pt x="4883" y="40059"/>
                    <a:pt x="4894" y="39987"/>
                    <a:pt x="4894" y="39951"/>
                  </a:cubicBezTo>
                  <a:cubicBezTo>
                    <a:pt x="4871" y="39904"/>
                    <a:pt x="4811" y="39820"/>
                    <a:pt x="4787" y="39785"/>
                  </a:cubicBezTo>
                  <a:cubicBezTo>
                    <a:pt x="4728" y="39666"/>
                    <a:pt x="4704" y="39535"/>
                    <a:pt x="4609" y="39439"/>
                  </a:cubicBezTo>
                  <a:cubicBezTo>
                    <a:pt x="4621" y="39404"/>
                    <a:pt x="4644" y="39344"/>
                    <a:pt x="4656" y="39308"/>
                  </a:cubicBezTo>
                  <a:lnTo>
                    <a:pt x="4561" y="39308"/>
                  </a:lnTo>
                  <a:cubicBezTo>
                    <a:pt x="4537" y="39106"/>
                    <a:pt x="4466" y="38916"/>
                    <a:pt x="4371" y="38737"/>
                  </a:cubicBezTo>
                  <a:cubicBezTo>
                    <a:pt x="3954" y="37451"/>
                    <a:pt x="3716" y="36106"/>
                    <a:pt x="3382" y="34796"/>
                  </a:cubicBezTo>
                  <a:cubicBezTo>
                    <a:pt x="3001" y="32843"/>
                    <a:pt x="2716" y="30843"/>
                    <a:pt x="2656" y="28855"/>
                  </a:cubicBezTo>
                  <a:cubicBezTo>
                    <a:pt x="2561" y="28319"/>
                    <a:pt x="2620" y="27783"/>
                    <a:pt x="2573" y="27259"/>
                  </a:cubicBezTo>
                  <a:cubicBezTo>
                    <a:pt x="2477" y="26664"/>
                    <a:pt x="2513" y="26069"/>
                    <a:pt x="2430" y="25473"/>
                  </a:cubicBezTo>
                  <a:cubicBezTo>
                    <a:pt x="2418" y="24700"/>
                    <a:pt x="2418" y="23926"/>
                    <a:pt x="2430" y="23152"/>
                  </a:cubicBezTo>
                  <a:cubicBezTo>
                    <a:pt x="2549" y="22330"/>
                    <a:pt x="2489" y="21509"/>
                    <a:pt x="2513" y="20687"/>
                  </a:cubicBezTo>
                  <a:cubicBezTo>
                    <a:pt x="2561" y="20211"/>
                    <a:pt x="2597" y="19723"/>
                    <a:pt x="2597" y="19246"/>
                  </a:cubicBezTo>
                  <a:cubicBezTo>
                    <a:pt x="2716" y="17794"/>
                    <a:pt x="2835" y="16329"/>
                    <a:pt x="3108" y="14889"/>
                  </a:cubicBezTo>
                  <a:cubicBezTo>
                    <a:pt x="3251" y="14115"/>
                    <a:pt x="3359" y="13341"/>
                    <a:pt x="3501" y="12567"/>
                  </a:cubicBezTo>
                  <a:cubicBezTo>
                    <a:pt x="3644" y="11841"/>
                    <a:pt x="3942" y="11138"/>
                    <a:pt x="4025" y="10400"/>
                  </a:cubicBezTo>
                  <a:lnTo>
                    <a:pt x="4085" y="10400"/>
                  </a:lnTo>
                  <a:cubicBezTo>
                    <a:pt x="4085" y="10281"/>
                    <a:pt x="4097" y="10162"/>
                    <a:pt x="4109" y="10043"/>
                  </a:cubicBezTo>
                  <a:lnTo>
                    <a:pt x="4168" y="10043"/>
                  </a:lnTo>
                  <a:cubicBezTo>
                    <a:pt x="4192" y="9864"/>
                    <a:pt x="4240" y="9710"/>
                    <a:pt x="4287" y="9543"/>
                  </a:cubicBezTo>
                  <a:cubicBezTo>
                    <a:pt x="4335" y="9424"/>
                    <a:pt x="4371" y="9317"/>
                    <a:pt x="4418" y="9198"/>
                  </a:cubicBezTo>
                  <a:cubicBezTo>
                    <a:pt x="4430" y="9150"/>
                    <a:pt x="4454" y="9055"/>
                    <a:pt x="4466" y="9007"/>
                  </a:cubicBezTo>
                  <a:cubicBezTo>
                    <a:pt x="4513" y="8900"/>
                    <a:pt x="4549" y="8781"/>
                    <a:pt x="4609" y="8674"/>
                  </a:cubicBezTo>
                  <a:cubicBezTo>
                    <a:pt x="4656" y="8567"/>
                    <a:pt x="4704" y="8471"/>
                    <a:pt x="4716" y="8352"/>
                  </a:cubicBezTo>
                  <a:lnTo>
                    <a:pt x="4775" y="8340"/>
                  </a:lnTo>
                  <a:cubicBezTo>
                    <a:pt x="4823" y="8162"/>
                    <a:pt x="4918" y="7983"/>
                    <a:pt x="4990" y="7817"/>
                  </a:cubicBezTo>
                  <a:lnTo>
                    <a:pt x="5073" y="7805"/>
                  </a:lnTo>
                  <a:cubicBezTo>
                    <a:pt x="5061" y="7757"/>
                    <a:pt x="5061" y="7686"/>
                    <a:pt x="5049" y="7650"/>
                  </a:cubicBezTo>
                  <a:lnTo>
                    <a:pt x="5156" y="7638"/>
                  </a:lnTo>
                  <a:cubicBezTo>
                    <a:pt x="5156" y="7602"/>
                    <a:pt x="5156" y="7531"/>
                    <a:pt x="5156" y="7507"/>
                  </a:cubicBezTo>
                  <a:cubicBezTo>
                    <a:pt x="5240" y="7412"/>
                    <a:pt x="5311" y="7316"/>
                    <a:pt x="5359" y="7197"/>
                  </a:cubicBezTo>
                  <a:lnTo>
                    <a:pt x="5406" y="7185"/>
                  </a:lnTo>
                  <a:cubicBezTo>
                    <a:pt x="5430" y="7043"/>
                    <a:pt x="5597" y="6995"/>
                    <a:pt x="5621" y="6840"/>
                  </a:cubicBezTo>
                  <a:lnTo>
                    <a:pt x="5680" y="6852"/>
                  </a:lnTo>
                  <a:lnTo>
                    <a:pt x="5704" y="6769"/>
                  </a:lnTo>
                  <a:lnTo>
                    <a:pt x="5787" y="6733"/>
                  </a:lnTo>
                  <a:lnTo>
                    <a:pt x="5764" y="6650"/>
                  </a:lnTo>
                  <a:lnTo>
                    <a:pt x="5859" y="6650"/>
                  </a:lnTo>
                  <a:cubicBezTo>
                    <a:pt x="5859" y="6531"/>
                    <a:pt x="5918" y="6471"/>
                    <a:pt x="6037" y="6471"/>
                  </a:cubicBezTo>
                  <a:lnTo>
                    <a:pt x="6037" y="6376"/>
                  </a:lnTo>
                  <a:lnTo>
                    <a:pt x="6121" y="6388"/>
                  </a:lnTo>
                  <a:cubicBezTo>
                    <a:pt x="6133" y="6269"/>
                    <a:pt x="6192" y="6209"/>
                    <a:pt x="6311" y="6209"/>
                  </a:cubicBezTo>
                  <a:lnTo>
                    <a:pt x="6299" y="6114"/>
                  </a:lnTo>
                  <a:lnTo>
                    <a:pt x="6407" y="6138"/>
                  </a:lnTo>
                  <a:lnTo>
                    <a:pt x="6407" y="6066"/>
                  </a:lnTo>
                  <a:cubicBezTo>
                    <a:pt x="6561" y="6007"/>
                    <a:pt x="6645" y="5864"/>
                    <a:pt x="6788" y="5792"/>
                  </a:cubicBezTo>
                  <a:cubicBezTo>
                    <a:pt x="6966" y="5650"/>
                    <a:pt x="7157" y="5519"/>
                    <a:pt x="7359" y="5388"/>
                  </a:cubicBezTo>
                  <a:cubicBezTo>
                    <a:pt x="7430" y="5340"/>
                    <a:pt x="7502" y="5292"/>
                    <a:pt x="7573" y="5245"/>
                  </a:cubicBezTo>
                  <a:lnTo>
                    <a:pt x="7633" y="5233"/>
                  </a:lnTo>
                  <a:cubicBezTo>
                    <a:pt x="7704" y="5173"/>
                    <a:pt x="7788" y="5114"/>
                    <a:pt x="7859" y="5054"/>
                  </a:cubicBezTo>
                  <a:cubicBezTo>
                    <a:pt x="7895" y="5054"/>
                    <a:pt x="7954" y="5066"/>
                    <a:pt x="7990" y="5066"/>
                  </a:cubicBezTo>
                  <a:lnTo>
                    <a:pt x="8002" y="4995"/>
                  </a:lnTo>
                  <a:cubicBezTo>
                    <a:pt x="8109" y="4935"/>
                    <a:pt x="8228" y="4888"/>
                    <a:pt x="8323" y="4792"/>
                  </a:cubicBezTo>
                  <a:lnTo>
                    <a:pt x="8431" y="4816"/>
                  </a:lnTo>
                  <a:lnTo>
                    <a:pt x="8454" y="4697"/>
                  </a:lnTo>
                  <a:cubicBezTo>
                    <a:pt x="8502" y="4709"/>
                    <a:pt x="8573" y="4709"/>
                    <a:pt x="8621" y="4721"/>
                  </a:cubicBezTo>
                  <a:lnTo>
                    <a:pt x="8633" y="4602"/>
                  </a:lnTo>
                  <a:cubicBezTo>
                    <a:pt x="8681" y="4614"/>
                    <a:pt x="8764" y="4626"/>
                    <a:pt x="8800" y="4638"/>
                  </a:cubicBezTo>
                  <a:lnTo>
                    <a:pt x="8800" y="4542"/>
                  </a:lnTo>
                  <a:cubicBezTo>
                    <a:pt x="8813" y="4544"/>
                    <a:pt x="8826" y="4544"/>
                    <a:pt x="8839" y="4544"/>
                  </a:cubicBezTo>
                  <a:cubicBezTo>
                    <a:pt x="8950" y="4544"/>
                    <a:pt x="9033" y="4498"/>
                    <a:pt x="9097" y="4423"/>
                  </a:cubicBezTo>
                  <a:cubicBezTo>
                    <a:pt x="9133" y="4423"/>
                    <a:pt x="9204" y="4447"/>
                    <a:pt x="9240" y="4459"/>
                  </a:cubicBezTo>
                  <a:lnTo>
                    <a:pt x="9240" y="4364"/>
                  </a:lnTo>
                  <a:cubicBezTo>
                    <a:pt x="9407" y="4328"/>
                    <a:pt x="9574" y="4268"/>
                    <a:pt x="9752" y="4221"/>
                  </a:cubicBezTo>
                  <a:cubicBezTo>
                    <a:pt x="9955" y="4149"/>
                    <a:pt x="10169" y="4102"/>
                    <a:pt x="10383" y="4054"/>
                  </a:cubicBezTo>
                  <a:cubicBezTo>
                    <a:pt x="10490" y="4018"/>
                    <a:pt x="10609" y="3995"/>
                    <a:pt x="10728" y="3971"/>
                  </a:cubicBezTo>
                  <a:cubicBezTo>
                    <a:pt x="10848" y="3923"/>
                    <a:pt x="10979" y="3899"/>
                    <a:pt x="11109" y="3899"/>
                  </a:cubicBezTo>
                  <a:cubicBezTo>
                    <a:pt x="11121" y="3876"/>
                    <a:pt x="11121" y="3852"/>
                    <a:pt x="11133" y="3828"/>
                  </a:cubicBezTo>
                  <a:cubicBezTo>
                    <a:pt x="11264" y="3828"/>
                    <a:pt x="11395" y="3816"/>
                    <a:pt x="11526" y="3804"/>
                  </a:cubicBezTo>
                  <a:cubicBezTo>
                    <a:pt x="11645" y="3709"/>
                    <a:pt x="11824" y="3733"/>
                    <a:pt x="11967" y="3697"/>
                  </a:cubicBezTo>
                  <a:cubicBezTo>
                    <a:pt x="12110" y="3637"/>
                    <a:pt x="12264" y="3637"/>
                    <a:pt x="12419" y="3602"/>
                  </a:cubicBezTo>
                  <a:cubicBezTo>
                    <a:pt x="12550" y="3566"/>
                    <a:pt x="12681" y="3554"/>
                    <a:pt x="12812" y="3542"/>
                  </a:cubicBezTo>
                  <a:lnTo>
                    <a:pt x="12824" y="3483"/>
                  </a:lnTo>
                  <a:cubicBezTo>
                    <a:pt x="12991" y="3483"/>
                    <a:pt x="13145" y="3471"/>
                    <a:pt x="13312" y="3447"/>
                  </a:cubicBezTo>
                  <a:cubicBezTo>
                    <a:pt x="13681" y="3316"/>
                    <a:pt x="14098" y="3375"/>
                    <a:pt x="14479" y="3268"/>
                  </a:cubicBezTo>
                  <a:cubicBezTo>
                    <a:pt x="14646" y="3209"/>
                    <a:pt x="14836" y="3209"/>
                    <a:pt x="15015" y="3197"/>
                  </a:cubicBezTo>
                  <a:cubicBezTo>
                    <a:pt x="15348" y="3066"/>
                    <a:pt x="15729" y="3137"/>
                    <a:pt x="16074" y="3078"/>
                  </a:cubicBezTo>
                  <a:cubicBezTo>
                    <a:pt x="16436" y="3033"/>
                    <a:pt x="16786" y="2934"/>
                    <a:pt x="17156" y="2934"/>
                  </a:cubicBezTo>
                  <a:cubicBezTo>
                    <a:pt x="17177" y="2934"/>
                    <a:pt x="17197" y="2934"/>
                    <a:pt x="17217" y="2935"/>
                  </a:cubicBezTo>
                  <a:cubicBezTo>
                    <a:pt x="17601" y="2935"/>
                    <a:pt x="17974" y="2839"/>
                    <a:pt x="18356" y="2839"/>
                  </a:cubicBezTo>
                  <a:cubicBezTo>
                    <a:pt x="18377" y="2839"/>
                    <a:pt x="18399" y="2839"/>
                    <a:pt x="18420" y="2840"/>
                  </a:cubicBezTo>
                  <a:lnTo>
                    <a:pt x="18420" y="2780"/>
                  </a:lnTo>
                  <a:cubicBezTo>
                    <a:pt x="19337" y="2780"/>
                    <a:pt x="20230" y="2637"/>
                    <a:pt x="21146" y="2637"/>
                  </a:cubicBezTo>
                  <a:cubicBezTo>
                    <a:pt x="21635" y="2542"/>
                    <a:pt x="22147" y="2590"/>
                    <a:pt x="22647" y="2554"/>
                  </a:cubicBezTo>
                  <a:cubicBezTo>
                    <a:pt x="23206" y="2447"/>
                    <a:pt x="23766" y="2506"/>
                    <a:pt x="24325" y="2447"/>
                  </a:cubicBezTo>
                  <a:cubicBezTo>
                    <a:pt x="24802" y="2352"/>
                    <a:pt x="25278" y="2411"/>
                    <a:pt x="25754" y="2363"/>
                  </a:cubicBezTo>
                  <a:cubicBezTo>
                    <a:pt x="26219" y="2268"/>
                    <a:pt x="26707" y="2316"/>
                    <a:pt x="27183" y="2268"/>
                  </a:cubicBezTo>
                  <a:cubicBezTo>
                    <a:pt x="27921" y="2185"/>
                    <a:pt x="28683" y="2221"/>
                    <a:pt x="29433" y="2197"/>
                  </a:cubicBezTo>
                  <a:lnTo>
                    <a:pt x="29433" y="2137"/>
                  </a:lnTo>
                  <a:cubicBezTo>
                    <a:pt x="29555" y="2137"/>
                    <a:pt x="29677" y="2138"/>
                    <a:pt x="29799" y="2138"/>
                  </a:cubicBezTo>
                  <a:cubicBezTo>
                    <a:pt x="30287" y="2138"/>
                    <a:pt x="30779" y="2130"/>
                    <a:pt x="31255" y="2054"/>
                  </a:cubicBezTo>
                  <a:cubicBezTo>
                    <a:pt x="32164" y="2002"/>
                    <a:pt x="33073" y="1986"/>
                    <a:pt x="33983" y="1986"/>
                  </a:cubicBezTo>
                  <a:close/>
                  <a:moveTo>
                    <a:pt x="38316" y="1"/>
                  </a:moveTo>
                  <a:cubicBezTo>
                    <a:pt x="37669" y="1"/>
                    <a:pt x="37033" y="106"/>
                    <a:pt x="36385" y="106"/>
                  </a:cubicBezTo>
                  <a:cubicBezTo>
                    <a:pt x="36306" y="106"/>
                    <a:pt x="36228" y="105"/>
                    <a:pt x="36148" y="101"/>
                  </a:cubicBezTo>
                  <a:cubicBezTo>
                    <a:pt x="36024" y="103"/>
                    <a:pt x="35899" y="103"/>
                    <a:pt x="35775" y="103"/>
                  </a:cubicBezTo>
                  <a:cubicBezTo>
                    <a:pt x="35133" y="103"/>
                    <a:pt x="34494" y="88"/>
                    <a:pt x="33853" y="88"/>
                  </a:cubicBezTo>
                  <a:cubicBezTo>
                    <a:pt x="33551" y="88"/>
                    <a:pt x="33249" y="91"/>
                    <a:pt x="32946" y="101"/>
                  </a:cubicBezTo>
                  <a:cubicBezTo>
                    <a:pt x="32899" y="100"/>
                    <a:pt x="32852" y="99"/>
                    <a:pt x="32805" y="99"/>
                  </a:cubicBezTo>
                  <a:cubicBezTo>
                    <a:pt x="32146" y="99"/>
                    <a:pt x="31493" y="224"/>
                    <a:pt x="30835" y="224"/>
                  </a:cubicBezTo>
                  <a:cubicBezTo>
                    <a:pt x="30709" y="224"/>
                    <a:pt x="30583" y="219"/>
                    <a:pt x="30457" y="208"/>
                  </a:cubicBezTo>
                  <a:cubicBezTo>
                    <a:pt x="30388" y="203"/>
                    <a:pt x="30319" y="200"/>
                    <a:pt x="30250" y="200"/>
                  </a:cubicBezTo>
                  <a:cubicBezTo>
                    <a:pt x="29875" y="200"/>
                    <a:pt x="29495" y="270"/>
                    <a:pt x="29124" y="280"/>
                  </a:cubicBezTo>
                  <a:cubicBezTo>
                    <a:pt x="28552" y="280"/>
                    <a:pt x="27988" y="265"/>
                    <a:pt x="27420" y="265"/>
                  </a:cubicBezTo>
                  <a:cubicBezTo>
                    <a:pt x="27278" y="265"/>
                    <a:pt x="27135" y="266"/>
                    <a:pt x="26992" y="268"/>
                  </a:cubicBezTo>
                  <a:cubicBezTo>
                    <a:pt x="26965" y="267"/>
                    <a:pt x="26938" y="267"/>
                    <a:pt x="26911" y="267"/>
                  </a:cubicBezTo>
                  <a:cubicBezTo>
                    <a:pt x="26479" y="267"/>
                    <a:pt x="26055" y="343"/>
                    <a:pt x="25631" y="343"/>
                  </a:cubicBezTo>
                  <a:cubicBezTo>
                    <a:pt x="25581" y="343"/>
                    <a:pt x="25531" y="342"/>
                    <a:pt x="25480" y="339"/>
                  </a:cubicBezTo>
                  <a:cubicBezTo>
                    <a:pt x="24897" y="363"/>
                    <a:pt x="24302" y="328"/>
                    <a:pt x="23718" y="411"/>
                  </a:cubicBezTo>
                  <a:cubicBezTo>
                    <a:pt x="23218" y="458"/>
                    <a:pt x="22706" y="411"/>
                    <a:pt x="22206" y="506"/>
                  </a:cubicBezTo>
                  <a:cubicBezTo>
                    <a:pt x="21682" y="530"/>
                    <a:pt x="21158" y="542"/>
                    <a:pt x="20646" y="542"/>
                  </a:cubicBezTo>
                  <a:lnTo>
                    <a:pt x="20623" y="601"/>
                  </a:lnTo>
                  <a:cubicBezTo>
                    <a:pt x="20170" y="601"/>
                    <a:pt x="19706" y="613"/>
                    <a:pt x="19241" y="649"/>
                  </a:cubicBezTo>
                  <a:cubicBezTo>
                    <a:pt x="18777" y="744"/>
                    <a:pt x="18301" y="673"/>
                    <a:pt x="17837" y="768"/>
                  </a:cubicBezTo>
                  <a:cubicBezTo>
                    <a:pt x="17265" y="780"/>
                    <a:pt x="16705" y="887"/>
                    <a:pt x="16134" y="911"/>
                  </a:cubicBezTo>
                  <a:cubicBezTo>
                    <a:pt x="15860" y="982"/>
                    <a:pt x="15574" y="982"/>
                    <a:pt x="15300" y="982"/>
                  </a:cubicBezTo>
                  <a:lnTo>
                    <a:pt x="15300" y="1054"/>
                  </a:lnTo>
                  <a:cubicBezTo>
                    <a:pt x="15039" y="1054"/>
                    <a:pt x="14789" y="1054"/>
                    <a:pt x="14538" y="1090"/>
                  </a:cubicBezTo>
                  <a:cubicBezTo>
                    <a:pt x="14353" y="1154"/>
                    <a:pt x="14154" y="1162"/>
                    <a:pt x="13956" y="1162"/>
                  </a:cubicBezTo>
                  <a:cubicBezTo>
                    <a:pt x="13900" y="1162"/>
                    <a:pt x="13844" y="1161"/>
                    <a:pt x="13788" y="1161"/>
                  </a:cubicBezTo>
                  <a:lnTo>
                    <a:pt x="13776" y="1220"/>
                  </a:lnTo>
                  <a:cubicBezTo>
                    <a:pt x="13574" y="1232"/>
                    <a:pt x="13372" y="1244"/>
                    <a:pt x="13157" y="1256"/>
                  </a:cubicBezTo>
                  <a:lnTo>
                    <a:pt x="13169" y="1316"/>
                  </a:lnTo>
                  <a:cubicBezTo>
                    <a:pt x="12991" y="1328"/>
                    <a:pt x="12824" y="1340"/>
                    <a:pt x="12657" y="1351"/>
                  </a:cubicBezTo>
                  <a:cubicBezTo>
                    <a:pt x="12491" y="1399"/>
                    <a:pt x="12312" y="1423"/>
                    <a:pt x="12133" y="1447"/>
                  </a:cubicBezTo>
                  <a:cubicBezTo>
                    <a:pt x="11943" y="1506"/>
                    <a:pt x="11752" y="1506"/>
                    <a:pt x="11562" y="1518"/>
                  </a:cubicBezTo>
                  <a:lnTo>
                    <a:pt x="11562" y="1578"/>
                  </a:lnTo>
                  <a:cubicBezTo>
                    <a:pt x="11264" y="1578"/>
                    <a:pt x="10990" y="1661"/>
                    <a:pt x="10705" y="1721"/>
                  </a:cubicBezTo>
                  <a:cubicBezTo>
                    <a:pt x="10562" y="1756"/>
                    <a:pt x="10407" y="1780"/>
                    <a:pt x="10264" y="1804"/>
                  </a:cubicBezTo>
                  <a:cubicBezTo>
                    <a:pt x="9990" y="1863"/>
                    <a:pt x="9716" y="1947"/>
                    <a:pt x="9431" y="1971"/>
                  </a:cubicBezTo>
                  <a:lnTo>
                    <a:pt x="9431" y="2018"/>
                  </a:lnTo>
                  <a:cubicBezTo>
                    <a:pt x="9228" y="2042"/>
                    <a:pt x="9038" y="2102"/>
                    <a:pt x="8835" y="2149"/>
                  </a:cubicBezTo>
                  <a:cubicBezTo>
                    <a:pt x="8454" y="2292"/>
                    <a:pt x="8050" y="2363"/>
                    <a:pt x="7692" y="2566"/>
                  </a:cubicBezTo>
                  <a:lnTo>
                    <a:pt x="7585" y="2566"/>
                  </a:lnTo>
                  <a:cubicBezTo>
                    <a:pt x="7502" y="2661"/>
                    <a:pt x="7347" y="2649"/>
                    <a:pt x="7264" y="2756"/>
                  </a:cubicBezTo>
                  <a:cubicBezTo>
                    <a:pt x="7228" y="2756"/>
                    <a:pt x="7157" y="2744"/>
                    <a:pt x="7121" y="2744"/>
                  </a:cubicBezTo>
                  <a:lnTo>
                    <a:pt x="7109" y="2864"/>
                  </a:lnTo>
                  <a:cubicBezTo>
                    <a:pt x="7073" y="2852"/>
                    <a:pt x="6990" y="2840"/>
                    <a:pt x="6942" y="2828"/>
                  </a:cubicBezTo>
                  <a:lnTo>
                    <a:pt x="6942" y="2923"/>
                  </a:lnTo>
                  <a:cubicBezTo>
                    <a:pt x="6847" y="2959"/>
                    <a:pt x="6752" y="2994"/>
                    <a:pt x="6657" y="3030"/>
                  </a:cubicBezTo>
                  <a:lnTo>
                    <a:pt x="6657" y="3114"/>
                  </a:lnTo>
                  <a:cubicBezTo>
                    <a:pt x="6621" y="3114"/>
                    <a:pt x="6537" y="3102"/>
                    <a:pt x="6502" y="3090"/>
                  </a:cubicBezTo>
                  <a:lnTo>
                    <a:pt x="6490" y="3209"/>
                  </a:lnTo>
                  <a:cubicBezTo>
                    <a:pt x="6442" y="3197"/>
                    <a:pt x="6359" y="3197"/>
                    <a:pt x="6323" y="3197"/>
                  </a:cubicBezTo>
                  <a:lnTo>
                    <a:pt x="6323" y="3304"/>
                  </a:lnTo>
                  <a:lnTo>
                    <a:pt x="6216" y="3268"/>
                  </a:lnTo>
                  <a:lnTo>
                    <a:pt x="6204" y="3375"/>
                  </a:lnTo>
                  <a:cubicBezTo>
                    <a:pt x="6168" y="3375"/>
                    <a:pt x="6097" y="3364"/>
                    <a:pt x="6049" y="3364"/>
                  </a:cubicBezTo>
                  <a:lnTo>
                    <a:pt x="6049" y="3447"/>
                  </a:lnTo>
                  <a:cubicBezTo>
                    <a:pt x="5966" y="3483"/>
                    <a:pt x="5883" y="3518"/>
                    <a:pt x="5811" y="3566"/>
                  </a:cubicBezTo>
                  <a:cubicBezTo>
                    <a:pt x="5716" y="3637"/>
                    <a:pt x="5621" y="3697"/>
                    <a:pt x="5514" y="3756"/>
                  </a:cubicBezTo>
                  <a:lnTo>
                    <a:pt x="5502" y="3792"/>
                  </a:lnTo>
                  <a:cubicBezTo>
                    <a:pt x="5240" y="3935"/>
                    <a:pt x="5013" y="4137"/>
                    <a:pt x="4775" y="4328"/>
                  </a:cubicBezTo>
                  <a:cubicBezTo>
                    <a:pt x="4394" y="4661"/>
                    <a:pt x="4001" y="4995"/>
                    <a:pt x="3716" y="5411"/>
                  </a:cubicBezTo>
                  <a:lnTo>
                    <a:pt x="3668" y="5423"/>
                  </a:lnTo>
                  <a:cubicBezTo>
                    <a:pt x="3609" y="5542"/>
                    <a:pt x="3525" y="5638"/>
                    <a:pt x="3442" y="5733"/>
                  </a:cubicBezTo>
                  <a:cubicBezTo>
                    <a:pt x="3418" y="5781"/>
                    <a:pt x="3370" y="5888"/>
                    <a:pt x="3359" y="5935"/>
                  </a:cubicBezTo>
                  <a:lnTo>
                    <a:pt x="3275" y="5947"/>
                  </a:lnTo>
                  <a:lnTo>
                    <a:pt x="3299" y="6042"/>
                  </a:lnTo>
                  <a:lnTo>
                    <a:pt x="3192" y="6042"/>
                  </a:lnTo>
                  <a:cubicBezTo>
                    <a:pt x="3192" y="6090"/>
                    <a:pt x="3204" y="6162"/>
                    <a:pt x="3204" y="6209"/>
                  </a:cubicBezTo>
                  <a:lnTo>
                    <a:pt x="3132" y="6209"/>
                  </a:lnTo>
                  <a:cubicBezTo>
                    <a:pt x="2608" y="7209"/>
                    <a:pt x="2239" y="8293"/>
                    <a:pt x="2049" y="9400"/>
                  </a:cubicBezTo>
                  <a:cubicBezTo>
                    <a:pt x="1584" y="11996"/>
                    <a:pt x="953" y="14567"/>
                    <a:pt x="727" y="17199"/>
                  </a:cubicBezTo>
                  <a:cubicBezTo>
                    <a:pt x="596" y="18461"/>
                    <a:pt x="477" y="19735"/>
                    <a:pt x="370" y="21009"/>
                  </a:cubicBezTo>
                  <a:cubicBezTo>
                    <a:pt x="239" y="22104"/>
                    <a:pt x="168" y="23211"/>
                    <a:pt x="120" y="24319"/>
                  </a:cubicBezTo>
                  <a:cubicBezTo>
                    <a:pt x="25" y="25438"/>
                    <a:pt x="1" y="26569"/>
                    <a:pt x="60" y="27700"/>
                  </a:cubicBezTo>
                  <a:cubicBezTo>
                    <a:pt x="203" y="28998"/>
                    <a:pt x="311" y="30307"/>
                    <a:pt x="441" y="31605"/>
                  </a:cubicBezTo>
                  <a:cubicBezTo>
                    <a:pt x="608" y="33391"/>
                    <a:pt x="930" y="35165"/>
                    <a:pt x="1156" y="36939"/>
                  </a:cubicBezTo>
                  <a:cubicBezTo>
                    <a:pt x="1418" y="38642"/>
                    <a:pt x="1739" y="40344"/>
                    <a:pt x="2418" y="41928"/>
                  </a:cubicBezTo>
                  <a:cubicBezTo>
                    <a:pt x="2466" y="42011"/>
                    <a:pt x="2525" y="42095"/>
                    <a:pt x="2585" y="42178"/>
                  </a:cubicBezTo>
                  <a:cubicBezTo>
                    <a:pt x="2585" y="42214"/>
                    <a:pt x="2585" y="42285"/>
                    <a:pt x="2573" y="42321"/>
                  </a:cubicBezTo>
                  <a:lnTo>
                    <a:pt x="2680" y="42309"/>
                  </a:lnTo>
                  <a:lnTo>
                    <a:pt x="2680" y="42309"/>
                  </a:lnTo>
                  <a:lnTo>
                    <a:pt x="2656" y="42416"/>
                  </a:lnTo>
                  <a:lnTo>
                    <a:pt x="2751" y="42428"/>
                  </a:lnTo>
                  <a:cubicBezTo>
                    <a:pt x="2751" y="42464"/>
                    <a:pt x="2751" y="42547"/>
                    <a:pt x="2739" y="42595"/>
                  </a:cubicBezTo>
                  <a:lnTo>
                    <a:pt x="2858" y="42595"/>
                  </a:lnTo>
                  <a:cubicBezTo>
                    <a:pt x="2847" y="42642"/>
                    <a:pt x="2847" y="42714"/>
                    <a:pt x="2835" y="42749"/>
                  </a:cubicBezTo>
                  <a:lnTo>
                    <a:pt x="2942" y="42761"/>
                  </a:lnTo>
                  <a:lnTo>
                    <a:pt x="2918" y="42868"/>
                  </a:lnTo>
                  <a:lnTo>
                    <a:pt x="3025" y="42880"/>
                  </a:lnTo>
                  <a:cubicBezTo>
                    <a:pt x="3025" y="42916"/>
                    <a:pt x="3013" y="42999"/>
                    <a:pt x="3013" y="43035"/>
                  </a:cubicBezTo>
                  <a:lnTo>
                    <a:pt x="3097" y="43035"/>
                  </a:lnTo>
                  <a:cubicBezTo>
                    <a:pt x="3168" y="43249"/>
                    <a:pt x="3311" y="43428"/>
                    <a:pt x="3454" y="43607"/>
                  </a:cubicBezTo>
                  <a:cubicBezTo>
                    <a:pt x="3513" y="43714"/>
                    <a:pt x="3632" y="43797"/>
                    <a:pt x="3656" y="43928"/>
                  </a:cubicBezTo>
                  <a:lnTo>
                    <a:pt x="3716" y="43928"/>
                  </a:lnTo>
                  <a:cubicBezTo>
                    <a:pt x="3751" y="44083"/>
                    <a:pt x="3906" y="44166"/>
                    <a:pt x="3978" y="44297"/>
                  </a:cubicBezTo>
                  <a:cubicBezTo>
                    <a:pt x="4132" y="44500"/>
                    <a:pt x="4311" y="44678"/>
                    <a:pt x="4478" y="44869"/>
                  </a:cubicBezTo>
                  <a:cubicBezTo>
                    <a:pt x="4728" y="45095"/>
                    <a:pt x="4954" y="45357"/>
                    <a:pt x="5240" y="45559"/>
                  </a:cubicBezTo>
                  <a:lnTo>
                    <a:pt x="5252" y="45583"/>
                  </a:lnTo>
                  <a:cubicBezTo>
                    <a:pt x="5394" y="45690"/>
                    <a:pt x="5525" y="45797"/>
                    <a:pt x="5668" y="45905"/>
                  </a:cubicBezTo>
                  <a:cubicBezTo>
                    <a:pt x="5692" y="45928"/>
                    <a:pt x="5740" y="45964"/>
                    <a:pt x="5764" y="45988"/>
                  </a:cubicBezTo>
                  <a:cubicBezTo>
                    <a:pt x="5811" y="46012"/>
                    <a:pt x="5906" y="46059"/>
                    <a:pt x="5954" y="46083"/>
                  </a:cubicBezTo>
                  <a:lnTo>
                    <a:pt x="5954" y="46143"/>
                  </a:lnTo>
                  <a:cubicBezTo>
                    <a:pt x="6049" y="46178"/>
                    <a:pt x="6133" y="46214"/>
                    <a:pt x="6216" y="46250"/>
                  </a:cubicBezTo>
                  <a:lnTo>
                    <a:pt x="6228" y="46309"/>
                  </a:lnTo>
                  <a:cubicBezTo>
                    <a:pt x="6311" y="46345"/>
                    <a:pt x="6407" y="46381"/>
                    <a:pt x="6490" y="46428"/>
                  </a:cubicBezTo>
                  <a:lnTo>
                    <a:pt x="6502" y="46512"/>
                  </a:lnTo>
                  <a:cubicBezTo>
                    <a:pt x="6549" y="46500"/>
                    <a:pt x="6621" y="46500"/>
                    <a:pt x="6668" y="46500"/>
                  </a:cubicBezTo>
                  <a:lnTo>
                    <a:pt x="6680" y="46607"/>
                  </a:lnTo>
                  <a:cubicBezTo>
                    <a:pt x="6716" y="46595"/>
                    <a:pt x="6799" y="46595"/>
                    <a:pt x="6835" y="46583"/>
                  </a:cubicBezTo>
                  <a:lnTo>
                    <a:pt x="6859" y="46690"/>
                  </a:lnTo>
                  <a:cubicBezTo>
                    <a:pt x="6895" y="46690"/>
                    <a:pt x="6978" y="46678"/>
                    <a:pt x="7014" y="46678"/>
                  </a:cubicBezTo>
                  <a:lnTo>
                    <a:pt x="7038" y="46786"/>
                  </a:lnTo>
                  <a:cubicBezTo>
                    <a:pt x="7073" y="46786"/>
                    <a:pt x="7157" y="46774"/>
                    <a:pt x="7192" y="46762"/>
                  </a:cubicBezTo>
                  <a:lnTo>
                    <a:pt x="7216" y="46869"/>
                  </a:lnTo>
                  <a:cubicBezTo>
                    <a:pt x="7252" y="46869"/>
                    <a:pt x="7335" y="46857"/>
                    <a:pt x="7371" y="46845"/>
                  </a:cubicBezTo>
                  <a:lnTo>
                    <a:pt x="7383" y="46928"/>
                  </a:lnTo>
                  <a:cubicBezTo>
                    <a:pt x="7538" y="46964"/>
                    <a:pt x="7680" y="47012"/>
                    <a:pt x="7823" y="47059"/>
                  </a:cubicBezTo>
                  <a:lnTo>
                    <a:pt x="7835" y="47143"/>
                  </a:lnTo>
                  <a:cubicBezTo>
                    <a:pt x="7859" y="47131"/>
                    <a:pt x="7931" y="47119"/>
                    <a:pt x="7966" y="47119"/>
                  </a:cubicBezTo>
                  <a:cubicBezTo>
                    <a:pt x="8039" y="47192"/>
                    <a:pt x="8121" y="47228"/>
                    <a:pt x="8220" y="47228"/>
                  </a:cubicBezTo>
                  <a:cubicBezTo>
                    <a:pt x="8234" y="47228"/>
                    <a:pt x="8249" y="47228"/>
                    <a:pt x="8264" y="47226"/>
                  </a:cubicBezTo>
                  <a:lnTo>
                    <a:pt x="8276" y="47298"/>
                  </a:lnTo>
                  <a:lnTo>
                    <a:pt x="8538" y="47298"/>
                  </a:lnTo>
                  <a:lnTo>
                    <a:pt x="8538" y="47381"/>
                  </a:lnTo>
                  <a:cubicBezTo>
                    <a:pt x="8645" y="47381"/>
                    <a:pt x="8752" y="47405"/>
                    <a:pt x="8847" y="47452"/>
                  </a:cubicBezTo>
                  <a:cubicBezTo>
                    <a:pt x="8954" y="47476"/>
                    <a:pt x="9074" y="47500"/>
                    <a:pt x="9193" y="47536"/>
                  </a:cubicBezTo>
                  <a:cubicBezTo>
                    <a:pt x="9538" y="47631"/>
                    <a:pt x="9871" y="47750"/>
                    <a:pt x="10228" y="47762"/>
                  </a:cubicBezTo>
                  <a:lnTo>
                    <a:pt x="10228" y="47821"/>
                  </a:lnTo>
                  <a:cubicBezTo>
                    <a:pt x="10383" y="47833"/>
                    <a:pt x="10526" y="47833"/>
                    <a:pt x="10669" y="47845"/>
                  </a:cubicBezTo>
                  <a:lnTo>
                    <a:pt x="10681" y="47917"/>
                  </a:lnTo>
                  <a:cubicBezTo>
                    <a:pt x="10848" y="47917"/>
                    <a:pt x="11026" y="47929"/>
                    <a:pt x="11205" y="47940"/>
                  </a:cubicBezTo>
                  <a:lnTo>
                    <a:pt x="11205" y="48000"/>
                  </a:lnTo>
                  <a:cubicBezTo>
                    <a:pt x="11455" y="48012"/>
                    <a:pt x="11717" y="47988"/>
                    <a:pt x="11955" y="48071"/>
                  </a:cubicBezTo>
                  <a:cubicBezTo>
                    <a:pt x="12193" y="48095"/>
                    <a:pt x="12443" y="48107"/>
                    <a:pt x="12681" y="48131"/>
                  </a:cubicBezTo>
                  <a:cubicBezTo>
                    <a:pt x="12878" y="48188"/>
                    <a:pt x="13083" y="48195"/>
                    <a:pt x="13290" y="48195"/>
                  </a:cubicBezTo>
                  <a:cubicBezTo>
                    <a:pt x="13363" y="48195"/>
                    <a:pt x="13437" y="48194"/>
                    <a:pt x="13510" y="48194"/>
                  </a:cubicBezTo>
                  <a:cubicBezTo>
                    <a:pt x="13706" y="48194"/>
                    <a:pt x="13900" y="48201"/>
                    <a:pt x="14086" y="48250"/>
                  </a:cubicBezTo>
                  <a:cubicBezTo>
                    <a:pt x="14777" y="48286"/>
                    <a:pt x="15479" y="48298"/>
                    <a:pt x="16182" y="48298"/>
                  </a:cubicBezTo>
                  <a:lnTo>
                    <a:pt x="16193" y="48357"/>
                  </a:lnTo>
                  <a:cubicBezTo>
                    <a:pt x="16302" y="48356"/>
                    <a:pt x="16410" y="48356"/>
                    <a:pt x="16518" y="48356"/>
                  </a:cubicBezTo>
                  <a:cubicBezTo>
                    <a:pt x="17480" y="48356"/>
                    <a:pt x="18443" y="48395"/>
                    <a:pt x="19405" y="48395"/>
                  </a:cubicBezTo>
                  <a:cubicBezTo>
                    <a:pt x="19513" y="48395"/>
                    <a:pt x="19621" y="48394"/>
                    <a:pt x="19730" y="48393"/>
                  </a:cubicBezTo>
                  <a:lnTo>
                    <a:pt x="19742" y="48452"/>
                  </a:lnTo>
                  <a:cubicBezTo>
                    <a:pt x="19955" y="48447"/>
                    <a:pt x="20168" y="48445"/>
                    <a:pt x="20381" y="48445"/>
                  </a:cubicBezTo>
                  <a:cubicBezTo>
                    <a:pt x="20761" y="48445"/>
                    <a:pt x="21141" y="48451"/>
                    <a:pt x="21521" y="48451"/>
                  </a:cubicBezTo>
                  <a:cubicBezTo>
                    <a:pt x="21868" y="48451"/>
                    <a:pt x="22216" y="48446"/>
                    <a:pt x="22563" y="48429"/>
                  </a:cubicBezTo>
                  <a:cubicBezTo>
                    <a:pt x="22752" y="48398"/>
                    <a:pt x="22941" y="48389"/>
                    <a:pt x="23129" y="48389"/>
                  </a:cubicBezTo>
                  <a:cubicBezTo>
                    <a:pt x="23379" y="48389"/>
                    <a:pt x="23628" y="48405"/>
                    <a:pt x="23873" y="48405"/>
                  </a:cubicBezTo>
                  <a:cubicBezTo>
                    <a:pt x="24587" y="48381"/>
                    <a:pt x="25314" y="48369"/>
                    <a:pt x="26028" y="48357"/>
                  </a:cubicBezTo>
                  <a:cubicBezTo>
                    <a:pt x="26156" y="48307"/>
                    <a:pt x="26292" y="48296"/>
                    <a:pt x="26430" y="48296"/>
                  </a:cubicBezTo>
                  <a:cubicBezTo>
                    <a:pt x="26538" y="48296"/>
                    <a:pt x="26648" y="48303"/>
                    <a:pt x="26755" y="48303"/>
                  </a:cubicBezTo>
                  <a:cubicBezTo>
                    <a:pt x="26803" y="48303"/>
                    <a:pt x="26850" y="48302"/>
                    <a:pt x="26897" y="48298"/>
                  </a:cubicBezTo>
                  <a:cubicBezTo>
                    <a:pt x="26967" y="48298"/>
                    <a:pt x="27038" y="48299"/>
                    <a:pt x="27108" y="48299"/>
                  </a:cubicBezTo>
                  <a:cubicBezTo>
                    <a:pt x="28383" y="48299"/>
                    <a:pt x="29658" y="48201"/>
                    <a:pt x="30933" y="48167"/>
                  </a:cubicBezTo>
                  <a:cubicBezTo>
                    <a:pt x="31600" y="48060"/>
                    <a:pt x="32279" y="48143"/>
                    <a:pt x="32957" y="48036"/>
                  </a:cubicBezTo>
                  <a:cubicBezTo>
                    <a:pt x="33827" y="48036"/>
                    <a:pt x="34696" y="47905"/>
                    <a:pt x="35565" y="47905"/>
                  </a:cubicBezTo>
                  <a:lnTo>
                    <a:pt x="35577" y="47857"/>
                  </a:lnTo>
                  <a:cubicBezTo>
                    <a:pt x="35898" y="47845"/>
                    <a:pt x="36208" y="47845"/>
                    <a:pt x="36517" y="47821"/>
                  </a:cubicBezTo>
                  <a:cubicBezTo>
                    <a:pt x="37077" y="47702"/>
                    <a:pt x="37649" y="47774"/>
                    <a:pt x="38208" y="47714"/>
                  </a:cubicBezTo>
                  <a:cubicBezTo>
                    <a:pt x="38530" y="47631"/>
                    <a:pt x="38863" y="47679"/>
                    <a:pt x="39184" y="47631"/>
                  </a:cubicBezTo>
                  <a:cubicBezTo>
                    <a:pt x="39506" y="47536"/>
                    <a:pt x="39839" y="47595"/>
                    <a:pt x="40161" y="47548"/>
                  </a:cubicBezTo>
                  <a:cubicBezTo>
                    <a:pt x="40589" y="47440"/>
                    <a:pt x="41042" y="47536"/>
                    <a:pt x="41470" y="47429"/>
                  </a:cubicBezTo>
                  <a:cubicBezTo>
                    <a:pt x="41756" y="47393"/>
                    <a:pt x="42042" y="47381"/>
                    <a:pt x="42328" y="47369"/>
                  </a:cubicBezTo>
                  <a:lnTo>
                    <a:pt x="42340" y="47321"/>
                  </a:lnTo>
                  <a:cubicBezTo>
                    <a:pt x="43078" y="47309"/>
                    <a:pt x="43804" y="47119"/>
                    <a:pt x="44554" y="47107"/>
                  </a:cubicBezTo>
                  <a:lnTo>
                    <a:pt x="44554" y="47048"/>
                  </a:lnTo>
                  <a:cubicBezTo>
                    <a:pt x="44768" y="47048"/>
                    <a:pt x="44971" y="47036"/>
                    <a:pt x="45173" y="47024"/>
                  </a:cubicBezTo>
                  <a:lnTo>
                    <a:pt x="45173" y="46964"/>
                  </a:lnTo>
                  <a:cubicBezTo>
                    <a:pt x="45340" y="46952"/>
                    <a:pt x="45507" y="46940"/>
                    <a:pt x="45673" y="46928"/>
                  </a:cubicBezTo>
                  <a:cubicBezTo>
                    <a:pt x="46019" y="46833"/>
                    <a:pt x="46388" y="46821"/>
                    <a:pt x="46733" y="46714"/>
                  </a:cubicBezTo>
                  <a:cubicBezTo>
                    <a:pt x="46864" y="46690"/>
                    <a:pt x="46995" y="46678"/>
                    <a:pt x="47126" y="46667"/>
                  </a:cubicBezTo>
                  <a:lnTo>
                    <a:pt x="47138" y="46595"/>
                  </a:lnTo>
                  <a:lnTo>
                    <a:pt x="47495" y="46595"/>
                  </a:lnTo>
                  <a:lnTo>
                    <a:pt x="47495" y="46524"/>
                  </a:lnTo>
                  <a:cubicBezTo>
                    <a:pt x="47662" y="46512"/>
                    <a:pt x="47816" y="46500"/>
                    <a:pt x="47971" y="46440"/>
                  </a:cubicBezTo>
                  <a:cubicBezTo>
                    <a:pt x="48424" y="46357"/>
                    <a:pt x="48876" y="46226"/>
                    <a:pt x="49317" y="46119"/>
                  </a:cubicBezTo>
                  <a:cubicBezTo>
                    <a:pt x="49412" y="46083"/>
                    <a:pt x="49507" y="46059"/>
                    <a:pt x="49590" y="46036"/>
                  </a:cubicBezTo>
                  <a:cubicBezTo>
                    <a:pt x="49733" y="45988"/>
                    <a:pt x="49876" y="45952"/>
                    <a:pt x="50007" y="45905"/>
                  </a:cubicBezTo>
                  <a:cubicBezTo>
                    <a:pt x="50102" y="45881"/>
                    <a:pt x="50186" y="45845"/>
                    <a:pt x="50281" y="45821"/>
                  </a:cubicBezTo>
                  <a:cubicBezTo>
                    <a:pt x="50364" y="45785"/>
                    <a:pt x="50460" y="45762"/>
                    <a:pt x="50555" y="45726"/>
                  </a:cubicBezTo>
                  <a:cubicBezTo>
                    <a:pt x="50591" y="45702"/>
                    <a:pt x="50686" y="45666"/>
                    <a:pt x="50733" y="45655"/>
                  </a:cubicBezTo>
                  <a:cubicBezTo>
                    <a:pt x="50817" y="45619"/>
                    <a:pt x="50912" y="45583"/>
                    <a:pt x="50995" y="45559"/>
                  </a:cubicBezTo>
                  <a:cubicBezTo>
                    <a:pt x="51138" y="45500"/>
                    <a:pt x="51293" y="45440"/>
                    <a:pt x="51436" y="45369"/>
                  </a:cubicBezTo>
                  <a:cubicBezTo>
                    <a:pt x="51710" y="45262"/>
                    <a:pt x="51972" y="45143"/>
                    <a:pt x="52234" y="45012"/>
                  </a:cubicBezTo>
                  <a:cubicBezTo>
                    <a:pt x="52484" y="44881"/>
                    <a:pt x="52722" y="44750"/>
                    <a:pt x="52960" y="44607"/>
                  </a:cubicBezTo>
                  <a:cubicBezTo>
                    <a:pt x="53055" y="44559"/>
                    <a:pt x="53150" y="44500"/>
                    <a:pt x="53246" y="44440"/>
                  </a:cubicBezTo>
                  <a:cubicBezTo>
                    <a:pt x="53329" y="44381"/>
                    <a:pt x="53424" y="44321"/>
                    <a:pt x="53520" y="44261"/>
                  </a:cubicBezTo>
                  <a:cubicBezTo>
                    <a:pt x="53639" y="44166"/>
                    <a:pt x="53758" y="44071"/>
                    <a:pt x="53889" y="43988"/>
                  </a:cubicBezTo>
                  <a:lnTo>
                    <a:pt x="53912" y="43952"/>
                  </a:lnTo>
                  <a:cubicBezTo>
                    <a:pt x="54329" y="43630"/>
                    <a:pt x="54686" y="43238"/>
                    <a:pt x="55032" y="42845"/>
                  </a:cubicBezTo>
                  <a:cubicBezTo>
                    <a:pt x="55055" y="42809"/>
                    <a:pt x="55091" y="42761"/>
                    <a:pt x="55115" y="42737"/>
                  </a:cubicBezTo>
                  <a:cubicBezTo>
                    <a:pt x="55294" y="42476"/>
                    <a:pt x="55484" y="42214"/>
                    <a:pt x="55651" y="41940"/>
                  </a:cubicBezTo>
                  <a:cubicBezTo>
                    <a:pt x="55675" y="41892"/>
                    <a:pt x="55722" y="41809"/>
                    <a:pt x="55746" y="41773"/>
                  </a:cubicBezTo>
                  <a:cubicBezTo>
                    <a:pt x="55794" y="41678"/>
                    <a:pt x="55853" y="41583"/>
                    <a:pt x="55913" y="41487"/>
                  </a:cubicBezTo>
                  <a:cubicBezTo>
                    <a:pt x="55925" y="41440"/>
                    <a:pt x="55972" y="41356"/>
                    <a:pt x="55996" y="41309"/>
                  </a:cubicBezTo>
                  <a:cubicBezTo>
                    <a:pt x="56091" y="41059"/>
                    <a:pt x="56222" y="40832"/>
                    <a:pt x="56306" y="40582"/>
                  </a:cubicBezTo>
                  <a:cubicBezTo>
                    <a:pt x="56353" y="40463"/>
                    <a:pt x="56401" y="40356"/>
                    <a:pt x="56448" y="40237"/>
                  </a:cubicBezTo>
                  <a:cubicBezTo>
                    <a:pt x="56460" y="40190"/>
                    <a:pt x="56484" y="40094"/>
                    <a:pt x="56496" y="40047"/>
                  </a:cubicBezTo>
                  <a:cubicBezTo>
                    <a:pt x="56544" y="39904"/>
                    <a:pt x="56579" y="39761"/>
                    <a:pt x="56615" y="39618"/>
                  </a:cubicBezTo>
                  <a:cubicBezTo>
                    <a:pt x="56639" y="39499"/>
                    <a:pt x="56675" y="39380"/>
                    <a:pt x="56710" y="39261"/>
                  </a:cubicBezTo>
                  <a:cubicBezTo>
                    <a:pt x="56734" y="39118"/>
                    <a:pt x="56758" y="38963"/>
                    <a:pt x="56794" y="38820"/>
                  </a:cubicBezTo>
                  <a:cubicBezTo>
                    <a:pt x="56901" y="38237"/>
                    <a:pt x="56972" y="37630"/>
                    <a:pt x="57056" y="37046"/>
                  </a:cubicBezTo>
                  <a:cubicBezTo>
                    <a:pt x="57091" y="36499"/>
                    <a:pt x="57175" y="35963"/>
                    <a:pt x="57210" y="35415"/>
                  </a:cubicBezTo>
                  <a:cubicBezTo>
                    <a:pt x="57282" y="35106"/>
                    <a:pt x="57246" y="34784"/>
                    <a:pt x="57330" y="34463"/>
                  </a:cubicBezTo>
                  <a:cubicBezTo>
                    <a:pt x="57353" y="34105"/>
                    <a:pt x="57377" y="33748"/>
                    <a:pt x="57425" y="33391"/>
                  </a:cubicBezTo>
                  <a:cubicBezTo>
                    <a:pt x="57461" y="32439"/>
                    <a:pt x="57425" y="31486"/>
                    <a:pt x="57425" y="30546"/>
                  </a:cubicBezTo>
                  <a:cubicBezTo>
                    <a:pt x="57401" y="29772"/>
                    <a:pt x="57461" y="28998"/>
                    <a:pt x="57401" y="28236"/>
                  </a:cubicBezTo>
                  <a:cubicBezTo>
                    <a:pt x="57365" y="27724"/>
                    <a:pt x="57365" y="27212"/>
                    <a:pt x="57330" y="26700"/>
                  </a:cubicBezTo>
                  <a:cubicBezTo>
                    <a:pt x="57080" y="24961"/>
                    <a:pt x="57210" y="23199"/>
                    <a:pt x="57151" y="21461"/>
                  </a:cubicBezTo>
                  <a:cubicBezTo>
                    <a:pt x="57068" y="20985"/>
                    <a:pt x="57103" y="20497"/>
                    <a:pt x="57068" y="20032"/>
                  </a:cubicBezTo>
                  <a:cubicBezTo>
                    <a:pt x="56984" y="19330"/>
                    <a:pt x="56996" y="18615"/>
                    <a:pt x="56984" y="17925"/>
                  </a:cubicBezTo>
                  <a:cubicBezTo>
                    <a:pt x="56913" y="17413"/>
                    <a:pt x="56937" y="16901"/>
                    <a:pt x="56937" y="16401"/>
                  </a:cubicBezTo>
                  <a:cubicBezTo>
                    <a:pt x="56937" y="15508"/>
                    <a:pt x="56901" y="14627"/>
                    <a:pt x="56901" y="13734"/>
                  </a:cubicBezTo>
                  <a:cubicBezTo>
                    <a:pt x="56841" y="13258"/>
                    <a:pt x="56818" y="12770"/>
                    <a:pt x="56794" y="12293"/>
                  </a:cubicBezTo>
                  <a:cubicBezTo>
                    <a:pt x="56722" y="11936"/>
                    <a:pt x="56734" y="11579"/>
                    <a:pt x="56710" y="11222"/>
                  </a:cubicBezTo>
                  <a:cubicBezTo>
                    <a:pt x="56615" y="10424"/>
                    <a:pt x="56508" y="9626"/>
                    <a:pt x="56353" y="8829"/>
                  </a:cubicBezTo>
                  <a:lnTo>
                    <a:pt x="56318" y="8769"/>
                  </a:lnTo>
                  <a:cubicBezTo>
                    <a:pt x="56270" y="8459"/>
                    <a:pt x="56163" y="8162"/>
                    <a:pt x="56079" y="7852"/>
                  </a:cubicBezTo>
                  <a:cubicBezTo>
                    <a:pt x="56056" y="7757"/>
                    <a:pt x="56020" y="7674"/>
                    <a:pt x="55996" y="7578"/>
                  </a:cubicBezTo>
                  <a:cubicBezTo>
                    <a:pt x="55948" y="7471"/>
                    <a:pt x="55913" y="7364"/>
                    <a:pt x="55877" y="7245"/>
                  </a:cubicBezTo>
                  <a:cubicBezTo>
                    <a:pt x="55817" y="7102"/>
                    <a:pt x="55758" y="6947"/>
                    <a:pt x="55686" y="6804"/>
                  </a:cubicBezTo>
                  <a:cubicBezTo>
                    <a:pt x="55579" y="6519"/>
                    <a:pt x="55425" y="6257"/>
                    <a:pt x="55294" y="5983"/>
                  </a:cubicBezTo>
                  <a:cubicBezTo>
                    <a:pt x="55198" y="5840"/>
                    <a:pt x="55115" y="5685"/>
                    <a:pt x="55032" y="5531"/>
                  </a:cubicBezTo>
                  <a:cubicBezTo>
                    <a:pt x="54913" y="5352"/>
                    <a:pt x="54782" y="5161"/>
                    <a:pt x="54674" y="4971"/>
                  </a:cubicBezTo>
                  <a:lnTo>
                    <a:pt x="54627" y="4959"/>
                  </a:lnTo>
                  <a:cubicBezTo>
                    <a:pt x="54591" y="4828"/>
                    <a:pt x="54448" y="4757"/>
                    <a:pt x="54413" y="4626"/>
                  </a:cubicBezTo>
                  <a:lnTo>
                    <a:pt x="54365" y="4602"/>
                  </a:lnTo>
                  <a:cubicBezTo>
                    <a:pt x="54246" y="4411"/>
                    <a:pt x="54067" y="4280"/>
                    <a:pt x="53948" y="4090"/>
                  </a:cubicBezTo>
                  <a:lnTo>
                    <a:pt x="53877" y="4090"/>
                  </a:lnTo>
                  <a:lnTo>
                    <a:pt x="53901" y="3983"/>
                  </a:lnTo>
                  <a:lnTo>
                    <a:pt x="53805" y="4007"/>
                  </a:lnTo>
                  <a:lnTo>
                    <a:pt x="53793" y="3923"/>
                  </a:lnTo>
                  <a:lnTo>
                    <a:pt x="53698" y="3899"/>
                  </a:lnTo>
                  <a:lnTo>
                    <a:pt x="53722" y="3816"/>
                  </a:lnTo>
                  <a:lnTo>
                    <a:pt x="53615" y="3828"/>
                  </a:lnTo>
                  <a:lnTo>
                    <a:pt x="53615" y="3756"/>
                  </a:lnTo>
                  <a:cubicBezTo>
                    <a:pt x="53436" y="3637"/>
                    <a:pt x="53281" y="3459"/>
                    <a:pt x="53103" y="3340"/>
                  </a:cubicBezTo>
                  <a:lnTo>
                    <a:pt x="53091" y="3304"/>
                  </a:lnTo>
                  <a:cubicBezTo>
                    <a:pt x="52960" y="3221"/>
                    <a:pt x="52829" y="3125"/>
                    <a:pt x="52710" y="3030"/>
                  </a:cubicBezTo>
                  <a:cubicBezTo>
                    <a:pt x="52519" y="2899"/>
                    <a:pt x="52329" y="2768"/>
                    <a:pt x="52127" y="2637"/>
                  </a:cubicBezTo>
                  <a:cubicBezTo>
                    <a:pt x="51876" y="2483"/>
                    <a:pt x="51615" y="2328"/>
                    <a:pt x="51353" y="2185"/>
                  </a:cubicBezTo>
                  <a:cubicBezTo>
                    <a:pt x="51198" y="2102"/>
                    <a:pt x="51043" y="2006"/>
                    <a:pt x="50888" y="1923"/>
                  </a:cubicBezTo>
                  <a:cubicBezTo>
                    <a:pt x="50662" y="1804"/>
                    <a:pt x="50424" y="1732"/>
                    <a:pt x="50210" y="1590"/>
                  </a:cubicBezTo>
                  <a:lnTo>
                    <a:pt x="50102" y="1590"/>
                  </a:lnTo>
                  <a:cubicBezTo>
                    <a:pt x="50007" y="1494"/>
                    <a:pt x="49864" y="1482"/>
                    <a:pt x="49769" y="1411"/>
                  </a:cubicBezTo>
                  <a:lnTo>
                    <a:pt x="49662" y="1411"/>
                  </a:lnTo>
                  <a:cubicBezTo>
                    <a:pt x="49567" y="1340"/>
                    <a:pt x="49436" y="1304"/>
                    <a:pt x="49329" y="1268"/>
                  </a:cubicBezTo>
                  <a:cubicBezTo>
                    <a:pt x="49233" y="1244"/>
                    <a:pt x="49138" y="1209"/>
                    <a:pt x="49055" y="1185"/>
                  </a:cubicBezTo>
                  <a:cubicBezTo>
                    <a:pt x="48959" y="1149"/>
                    <a:pt x="48876" y="1125"/>
                    <a:pt x="48793" y="1090"/>
                  </a:cubicBezTo>
                  <a:cubicBezTo>
                    <a:pt x="48578" y="1030"/>
                    <a:pt x="48376" y="970"/>
                    <a:pt x="48174" y="911"/>
                  </a:cubicBezTo>
                  <a:cubicBezTo>
                    <a:pt x="47709" y="804"/>
                    <a:pt x="47257" y="637"/>
                    <a:pt x="46781" y="601"/>
                  </a:cubicBezTo>
                  <a:lnTo>
                    <a:pt x="46769" y="542"/>
                  </a:lnTo>
                  <a:cubicBezTo>
                    <a:pt x="46614" y="530"/>
                    <a:pt x="46447" y="518"/>
                    <a:pt x="46292" y="470"/>
                  </a:cubicBezTo>
                  <a:cubicBezTo>
                    <a:pt x="46114" y="447"/>
                    <a:pt x="45935" y="423"/>
                    <a:pt x="45769" y="375"/>
                  </a:cubicBezTo>
                  <a:cubicBezTo>
                    <a:pt x="45340" y="316"/>
                    <a:pt x="44899" y="363"/>
                    <a:pt x="44483" y="256"/>
                  </a:cubicBezTo>
                  <a:cubicBezTo>
                    <a:pt x="43554" y="54"/>
                    <a:pt x="42602" y="113"/>
                    <a:pt x="41661" y="89"/>
                  </a:cubicBezTo>
                  <a:cubicBezTo>
                    <a:pt x="41143" y="18"/>
                    <a:pt x="40625" y="3"/>
                    <a:pt x="40107" y="3"/>
                  </a:cubicBezTo>
                  <a:cubicBezTo>
                    <a:pt x="39737" y="3"/>
                    <a:pt x="39367" y="11"/>
                    <a:pt x="38997" y="11"/>
                  </a:cubicBezTo>
                  <a:cubicBezTo>
                    <a:pt x="38849" y="11"/>
                    <a:pt x="38701" y="9"/>
                    <a:pt x="38553" y="6"/>
                  </a:cubicBezTo>
                  <a:cubicBezTo>
                    <a:pt x="38474" y="3"/>
                    <a:pt x="38395" y="1"/>
                    <a:pt x="3831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6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3" name="Google Shape;1583;p33">
              <a:extLst>
                <a:ext uri="{FF2B5EF4-FFF2-40B4-BE49-F238E27FC236}">
                  <a16:creationId xmlns:a16="http://schemas.microsoft.com/office/drawing/2014/main" id="{283A996C-7E39-DD8E-6722-0B62D77E7D57}"/>
                </a:ext>
              </a:extLst>
            </p:cNvPr>
            <p:cNvSpPr/>
            <p:nvPr/>
          </p:nvSpPr>
          <p:spPr>
            <a:xfrm>
              <a:off x="4160630" y="2023453"/>
              <a:ext cx="21743" cy="80781"/>
            </a:xfrm>
            <a:custGeom>
              <a:avLst/>
              <a:gdLst/>
              <a:ahLst/>
              <a:cxnLst/>
              <a:rect l="l" t="t" r="r" b="b"/>
              <a:pathLst>
                <a:path w="1061" h="3942" extrusionOk="0">
                  <a:moveTo>
                    <a:pt x="596" y="1"/>
                  </a:moveTo>
                  <a:cubicBezTo>
                    <a:pt x="489" y="37"/>
                    <a:pt x="394" y="72"/>
                    <a:pt x="298" y="108"/>
                  </a:cubicBezTo>
                  <a:cubicBezTo>
                    <a:pt x="132" y="441"/>
                    <a:pt x="108" y="822"/>
                    <a:pt x="108" y="1191"/>
                  </a:cubicBezTo>
                  <a:cubicBezTo>
                    <a:pt x="108" y="1727"/>
                    <a:pt x="1" y="2263"/>
                    <a:pt x="36" y="2799"/>
                  </a:cubicBezTo>
                  <a:cubicBezTo>
                    <a:pt x="36" y="3168"/>
                    <a:pt x="1" y="3620"/>
                    <a:pt x="310" y="3894"/>
                  </a:cubicBezTo>
                  <a:cubicBezTo>
                    <a:pt x="374" y="3927"/>
                    <a:pt x="438" y="3942"/>
                    <a:pt x="501" y="3942"/>
                  </a:cubicBezTo>
                  <a:cubicBezTo>
                    <a:pt x="755" y="3942"/>
                    <a:pt x="977" y="3697"/>
                    <a:pt x="977" y="3430"/>
                  </a:cubicBezTo>
                  <a:cubicBezTo>
                    <a:pt x="1060" y="2477"/>
                    <a:pt x="977" y="1525"/>
                    <a:pt x="953" y="572"/>
                  </a:cubicBezTo>
                  <a:cubicBezTo>
                    <a:pt x="953" y="322"/>
                    <a:pt x="834" y="84"/>
                    <a:pt x="59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584;p33">
              <a:extLst>
                <a:ext uri="{FF2B5EF4-FFF2-40B4-BE49-F238E27FC236}">
                  <a16:creationId xmlns:a16="http://schemas.microsoft.com/office/drawing/2014/main" id="{D25EB1B7-CAF4-5C2D-9977-8282F1AD2BF4}"/>
                </a:ext>
              </a:extLst>
            </p:cNvPr>
            <p:cNvSpPr/>
            <p:nvPr/>
          </p:nvSpPr>
          <p:spPr>
            <a:xfrm>
              <a:off x="4067916" y="2133648"/>
              <a:ext cx="117381" cy="202138"/>
            </a:xfrm>
            <a:custGeom>
              <a:avLst/>
              <a:gdLst/>
              <a:ahLst/>
              <a:cxnLst/>
              <a:rect l="l" t="t" r="r" b="b"/>
              <a:pathLst>
                <a:path w="5728" h="9864" extrusionOk="0">
                  <a:moveTo>
                    <a:pt x="4885" y="1"/>
                  </a:moveTo>
                  <a:cubicBezTo>
                    <a:pt x="4807" y="1"/>
                    <a:pt x="4729" y="20"/>
                    <a:pt x="4656" y="65"/>
                  </a:cubicBezTo>
                  <a:cubicBezTo>
                    <a:pt x="4334" y="375"/>
                    <a:pt x="4310" y="839"/>
                    <a:pt x="4215" y="1244"/>
                  </a:cubicBezTo>
                  <a:cubicBezTo>
                    <a:pt x="3882" y="3399"/>
                    <a:pt x="2977" y="5470"/>
                    <a:pt x="1596" y="7161"/>
                  </a:cubicBezTo>
                  <a:cubicBezTo>
                    <a:pt x="1143" y="7721"/>
                    <a:pt x="572" y="8173"/>
                    <a:pt x="179" y="8768"/>
                  </a:cubicBezTo>
                  <a:cubicBezTo>
                    <a:pt x="0" y="8983"/>
                    <a:pt x="48" y="9280"/>
                    <a:pt x="84" y="9542"/>
                  </a:cubicBezTo>
                  <a:cubicBezTo>
                    <a:pt x="179" y="9638"/>
                    <a:pt x="274" y="9733"/>
                    <a:pt x="369" y="9828"/>
                  </a:cubicBezTo>
                  <a:cubicBezTo>
                    <a:pt x="464" y="9853"/>
                    <a:pt x="556" y="9864"/>
                    <a:pt x="646" y="9864"/>
                  </a:cubicBezTo>
                  <a:cubicBezTo>
                    <a:pt x="1128" y="9864"/>
                    <a:pt x="1556" y="9549"/>
                    <a:pt x="1917" y="9268"/>
                  </a:cubicBezTo>
                  <a:cubicBezTo>
                    <a:pt x="2572" y="8733"/>
                    <a:pt x="3132" y="8102"/>
                    <a:pt x="3644" y="7435"/>
                  </a:cubicBezTo>
                  <a:cubicBezTo>
                    <a:pt x="4703" y="6054"/>
                    <a:pt x="5370" y="4387"/>
                    <a:pt x="5668" y="2672"/>
                  </a:cubicBezTo>
                  <a:cubicBezTo>
                    <a:pt x="5727" y="1898"/>
                    <a:pt x="5703" y="1077"/>
                    <a:pt x="5382" y="351"/>
                  </a:cubicBezTo>
                  <a:cubicBezTo>
                    <a:pt x="5303" y="150"/>
                    <a:pt x="5097" y="1"/>
                    <a:pt x="488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585;p33">
              <a:extLst>
                <a:ext uri="{FF2B5EF4-FFF2-40B4-BE49-F238E27FC236}">
                  <a16:creationId xmlns:a16="http://schemas.microsoft.com/office/drawing/2014/main" id="{B9C77C01-30ED-0204-AC06-504BA5447FD4}"/>
                </a:ext>
              </a:extLst>
            </p:cNvPr>
            <p:cNvSpPr/>
            <p:nvPr/>
          </p:nvSpPr>
          <p:spPr>
            <a:xfrm>
              <a:off x="3191211" y="1615156"/>
              <a:ext cx="109532" cy="241033"/>
            </a:xfrm>
            <a:custGeom>
              <a:avLst/>
              <a:gdLst/>
              <a:ahLst/>
              <a:cxnLst/>
              <a:rect l="l" t="t" r="r" b="b"/>
              <a:pathLst>
                <a:path w="5345" h="11762" extrusionOk="0">
                  <a:moveTo>
                    <a:pt x="5087" y="0"/>
                  </a:moveTo>
                  <a:cubicBezTo>
                    <a:pt x="5007" y="0"/>
                    <a:pt x="4924" y="24"/>
                    <a:pt x="4870" y="64"/>
                  </a:cubicBezTo>
                  <a:cubicBezTo>
                    <a:pt x="4334" y="374"/>
                    <a:pt x="3941" y="862"/>
                    <a:pt x="3572" y="1350"/>
                  </a:cubicBezTo>
                  <a:cubicBezTo>
                    <a:pt x="2215" y="3219"/>
                    <a:pt x="1358" y="5398"/>
                    <a:pt x="643" y="7577"/>
                  </a:cubicBezTo>
                  <a:cubicBezTo>
                    <a:pt x="262" y="8732"/>
                    <a:pt x="36" y="9946"/>
                    <a:pt x="12" y="11161"/>
                  </a:cubicBezTo>
                  <a:cubicBezTo>
                    <a:pt x="0" y="11435"/>
                    <a:pt x="179" y="11756"/>
                    <a:pt x="488" y="11756"/>
                  </a:cubicBezTo>
                  <a:cubicBezTo>
                    <a:pt x="512" y="11760"/>
                    <a:pt x="536" y="11762"/>
                    <a:pt x="559" y="11762"/>
                  </a:cubicBezTo>
                  <a:cubicBezTo>
                    <a:pt x="811" y="11762"/>
                    <a:pt x="1006" y="11532"/>
                    <a:pt x="1072" y="11292"/>
                  </a:cubicBezTo>
                  <a:cubicBezTo>
                    <a:pt x="1310" y="10494"/>
                    <a:pt x="1441" y="9661"/>
                    <a:pt x="1596" y="8839"/>
                  </a:cubicBezTo>
                  <a:cubicBezTo>
                    <a:pt x="1762" y="7875"/>
                    <a:pt x="2048" y="6922"/>
                    <a:pt x="2358" y="5994"/>
                  </a:cubicBezTo>
                  <a:cubicBezTo>
                    <a:pt x="2929" y="4303"/>
                    <a:pt x="3691" y="2648"/>
                    <a:pt x="4751" y="1207"/>
                  </a:cubicBezTo>
                  <a:cubicBezTo>
                    <a:pt x="4953" y="886"/>
                    <a:pt x="5251" y="600"/>
                    <a:pt x="5322" y="219"/>
                  </a:cubicBezTo>
                  <a:cubicBezTo>
                    <a:pt x="5345" y="64"/>
                    <a:pt x="5220" y="0"/>
                    <a:pt x="5087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581;p33">
            <a:extLst>
              <a:ext uri="{FF2B5EF4-FFF2-40B4-BE49-F238E27FC236}">
                <a16:creationId xmlns:a16="http://schemas.microsoft.com/office/drawing/2014/main" id="{F47E2716-1AE7-104E-9124-34623FCE1F7D}"/>
              </a:ext>
            </a:extLst>
          </p:cNvPr>
          <p:cNvGrpSpPr/>
          <p:nvPr/>
        </p:nvGrpSpPr>
        <p:grpSpPr>
          <a:xfrm>
            <a:off x="10251123" y="3229176"/>
            <a:ext cx="1876001" cy="1204868"/>
            <a:chOff x="3098230" y="1484098"/>
            <a:chExt cx="1177520" cy="992923"/>
          </a:xfrm>
        </p:grpSpPr>
        <p:sp>
          <p:nvSpPr>
            <p:cNvPr id="1177" name="Google Shape;1582;p33">
              <a:extLst>
                <a:ext uri="{FF2B5EF4-FFF2-40B4-BE49-F238E27FC236}">
                  <a16:creationId xmlns:a16="http://schemas.microsoft.com/office/drawing/2014/main" id="{57878C9C-D05C-F398-8CD9-3BF345E98A63}"/>
                </a:ext>
              </a:extLst>
            </p:cNvPr>
            <p:cNvSpPr/>
            <p:nvPr/>
          </p:nvSpPr>
          <p:spPr>
            <a:xfrm>
              <a:off x="3098230" y="1484098"/>
              <a:ext cx="1177520" cy="992923"/>
            </a:xfrm>
            <a:custGeom>
              <a:avLst/>
              <a:gdLst/>
              <a:ahLst/>
              <a:cxnLst/>
              <a:rect l="l" t="t" r="r" b="b"/>
              <a:pathLst>
                <a:path w="57461" h="48453" extrusionOk="0">
                  <a:moveTo>
                    <a:pt x="33983" y="1986"/>
                  </a:moveTo>
                  <a:cubicBezTo>
                    <a:pt x="35345" y="1986"/>
                    <a:pt x="36709" y="2021"/>
                    <a:pt x="38076" y="2021"/>
                  </a:cubicBezTo>
                  <a:cubicBezTo>
                    <a:pt x="38294" y="2021"/>
                    <a:pt x="38513" y="2020"/>
                    <a:pt x="38732" y="2018"/>
                  </a:cubicBezTo>
                  <a:cubicBezTo>
                    <a:pt x="39066" y="2021"/>
                    <a:pt x="39400" y="2022"/>
                    <a:pt x="39734" y="2022"/>
                  </a:cubicBezTo>
                  <a:cubicBezTo>
                    <a:pt x="40329" y="2022"/>
                    <a:pt x="40922" y="2019"/>
                    <a:pt x="41517" y="2019"/>
                  </a:cubicBezTo>
                  <a:cubicBezTo>
                    <a:pt x="42060" y="2019"/>
                    <a:pt x="42604" y="2021"/>
                    <a:pt x="43149" y="2030"/>
                  </a:cubicBezTo>
                  <a:cubicBezTo>
                    <a:pt x="44066" y="2137"/>
                    <a:pt x="45007" y="2066"/>
                    <a:pt x="45911" y="2280"/>
                  </a:cubicBezTo>
                  <a:cubicBezTo>
                    <a:pt x="46292" y="2363"/>
                    <a:pt x="46685" y="2459"/>
                    <a:pt x="47066" y="2554"/>
                  </a:cubicBezTo>
                  <a:cubicBezTo>
                    <a:pt x="47185" y="2578"/>
                    <a:pt x="47304" y="2602"/>
                    <a:pt x="47424" y="2637"/>
                  </a:cubicBezTo>
                  <a:cubicBezTo>
                    <a:pt x="47519" y="2661"/>
                    <a:pt x="47602" y="2685"/>
                    <a:pt x="47697" y="2721"/>
                  </a:cubicBezTo>
                  <a:cubicBezTo>
                    <a:pt x="47793" y="2744"/>
                    <a:pt x="47888" y="2780"/>
                    <a:pt x="47983" y="2804"/>
                  </a:cubicBezTo>
                  <a:cubicBezTo>
                    <a:pt x="48066" y="2828"/>
                    <a:pt x="48150" y="2864"/>
                    <a:pt x="48245" y="2899"/>
                  </a:cubicBezTo>
                  <a:cubicBezTo>
                    <a:pt x="48293" y="2911"/>
                    <a:pt x="48388" y="2935"/>
                    <a:pt x="48436" y="2947"/>
                  </a:cubicBezTo>
                  <a:cubicBezTo>
                    <a:pt x="48793" y="3090"/>
                    <a:pt x="49162" y="3209"/>
                    <a:pt x="49507" y="3387"/>
                  </a:cubicBezTo>
                  <a:cubicBezTo>
                    <a:pt x="49543" y="3411"/>
                    <a:pt x="49638" y="3459"/>
                    <a:pt x="49686" y="3471"/>
                  </a:cubicBezTo>
                  <a:cubicBezTo>
                    <a:pt x="49793" y="3542"/>
                    <a:pt x="49900" y="3614"/>
                    <a:pt x="50031" y="3649"/>
                  </a:cubicBezTo>
                  <a:cubicBezTo>
                    <a:pt x="50079" y="3673"/>
                    <a:pt x="50186" y="3721"/>
                    <a:pt x="50233" y="3745"/>
                  </a:cubicBezTo>
                  <a:lnTo>
                    <a:pt x="50257" y="3828"/>
                  </a:lnTo>
                  <a:cubicBezTo>
                    <a:pt x="50293" y="3828"/>
                    <a:pt x="50364" y="3816"/>
                    <a:pt x="50412" y="3816"/>
                  </a:cubicBezTo>
                  <a:lnTo>
                    <a:pt x="50412" y="3923"/>
                  </a:lnTo>
                  <a:lnTo>
                    <a:pt x="50519" y="3899"/>
                  </a:lnTo>
                  <a:lnTo>
                    <a:pt x="50519" y="3995"/>
                  </a:lnTo>
                  <a:cubicBezTo>
                    <a:pt x="50567" y="3995"/>
                    <a:pt x="50638" y="3983"/>
                    <a:pt x="50686" y="3983"/>
                  </a:cubicBezTo>
                  <a:lnTo>
                    <a:pt x="50686" y="4090"/>
                  </a:lnTo>
                  <a:lnTo>
                    <a:pt x="50793" y="4066"/>
                  </a:lnTo>
                  <a:lnTo>
                    <a:pt x="50805" y="4173"/>
                  </a:lnTo>
                  <a:cubicBezTo>
                    <a:pt x="50841" y="4161"/>
                    <a:pt x="50912" y="4161"/>
                    <a:pt x="50948" y="4161"/>
                  </a:cubicBezTo>
                  <a:lnTo>
                    <a:pt x="50960" y="4233"/>
                  </a:lnTo>
                  <a:cubicBezTo>
                    <a:pt x="51055" y="4292"/>
                    <a:pt x="51150" y="4352"/>
                    <a:pt x="51257" y="4411"/>
                  </a:cubicBezTo>
                  <a:cubicBezTo>
                    <a:pt x="51781" y="4804"/>
                    <a:pt x="52234" y="5280"/>
                    <a:pt x="52627" y="5792"/>
                  </a:cubicBezTo>
                  <a:cubicBezTo>
                    <a:pt x="52710" y="5935"/>
                    <a:pt x="52805" y="6054"/>
                    <a:pt x="52912" y="6162"/>
                  </a:cubicBezTo>
                  <a:cubicBezTo>
                    <a:pt x="52912" y="6185"/>
                    <a:pt x="52912" y="6257"/>
                    <a:pt x="52912" y="6293"/>
                  </a:cubicBezTo>
                  <a:lnTo>
                    <a:pt x="53019" y="6293"/>
                  </a:lnTo>
                  <a:lnTo>
                    <a:pt x="52996" y="6400"/>
                  </a:lnTo>
                  <a:lnTo>
                    <a:pt x="53103" y="6400"/>
                  </a:lnTo>
                  <a:cubicBezTo>
                    <a:pt x="53091" y="6447"/>
                    <a:pt x="53091" y="6519"/>
                    <a:pt x="53091" y="6566"/>
                  </a:cubicBezTo>
                  <a:lnTo>
                    <a:pt x="53198" y="6578"/>
                  </a:lnTo>
                  <a:cubicBezTo>
                    <a:pt x="53186" y="6614"/>
                    <a:pt x="53186" y="6697"/>
                    <a:pt x="53174" y="6733"/>
                  </a:cubicBezTo>
                  <a:lnTo>
                    <a:pt x="53258" y="6745"/>
                  </a:lnTo>
                  <a:cubicBezTo>
                    <a:pt x="53293" y="6828"/>
                    <a:pt x="53329" y="6912"/>
                    <a:pt x="53365" y="6995"/>
                  </a:cubicBezTo>
                  <a:cubicBezTo>
                    <a:pt x="53448" y="7138"/>
                    <a:pt x="53531" y="7293"/>
                    <a:pt x="53543" y="7459"/>
                  </a:cubicBezTo>
                  <a:lnTo>
                    <a:pt x="53603" y="7471"/>
                  </a:lnTo>
                  <a:cubicBezTo>
                    <a:pt x="53639" y="7614"/>
                    <a:pt x="53686" y="7745"/>
                    <a:pt x="53734" y="7888"/>
                  </a:cubicBezTo>
                  <a:cubicBezTo>
                    <a:pt x="53924" y="8400"/>
                    <a:pt x="54079" y="8936"/>
                    <a:pt x="54186" y="9471"/>
                  </a:cubicBezTo>
                  <a:cubicBezTo>
                    <a:pt x="54270" y="9829"/>
                    <a:pt x="54329" y="10186"/>
                    <a:pt x="54365" y="10555"/>
                  </a:cubicBezTo>
                  <a:cubicBezTo>
                    <a:pt x="54484" y="11436"/>
                    <a:pt x="54567" y="12329"/>
                    <a:pt x="54627" y="13210"/>
                  </a:cubicBezTo>
                  <a:cubicBezTo>
                    <a:pt x="54734" y="13734"/>
                    <a:pt x="54663" y="14270"/>
                    <a:pt x="54746" y="14805"/>
                  </a:cubicBezTo>
                  <a:cubicBezTo>
                    <a:pt x="54817" y="16056"/>
                    <a:pt x="54758" y="17306"/>
                    <a:pt x="54805" y="18568"/>
                  </a:cubicBezTo>
                  <a:cubicBezTo>
                    <a:pt x="54877" y="19032"/>
                    <a:pt x="54841" y="19508"/>
                    <a:pt x="54877" y="19973"/>
                  </a:cubicBezTo>
                  <a:cubicBezTo>
                    <a:pt x="55032" y="21390"/>
                    <a:pt x="54948" y="22818"/>
                    <a:pt x="54984" y="24235"/>
                  </a:cubicBezTo>
                  <a:cubicBezTo>
                    <a:pt x="55067" y="24997"/>
                    <a:pt x="55020" y="25759"/>
                    <a:pt x="55127" y="26521"/>
                  </a:cubicBezTo>
                  <a:lnTo>
                    <a:pt x="55163" y="26509"/>
                  </a:lnTo>
                  <a:lnTo>
                    <a:pt x="55163" y="26509"/>
                  </a:lnTo>
                  <a:cubicBezTo>
                    <a:pt x="55139" y="26640"/>
                    <a:pt x="55139" y="26771"/>
                    <a:pt x="55151" y="26914"/>
                  </a:cubicBezTo>
                  <a:cubicBezTo>
                    <a:pt x="55282" y="27605"/>
                    <a:pt x="55222" y="28319"/>
                    <a:pt x="55234" y="29022"/>
                  </a:cubicBezTo>
                  <a:cubicBezTo>
                    <a:pt x="55222" y="30450"/>
                    <a:pt x="55258" y="31879"/>
                    <a:pt x="55210" y="33296"/>
                  </a:cubicBezTo>
                  <a:cubicBezTo>
                    <a:pt x="55198" y="33439"/>
                    <a:pt x="55186" y="33582"/>
                    <a:pt x="55151" y="33713"/>
                  </a:cubicBezTo>
                  <a:cubicBezTo>
                    <a:pt x="55127" y="34058"/>
                    <a:pt x="55055" y="34391"/>
                    <a:pt x="55020" y="34736"/>
                  </a:cubicBezTo>
                  <a:cubicBezTo>
                    <a:pt x="54936" y="35022"/>
                    <a:pt x="54948" y="35332"/>
                    <a:pt x="54924" y="35629"/>
                  </a:cubicBezTo>
                  <a:lnTo>
                    <a:pt x="54853" y="35641"/>
                  </a:lnTo>
                  <a:cubicBezTo>
                    <a:pt x="54841" y="35820"/>
                    <a:pt x="54865" y="36022"/>
                    <a:pt x="54794" y="36201"/>
                  </a:cubicBezTo>
                  <a:cubicBezTo>
                    <a:pt x="54770" y="36272"/>
                    <a:pt x="54746" y="36415"/>
                    <a:pt x="54734" y="36487"/>
                  </a:cubicBezTo>
                  <a:cubicBezTo>
                    <a:pt x="54639" y="37022"/>
                    <a:pt x="54567" y="37558"/>
                    <a:pt x="54448" y="38094"/>
                  </a:cubicBezTo>
                  <a:cubicBezTo>
                    <a:pt x="54424" y="38189"/>
                    <a:pt x="54413" y="38273"/>
                    <a:pt x="54401" y="38368"/>
                  </a:cubicBezTo>
                  <a:cubicBezTo>
                    <a:pt x="54353" y="38511"/>
                    <a:pt x="54317" y="38654"/>
                    <a:pt x="54270" y="38808"/>
                  </a:cubicBezTo>
                  <a:cubicBezTo>
                    <a:pt x="54234" y="39011"/>
                    <a:pt x="54174" y="39213"/>
                    <a:pt x="54103" y="39416"/>
                  </a:cubicBezTo>
                  <a:cubicBezTo>
                    <a:pt x="54055" y="39547"/>
                    <a:pt x="54008" y="39678"/>
                    <a:pt x="53960" y="39809"/>
                  </a:cubicBezTo>
                  <a:cubicBezTo>
                    <a:pt x="53889" y="39975"/>
                    <a:pt x="53817" y="40154"/>
                    <a:pt x="53734" y="40321"/>
                  </a:cubicBezTo>
                  <a:cubicBezTo>
                    <a:pt x="53639" y="40499"/>
                    <a:pt x="53531" y="40690"/>
                    <a:pt x="53424" y="40868"/>
                  </a:cubicBezTo>
                  <a:cubicBezTo>
                    <a:pt x="53353" y="40975"/>
                    <a:pt x="53281" y="41083"/>
                    <a:pt x="53210" y="41190"/>
                  </a:cubicBezTo>
                  <a:cubicBezTo>
                    <a:pt x="52936" y="41547"/>
                    <a:pt x="52662" y="41904"/>
                    <a:pt x="52305" y="42166"/>
                  </a:cubicBezTo>
                  <a:cubicBezTo>
                    <a:pt x="52007" y="42404"/>
                    <a:pt x="51674" y="42559"/>
                    <a:pt x="51365" y="42749"/>
                  </a:cubicBezTo>
                  <a:cubicBezTo>
                    <a:pt x="51198" y="42797"/>
                    <a:pt x="51067" y="42916"/>
                    <a:pt x="50900" y="42964"/>
                  </a:cubicBezTo>
                  <a:cubicBezTo>
                    <a:pt x="50853" y="42988"/>
                    <a:pt x="50769" y="43023"/>
                    <a:pt x="50722" y="43047"/>
                  </a:cubicBezTo>
                  <a:cubicBezTo>
                    <a:pt x="50436" y="43190"/>
                    <a:pt x="50138" y="43309"/>
                    <a:pt x="49841" y="43416"/>
                  </a:cubicBezTo>
                  <a:cubicBezTo>
                    <a:pt x="49721" y="43452"/>
                    <a:pt x="49602" y="43499"/>
                    <a:pt x="49495" y="43535"/>
                  </a:cubicBezTo>
                  <a:cubicBezTo>
                    <a:pt x="49090" y="43678"/>
                    <a:pt x="48674" y="43785"/>
                    <a:pt x="48257" y="43904"/>
                  </a:cubicBezTo>
                  <a:cubicBezTo>
                    <a:pt x="48209" y="43916"/>
                    <a:pt x="48102" y="43940"/>
                    <a:pt x="48055" y="43952"/>
                  </a:cubicBezTo>
                  <a:cubicBezTo>
                    <a:pt x="47924" y="44000"/>
                    <a:pt x="47793" y="44011"/>
                    <a:pt x="47662" y="44023"/>
                  </a:cubicBezTo>
                  <a:lnTo>
                    <a:pt x="47662" y="44095"/>
                  </a:lnTo>
                  <a:cubicBezTo>
                    <a:pt x="47543" y="44095"/>
                    <a:pt x="47424" y="44095"/>
                    <a:pt x="47304" y="44107"/>
                  </a:cubicBezTo>
                  <a:lnTo>
                    <a:pt x="47304" y="44166"/>
                  </a:lnTo>
                  <a:cubicBezTo>
                    <a:pt x="47138" y="44178"/>
                    <a:pt x="46971" y="44190"/>
                    <a:pt x="46828" y="44250"/>
                  </a:cubicBezTo>
                  <a:cubicBezTo>
                    <a:pt x="46697" y="44273"/>
                    <a:pt x="46578" y="44297"/>
                    <a:pt x="46459" y="44309"/>
                  </a:cubicBezTo>
                  <a:cubicBezTo>
                    <a:pt x="46161" y="44392"/>
                    <a:pt x="45852" y="44440"/>
                    <a:pt x="45554" y="44488"/>
                  </a:cubicBezTo>
                  <a:cubicBezTo>
                    <a:pt x="45411" y="44523"/>
                    <a:pt x="45257" y="44535"/>
                    <a:pt x="45114" y="44559"/>
                  </a:cubicBezTo>
                  <a:cubicBezTo>
                    <a:pt x="44911" y="44631"/>
                    <a:pt x="44697" y="44631"/>
                    <a:pt x="44483" y="44654"/>
                  </a:cubicBezTo>
                  <a:cubicBezTo>
                    <a:pt x="43804" y="44750"/>
                    <a:pt x="43125" y="44857"/>
                    <a:pt x="42447" y="44916"/>
                  </a:cubicBezTo>
                  <a:cubicBezTo>
                    <a:pt x="41887" y="45023"/>
                    <a:pt x="41304" y="45023"/>
                    <a:pt x="40744" y="45095"/>
                  </a:cubicBezTo>
                  <a:cubicBezTo>
                    <a:pt x="40292" y="45226"/>
                    <a:pt x="39815" y="45143"/>
                    <a:pt x="39351" y="45214"/>
                  </a:cubicBezTo>
                  <a:cubicBezTo>
                    <a:pt x="39196" y="45250"/>
                    <a:pt x="38982" y="45202"/>
                    <a:pt x="38863" y="45345"/>
                  </a:cubicBezTo>
                  <a:cubicBezTo>
                    <a:pt x="38711" y="45334"/>
                    <a:pt x="38559" y="45330"/>
                    <a:pt x="38407" y="45330"/>
                  </a:cubicBezTo>
                  <a:cubicBezTo>
                    <a:pt x="38059" y="45330"/>
                    <a:pt x="37711" y="45352"/>
                    <a:pt x="37363" y="45369"/>
                  </a:cubicBezTo>
                  <a:cubicBezTo>
                    <a:pt x="36779" y="45464"/>
                    <a:pt x="36184" y="45416"/>
                    <a:pt x="35601" y="45464"/>
                  </a:cubicBezTo>
                  <a:cubicBezTo>
                    <a:pt x="35029" y="45559"/>
                    <a:pt x="34434" y="45500"/>
                    <a:pt x="33850" y="45583"/>
                  </a:cubicBezTo>
                  <a:cubicBezTo>
                    <a:pt x="33350" y="45655"/>
                    <a:pt x="32838" y="45583"/>
                    <a:pt x="32338" y="45678"/>
                  </a:cubicBezTo>
                  <a:cubicBezTo>
                    <a:pt x="31719" y="45726"/>
                    <a:pt x="31088" y="45666"/>
                    <a:pt x="30469" y="45762"/>
                  </a:cubicBezTo>
                  <a:cubicBezTo>
                    <a:pt x="29695" y="45797"/>
                    <a:pt x="28909" y="45797"/>
                    <a:pt x="28135" y="45821"/>
                  </a:cubicBezTo>
                  <a:cubicBezTo>
                    <a:pt x="27804" y="45868"/>
                    <a:pt x="27470" y="45878"/>
                    <a:pt x="27135" y="45878"/>
                  </a:cubicBezTo>
                  <a:cubicBezTo>
                    <a:pt x="26857" y="45878"/>
                    <a:pt x="26579" y="45871"/>
                    <a:pt x="26300" y="45871"/>
                  </a:cubicBezTo>
                  <a:cubicBezTo>
                    <a:pt x="26142" y="45871"/>
                    <a:pt x="25984" y="45873"/>
                    <a:pt x="25826" y="45881"/>
                  </a:cubicBezTo>
                  <a:cubicBezTo>
                    <a:pt x="25127" y="45897"/>
                    <a:pt x="24431" y="45903"/>
                    <a:pt x="23735" y="45903"/>
                  </a:cubicBezTo>
                  <a:cubicBezTo>
                    <a:pt x="22889" y="45903"/>
                    <a:pt x="22043" y="45894"/>
                    <a:pt x="21194" y="45881"/>
                  </a:cubicBezTo>
                  <a:cubicBezTo>
                    <a:pt x="20146" y="45785"/>
                    <a:pt x="19087" y="45797"/>
                    <a:pt x="18027" y="45785"/>
                  </a:cubicBezTo>
                  <a:cubicBezTo>
                    <a:pt x="18039" y="45774"/>
                    <a:pt x="18051" y="45738"/>
                    <a:pt x="18063" y="45726"/>
                  </a:cubicBezTo>
                  <a:lnTo>
                    <a:pt x="18063" y="45726"/>
                  </a:lnTo>
                  <a:cubicBezTo>
                    <a:pt x="17984" y="45728"/>
                    <a:pt x="17906" y="45728"/>
                    <a:pt x="17827" y="45728"/>
                  </a:cubicBezTo>
                  <a:cubicBezTo>
                    <a:pt x="17355" y="45728"/>
                    <a:pt x="16877" y="45702"/>
                    <a:pt x="16408" y="45702"/>
                  </a:cubicBezTo>
                  <a:cubicBezTo>
                    <a:pt x="16110" y="45690"/>
                    <a:pt x="15812" y="45714"/>
                    <a:pt x="15527" y="45643"/>
                  </a:cubicBezTo>
                  <a:cubicBezTo>
                    <a:pt x="15039" y="45619"/>
                    <a:pt x="14538" y="45607"/>
                    <a:pt x="14050" y="45607"/>
                  </a:cubicBezTo>
                  <a:lnTo>
                    <a:pt x="14050" y="45535"/>
                  </a:lnTo>
                  <a:cubicBezTo>
                    <a:pt x="13964" y="45538"/>
                    <a:pt x="13878" y="45540"/>
                    <a:pt x="13791" y="45540"/>
                  </a:cubicBezTo>
                  <a:cubicBezTo>
                    <a:pt x="13532" y="45540"/>
                    <a:pt x="13273" y="45527"/>
                    <a:pt x="13014" y="45500"/>
                  </a:cubicBezTo>
                  <a:cubicBezTo>
                    <a:pt x="12586" y="45440"/>
                    <a:pt x="12157" y="45357"/>
                    <a:pt x="11729" y="45345"/>
                  </a:cubicBezTo>
                  <a:lnTo>
                    <a:pt x="11729" y="45285"/>
                  </a:lnTo>
                  <a:cubicBezTo>
                    <a:pt x="11598" y="45274"/>
                    <a:pt x="11455" y="45262"/>
                    <a:pt x="11324" y="45250"/>
                  </a:cubicBezTo>
                  <a:cubicBezTo>
                    <a:pt x="11205" y="45190"/>
                    <a:pt x="11074" y="45178"/>
                    <a:pt x="10943" y="45178"/>
                  </a:cubicBezTo>
                  <a:cubicBezTo>
                    <a:pt x="10728" y="45035"/>
                    <a:pt x="10419" y="45071"/>
                    <a:pt x="10169" y="44964"/>
                  </a:cubicBezTo>
                  <a:cubicBezTo>
                    <a:pt x="10086" y="44928"/>
                    <a:pt x="9990" y="44904"/>
                    <a:pt x="9907" y="44869"/>
                  </a:cubicBezTo>
                  <a:cubicBezTo>
                    <a:pt x="9812" y="44833"/>
                    <a:pt x="9705" y="44809"/>
                    <a:pt x="9597" y="44797"/>
                  </a:cubicBezTo>
                  <a:lnTo>
                    <a:pt x="9597" y="44750"/>
                  </a:lnTo>
                  <a:cubicBezTo>
                    <a:pt x="9455" y="44714"/>
                    <a:pt x="9312" y="44678"/>
                    <a:pt x="9181" y="44619"/>
                  </a:cubicBezTo>
                  <a:cubicBezTo>
                    <a:pt x="9074" y="44559"/>
                    <a:pt x="8931" y="44559"/>
                    <a:pt x="8847" y="44452"/>
                  </a:cubicBezTo>
                  <a:lnTo>
                    <a:pt x="8716" y="44488"/>
                  </a:lnTo>
                  <a:lnTo>
                    <a:pt x="8704" y="44369"/>
                  </a:lnTo>
                  <a:cubicBezTo>
                    <a:pt x="8669" y="44369"/>
                    <a:pt x="8597" y="44381"/>
                    <a:pt x="8562" y="44381"/>
                  </a:cubicBezTo>
                  <a:cubicBezTo>
                    <a:pt x="8550" y="44357"/>
                    <a:pt x="8514" y="44321"/>
                    <a:pt x="8502" y="44297"/>
                  </a:cubicBezTo>
                  <a:lnTo>
                    <a:pt x="8371" y="44285"/>
                  </a:lnTo>
                  <a:cubicBezTo>
                    <a:pt x="8359" y="44261"/>
                    <a:pt x="8347" y="44214"/>
                    <a:pt x="8335" y="44178"/>
                  </a:cubicBezTo>
                  <a:lnTo>
                    <a:pt x="8192" y="44214"/>
                  </a:lnTo>
                  <a:cubicBezTo>
                    <a:pt x="8181" y="44190"/>
                    <a:pt x="8169" y="44119"/>
                    <a:pt x="8169" y="44095"/>
                  </a:cubicBezTo>
                  <a:lnTo>
                    <a:pt x="8014" y="44119"/>
                  </a:lnTo>
                  <a:lnTo>
                    <a:pt x="8002" y="44035"/>
                  </a:lnTo>
                  <a:cubicBezTo>
                    <a:pt x="7895" y="43988"/>
                    <a:pt x="7800" y="43916"/>
                    <a:pt x="7704" y="43857"/>
                  </a:cubicBezTo>
                  <a:cubicBezTo>
                    <a:pt x="7597" y="43785"/>
                    <a:pt x="7514" y="43678"/>
                    <a:pt x="7395" y="43642"/>
                  </a:cubicBezTo>
                  <a:lnTo>
                    <a:pt x="7383" y="43595"/>
                  </a:lnTo>
                  <a:cubicBezTo>
                    <a:pt x="7347" y="43571"/>
                    <a:pt x="7288" y="43535"/>
                    <a:pt x="7252" y="43511"/>
                  </a:cubicBezTo>
                  <a:cubicBezTo>
                    <a:pt x="6954" y="43249"/>
                    <a:pt x="6668" y="42964"/>
                    <a:pt x="6418" y="42654"/>
                  </a:cubicBezTo>
                  <a:cubicBezTo>
                    <a:pt x="6335" y="42559"/>
                    <a:pt x="6264" y="42452"/>
                    <a:pt x="6204" y="42333"/>
                  </a:cubicBezTo>
                  <a:lnTo>
                    <a:pt x="6145" y="42321"/>
                  </a:lnTo>
                  <a:cubicBezTo>
                    <a:pt x="6037" y="42071"/>
                    <a:pt x="5823" y="41892"/>
                    <a:pt x="5752" y="41630"/>
                  </a:cubicBezTo>
                  <a:lnTo>
                    <a:pt x="5680" y="41618"/>
                  </a:lnTo>
                  <a:lnTo>
                    <a:pt x="5704" y="41523"/>
                  </a:lnTo>
                  <a:cubicBezTo>
                    <a:pt x="5668" y="41511"/>
                    <a:pt x="5621" y="41499"/>
                    <a:pt x="5585" y="41499"/>
                  </a:cubicBezTo>
                  <a:lnTo>
                    <a:pt x="5621" y="41356"/>
                  </a:lnTo>
                  <a:lnTo>
                    <a:pt x="5525" y="41344"/>
                  </a:lnTo>
                  <a:cubicBezTo>
                    <a:pt x="5502" y="41285"/>
                    <a:pt x="5466" y="41190"/>
                    <a:pt x="5442" y="41130"/>
                  </a:cubicBezTo>
                  <a:cubicBezTo>
                    <a:pt x="5394" y="41035"/>
                    <a:pt x="5347" y="40928"/>
                    <a:pt x="5323" y="40832"/>
                  </a:cubicBezTo>
                  <a:lnTo>
                    <a:pt x="5252" y="40809"/>
                  </a:lnTo>
                  <a:cubicBezTo>
                    <a:pt x="5228" y="40725"/>
                    <a:pt x="5192" y="40642"/>
                    <a:pt x="5156" y="40571"/>
                  </a:cubicBezTo>
                  <a:cubicBezTo>
                    <a:pt x="5061" y="40428"/>
                    <a:pt x="4990" y="40273"/>
                    <a:pt x="4966" y="40106"/>
                  </a:cubicBezTo>
                  <a:lnTo>
                    <a:pt x="4871" y="40094"/>
                  </a:lnTo>
                  <a:cubicBezTo>
                    <a:pt x="4883" y="40059"/>
                    <a:pt x="4894" y="39987"/>
                    <a:pt x="4894" y="39951"/>
                  </a:cubicBezTo>
                  <a:cubicBezTo>
                    <a:pt x="4871" y="39904"/>
                    <a:pt x="4811" y="39820"/>
                    <a:pt x="4787" y="39785"/>
                  </a:cubicBezTo>
                  <a:cubicBezTo>
                    <a:pt x="4728" y="39666"/>
                    <a:pt x="4704" y="39535"/>
                    <a:pt x="4609" y="39439"/>
                  </a:cubicBezTo>
                  <a:cubicBezTo>
                    <a:pt x="4621" y="39404"/>
                    <a:pt x="4644" y="39344"/>
                    <a:pt x="4656" y="39308"/>
                  </a:cubicBezTo>
                  <a:lnTo>
                    <a:pt x="4561" y="39308"/>
                  </a:lnTo>
                  <a:cubicBezTo>
                    <a:pt x="4537" y="39106"/>
                    <a:pt x="4466" y="38916"/>
                    <a:pt x="4371" y="38737"/>
                  </a:cubicBezTo>
                  <a:cubicBezTo>
                    <a:pt x="3954" y="37451"/>
                    <a:pt x="3716" y="36106"/>
                    <a:pt x="3382" y="34796"/>
                  </a:cubicBezTo>
                  <a:cubicBezTo>
                    <a:pt x="3001" y="32843"/>
                    <a:pt x="2716" y="30843"/>
                    <a:pt x="2656" y="28855"/>
                  </a:cubicBezTo>
                  <a:cubicBezTo>
                    <a:pt x="2561" y="28319"/>
                    <a:pt x="2620" y="27783"/>
                    <a:pt x="2573" y="27259"/>
                  </a:cubicBezTo>
                  <a:cubicBezTo>
                    <a:pt x="2477" y="26664"/>
                    <a:pt x="2513" y="26069"/>
                    <a:pt x="2430" y="25473"/>
                  </a:cubicBezTo>
                  <a:cubicBezTo>
                    <a:pt x="2418" y="24700"/>
                    <a:pt x="2418" y="23926"/>
                    <a:pt x="2430" y="23152"/>
                  </a:cubicBezTo>
                  <a:cubicBezTo>
                    <a:pt x="2549" y="22330"/>
                    <a:pt x="2489" y="21509"/>
                    <a:pt x="2513" y="20687"/>
                  </a:cubicBezTo>
                  <a:cubicBezTo>
                    <a:pt x="2561" y="20211"/>
                    <a:pt x="2597" y="19723"/>
                    <a:pt x="2597" y="19246"/>
                  </a:cubicBezTo>
                  <a:cubicBezTo>
                    <a:pt x="2716" y="17794"/>
                    <a:pt x="2835" y="16329"/>
                    <a:pt x="3108" y="14889"/>
                  </a:cubicBezTo>
                  <a:cubicBezTo>
                    <a:pt x="3251" y="14115"/>
                    <a:pt x="3359" y="13341"/>
                    <a:pt x="3501" y="12567"/>
                  </a:cubicBezTo>
                  <a:cubicBezTo>
                    <a:pt x="3644" y="11841"/>
                    <a:pt x="3942" y="11138"/>
                    <a:pt x="4025" y="10400"/>
                  </a:cubicBezTo>
                  <a:lnTo>
                    <a:pt x="4085" y="10400"/>
                  </a:lnTo>
                  <a:cubicBezTo>
                    <a:pt x="4085" y="10281"/>
                    <a:pt x="4097" y="10162"/>
                    <a:pt x="4109" y="10043"/>
                  </a:cubicBezTo>
                  <a:lnTo>
                    <a:pt x="4168" y="10043"/>
                  </a:lnTo>
                  <a:cubicBezTo>
                    <a:pt x="4192" y="9864"/>
                    <a:pt x="4240" y="9710"/>
                    <a:pt x="4287" y="9543"/>
                  </a:cubicBezTo>
                  <a:cubicBezTo>
                    <a:pt x="4335" y="9424"/>
                    <a:pt x="4371" y="9317"/>
                    <a:pt x="4418" y="9198"/>
                  </a:cubicBezTo>
                  <a:cubicBezTo>
                    <a:pt x="4430" y="9150"/>
                    <a:pt x="4454" y="9055"/>
                    <a:pt x="4466" y="9007"/>
                  </a:cubicBezTo>
                  <a:cubicBezTo>
                    <a:pt x="4513" y="8900"/>
                    <a:pt x="4549" y="8781"/>
                    <a:pt x="4609" y="8674"/>
                  </a:cubicBezTo>
                  <a:cubicBezTo>
                    <a:pt x="4656" y="8567"/>
                    <a:pt x="4704" y="8471"/>
                    <a:pt x="4716" y="8352"/>
                  </a:cubicBezTo>
                  <a:lnTo>
                    <a:pt x="4775" y="8340"/>
                  </a:lnTo>
                  <a:cubicBezTo>
                    <a:pt x="4823" y="8162"/>
                    <a:pt x="4918" y="7983"/>
                    <a:pt x="4990" y="7817"/>
                  </a:cubicBezTo>
                  <a:lnTo>
                    <a:pt x="5073" y="7805"/>
                  </a:lnTo>
                  <a:cubicBezTo>
                    <a:pt x="5061" y="7757"/>
                    <a:pt x="5061" y="7686"/>
                    <a:pt x="5049" y="7650"/>
                  </a:cubicBezTo>
                  <a:lnTo>
                    <a:pt x="5156" y="7638"/>
                  </a:lnTo>
                  <a:cubicBezTo>
                    <a:pt x="5156" y="7602"/>
                    <a:pt x="5156" y="7531"/>
                    <a:pt x="5156" y="7507"/>
                  </a:cubicBezTo>
                  <a:cubicBezTo>
                    <a:pt x="5240" y="7412"/>
                    <a:pt x="5311" y="7316"/>
                    <a:pt x="5359" y="7197"/>
                  </a:cubicBezTo>
                  <a:lnTo>
                    <a:pt x="5406" y="7185"/>
                  </a:lnTo>
                  <a:cubicBezTo>
                    <a:pt x="5430" y="7043"/>
                    <a:pt x="5597" y="6995"/>
                    <a:pt x="5621" y="6840"/>
                  </a:cubicBezTo>
                  <a:lnTo>
                    <a:pt x="5680" y="6852"/>
                  </a:lnTo>
                  <a:lnTo>
                    <a:pt x="5704" y="6769"/>
                  </a:lnTo>
                  <a:lnTo>
                    <a:pt x="5787" y="6733"/>
                  </a:lnTo>
                  <a:lnTo>
                    <a:pt x="5764" y="6650"/>
                  </a:lnTo>
                  <a:lnTo>
                    <a:pt x="5859" y="6650"/>
                  </a:lnTo>
                  <a:cubicBezTo>
                    <a:pt x="5859" y="6531"/>
                    <a:pt x="5918" y="6471"/>
                    <a:pt x="6037" y="6471"/>
                  </a:cubicBezTo>
                  <a:lnTo>
                    <a:pt x="6037" y="6376"/>
                  </a:lnTo>
                  <a:lnTo>
                    <a:pt x="6121" y="6388"/>
                  </a:lnTo>
                  <a:cubicBezTo>
                    <a:pt x="6133" y="6269"/>
                    <a:pt x="6192" y="6209"/>
                    <a:pt x="6311" y="6209"/>
                  </a:cubicBezTo>
                  <a:lnTo>
                    <a:pt x="6299" y="6114"/>
                  </a:lnTo>
                  <a:lnTo>
                    <a:pt x="6407" y="6138"/>
                  </a:lnTo>
                  <a:lnTo>
                    <a:pt x="6407" y="6066"/>
                  </a:lnTo>
                  <a:cubicBezTo>
                    <a:pt x="6561" y="6007"/>
                    <a:pt x="6645" y="5864"/>
                    <a:pt x="6788" y="5792"/>
                  </a:cubicBezTo>
                  <a:cubicBezTo>
                    <a:pt x="6966" y="5650"/>
                    <a:pt x="7157" y="5519"/>
                    <a:pt x="7359" y="5388"/>
                  </a:cubicBezTo>
                  <a:cubicBezTo>
                    <a:pt x="7430" y="5340"/>
                    <a:pt x="7502" y="5292"/>
                    <a:pt x="7573" y="5245"/>
                  </a:cubicBezTo>
                  <a:lnTo>
                    <a:pt x="7633" y="5233"/>
                  </a:lnTo>
                  <a:cubicBezTo>
                    <a:pt x="7704" y="5173"/>
                    <a:pt x="7788" y="5114"/>
                    <a:pt x="7859" y="5054"/>
                  </a:cubicBezTo>
                  <a:cubicBezTo>
                    <a:pt x="7895" y="5054"/>
                    <a:pt x="7954" y="5066"/>
                    <a:pt x="7990" y="5066"/>
                  </a:cubicBezTo>
                  <a:lnTo>
                    <a:pt x="8002" y="4995"/>
                  </a:lnTo>
                  <a:cubicBezTo>
                    <a:pt x="8109" y="4935"/>
                    <a:pt x="8228" y="4888"/>
                    <a:pt x="8323" y="4792"/>
                  </a:cubicBezTo>
                  <a:lnTo>
                    <a:pt x="8431" y="4816"/>
                  </a:lnTo>
                  <a:lnTo>
                    <a:pt x="8454" y="4697"/>
                  </a:lnTo>
                  <a:cubicBezTo>
                    <a:pt x="8502" y="4709"/>
                    <a:pt x="8573" y="4709"/>
                    <a:pt x="8621" y="4721"/>
                  </a:cubicBezTo>
                  <a:lnTo>
                    <a:pt x="8633" y="4602"/>
                  </a:lnTo>
                  <a:cubicBezTo>
                    <a:pt x="8681" y="4614"/>
                    <a:pt x="8764" y="4626"/>
                    <a:pt x="8800" y="4638"/>
                  </a:cubicBezTo>
                  <a:lnTo>
                    <a:pt x="8800" y="4542"/>
                  </a:lnTo>
                  <a:cubicBezTo>
                    <a:pt x="8813" y="4544"/>
                    <a:pt x="8826" y="4544"/>
                    <a:pt x="8839" y="4544"/>
                  </a:cubicBezTo>
                  <a:cubicBezTo>
                    <a:pt x="8950" y="4544"/>
                    <a:pt x="9033" y="4498"/>
                    <a:pt x="9097" y="4423"/>
                  </a:cubicBezTo>
                  <a:cubicBezTo>
                    <a:pt x="9133" y="4423"/>
                    <a:pt x="9204" y="4447"/>
                    <a:pt x="9240" y="4459"/>
                  </a:cubicBezTo>
                  <a:lnTo>
                    <a:pt x="9240" y="4364"/>
                  </a:lnTo>
                  <a:cubicBezTo>
                    <a:pt x="9407" y="4328"/>
                    <a:pt x="9574" y="4268"/>
                    <a:pt x="9752" y="4221"/>
                  </a:cubicBezTo>
                  <a:cubicBezTo>
                    <a:pt x="9955" y="4149"/>
                    <a:pt x="10169" y="4102"/>
                    <a:pt x="10383" y="4054"/>
                  </a:cubicBezTo>
                  <a:cubicBezTo>
                    <a:pt x="10490" y="4018"/>
                    <a:pt x="10609" y="3995"/>
                    <a:pt x="10728" y="3971"/>
                  </a:cubicBezTo>
                  <a:cubicBezTo>
                    <a:pt x="10848" y="3923"/>
                    <a:pt x="10979" y="3899"/>
                    <a:pt x="11109" y="3899"/>
                  </a:cubicBezTo>
                  <a:cubicBezTo>
                    <a:pt x="11121" y="3876"/>
                    <a:pt x="11121" y="3852"/>
                    <a:pt x="11133" y="3828"/>
                  </a:cubicBezTo>
                  <a:cubicBezTo>
                    <a:pt x="11264" y="3828"/>
                    <a:pt x="11395" y="3816"/>
                    <a:pt x="11526" y="3804"/>
                  </a:cubicBezTo>
                  <a:cubicBezTo>
                    <a:pt x="11645" y="3709"/>
                    <a:pt x="11824" y="3733"/>
                    <a:pt x="11967" y="3697"/>
                  </a:cubicBezTo>
                  <a:cubicBezTo>
                    <a:pt x="12110" y="3637"/>
                    <a:pt x="12264" y="3637"/>
                    <a:pt x="12419" y="3602"/>
                  </a:cubicBezTo>
                  <a:cubicBezTo>
                    <a:pt x="12550" y="3566"/>
                    <a:pt x="12681" y="3554"/>
                    <a:pt x="12812" y="3542"/>
                  </a:cubicBezTo>
                  <a:lnTo>
                    <a:pt x="12824" y="3483"/>
                  </a:lnTo>
                  <a:cubicBezTo>
                    <a:pt x="12991" y="3483"/>
                    <a:pt x="13145" y="3471"/>
                    <a:pt x="13312" y="3447"/>
                  </a:cubicBezTo>
                  <a:cubicBezTo>
                    <a:pt x="13681" y="3316"/>
                    <a:pt x="14098" y="3375"/>
                    <a:pt x="14479" y="3268"/>
                  </a:cubicBezTo>
                  <a:cubicBezTo>
                    <a:pt x="14646" y="3209"/>
                    <a:pt x="14836" y="3209"/>
                    <a:pt x="15015" y="3197"/>
                  </a:cubicBezTo>
                  <a:cubicBezTo>
                    <a:pt x="15348" y="3066"/>
                    <a:pt x="15729" y="3137"/>
                    <a:pt x="16074" y="3078"/>
                  </a:cubicBezTo>
                  <a:cubicBezTo>
                    <a:pt x="16436" y="3033"/>
                    <a:pt x="16786" y="2934"/>
                    <a:pt x="17156" y="2934"/>
                  </a:cubicBezTo>
                  <a:cubicBezTo>
                    <a:pt x="17177" y="2934"/>
                    <a:pt x="17197" y="2934"/>
                    <a:pt x="17217" y="2935"/>
                  </a:cubicBezTo>
                  <a:cubicBezTo>
                    <a:pt x="17601" y="2935"/>
                    <a:pt x="17974" y="2839"/>
                    <a:pt x="18356" y="2839"/>
                  </a:cubicBezTo>
                  <a:cubicBezTo>
                    <a:pt x="18377" y="2839"/>
                    <a:pt x="18399" y="2839"/>
                    <a:pt x="18420" y="2840"/>
                  </a:cubicBezTo>
                  <a:lnTo>
                    <a:pt x="18420" y="2780"/>
                  </a:lnTo>
                  <a:cubicBezTo>
                    <a:pt x="19337" y="2780"/>
                    <a:pt x="20230" y="2637"/>
                    <a:pt x="21146" y="2637"/>
                  </a:cubicBezTo>
                  <a:cubicBezTo>
                    <a:pt x="21635" y="2542"/>
                    <a:pt x="22147" y="2590"/>
                    <a:pt x="22647" y="2554"/>
                  </a:cubicBezTo>
                  <a:cubicBezTo>
                    <a:pt x="23206" y="2447"/>
                    <a:pt x="23766" y="2506"/>
                    <a:pt x="24325" y="2447"/>
                  </a:cubicBezTo>
                  <a:cubicBezTo>
                    <a:pt x="24802" y="2352"/>
                    <a:pt x="25278" y="2411"/>
                    <a:pt x="25754" y="2363"/>
                  </a:cubicBezTo>
                  <a:cubicBezTo>
                    <a:pt x="26219" y="2268"/>
                    <a:pt x="26707" y="2316"/>
                    <a:pt x="27183" y="2268"/>
                  </a:cubicBezTo>
                  <a:cubicBezTo>
                    <a:pt x="27921" y="2185"/>
                    <a:pt x="28683" y="2221"/>
                    <a:pt x="29433" y="2197"/>
                  </a:cubicBezTo>
                  <a:lnTo>
                    <a:pt x="29433" y="2137"/>
                  </a:lnTo>
                  <a:cubicBezTo>
                    <a:pt x="29555" y="2137"/>
                    <a:pt x="29677" y="2138"/>
                    <a:pt x="29799" y="2138"/>
                  </a:cubicBezTo>
                  <a:cubicBezTo>
                    <a:pt x="30287" y="2138"/>
                    <a:pt x="30779" y="2130"/>
                    <a:pt x="31255" y="2054"/>
                  </a:cubicBezTo>
                  <a:cubicBezTo>
                    <a:pt x="32164" y="2002"/>
                    <a:pt x="33073" y="1986"/>
                    <a:pt x="33983" y="1986"/>
                  </a:cubicBezTo>
                  <a:close/>
                  <a:moveTo>
                    <a:pt x="38316" y="1"/>
                  </a:moveTo>
                  <a:cubicBezTo>
                    <a:pt x="37669" y="1"/>
                    <a:pt x="37033" y="106"/>
                    <a:pt x="36385" y="106"/>
                  </a:cubicBezTo>
                  <a:cubicBezTo>
                    <a:pt x="36306" y="106"/>
                    <a:pt x="36228" y="105"/>
                    <a:pt x="36148" y="101"/>
                  </a:cubicBezTo>
                  <a:cubicBezTo>
                    <a:pt x="36024" y="103"/>
                    <a:pt x="35899" y="103"/>
                    <a:pt x="35775" y="103"/>
                  </a:cubicBezTo>
                  <a:cubicBezTo>
                    <a:pt x="35133" y="103"/>
                    <a:pt x="34494" y="88"/>
                    <a:pt x="33853" y="88"/>
                  </a:cubicBezTo>
                  <a:cubicBezTo>
                    <a:pt x="33551" y="88"/>
                    <a:pt x="33249" y="91"/>
                    <a:pt x="32946" y="101"/>
                  </a:cubicBezTo>
                  <a:cubicBezTo>
                    <a:pt x="32899" y="100"/>
                    <a:pt x="32852" y="99"/>
                    <a:pt x="32805" y="99"/>
                  </a:cubicBezTo>
                  <a:cubicBezTo>
                    <a:pt x="32146" y="99"/>
                    <a:pt x="31493" y="224"/>
                    <a:pt x="30835" y="224"/>
                  </a:cubicBezTo>
                  <a:cubicBezTo>
                    <a:pt x="30709" y="224"/>
                    <a:pt x="30583" y="219"/>
                    <a:pt x="30457" y="208"/>
                  </a:cubicBezTo>
                  <a:cubicBezTo>
                    <a:pt x="30388" y="203"/>
                    <a:pt x="30319" y="200"/>
                    <a:pt x="30250" y="200"/>
                  </a:cubicBezTo>
                  <a:cubicBezTo>
                    <a:pt x="29875" y="200"/>
                    <a:pt x="29495" y="270"/>
                    <a:pt x="29124" y="280"/>
                  </a:cubicBezTo>
                  <a:cubicBezTo>
                    <a:pt x="28552" y="280"/>
                    <a:pt x="27988" y="265"/>
                    <a:pt x="27420" y="265"/>
                  </a:cubicBezTo>
                  <a:cubicBezTo>
                    <a:pt x="27278" y="265"/>
                    <a:pt x="27135" y="266"/>
                    <a:pt x="26992" y="268"/>
                  </a:cubicBezTo>
                  <a:cubicBezTo>
                    <a:pt x="26965" y="267"/>
                    <a:pt x="26938" y="267"/>
                    <a:pt x="26911" y="267"/>
                  </a:cubicBezTo>
                  <a:cubicBezTo>
                    <a:pt x="26479" y="267"/>
                    <a:pt x="26055" y="343"/>
                    <a:pt x="25631" y="343"/>
                  </a:cubicBezTo>
                  <a:cubicBezTo>
                    <a:pt x="25581" y="343"/>
                    <a:pt x="25531" y="342"/>
                    <a:pt x="25480" y="339"/>
                  </a:cubicBezTo>
                  <a:cubicBezTo>
                    <a:pt x="24897" y="363"/>
                    <a:pt x="24302" y="328"/>
                    <a:pt x="23718" y="411"/>
                  </a:cubicBezTo>
                  <a:cubicBezTo>
                    <a:pt x="23218" y="458"/>
                    <a:pt x="22706" y="411"/>
                    <a:pt x="22206" y="506"/>
                  </a:cubicBezTo>
                  <a:cubicBezTo>
                    <a:pt x="21682" y="530"/>
                    <a:pt x="21158" y="542"/>
                    <a:pt x="20646" y="542"/>
                  </a:cubicBezTo>
                  <a:lnTo>
                    <a:pt x="20623" y="601"/>
                  </a:lnTo>
                  <a:cubicBezTo>
                    <a:pt x="20170" y="601"/>
                    <a:pt x="19706" y="613"/>
                    <a:pt x="19241" y="649"/>
                  </a:cubicBezTo>
                  <a:cubicBezTo>
                    <a:pt x="18777" y="744"/>
                    <a:pt x="18301" y="673"/>
                    <a:pt x="17837" y="768"/>
                  </a:cubicBezTo>
                  <a:cubicBezTo>
                    <a:pt x="17265" y="780"/>
                    <a:pt x="16705" y="887"/>
                    <a:pt x="16134" y="911"/>
                  </a:cubicBezTo>
                  <a:cubicBezTo>
                    <a:pt x="15860" y="982"/>
                    <a:pt x="15574" y="982"/>
                    <a:pt x="15300" y="982"/>
                  </a:cubicBezTo>
                  <a:lnTo>
                    <a:pt x="15300" y="1054"/>
                  </a:lnTo>
                  <a:cubicBezTo>
                    <a:pt x="15039" y="1054"/>
                    <a:pt x="14789" y="1054"/>
                    <a:pt x="14538" y="1090"/>
                  </a:cubicBezTo>
                  <a:cubicBezTo>
                    <a:pt x="14353" y="1154"/>
                    <a:pt x="14154" y="1162"/>
                    <a:pt x="13956" y="1162"/>
                  </a:cubicBezTo>
                  <a:cubicBezTo>
                    <a:pt x="13900" y="1162"/>
                    <a:pt x="13844" y="1161"/>
                    <a:pt x="13788" y="1161"/>
                  </a:cubicBezTo>
                  <a:lnTo>
                    <a:pt x="13776" y="1220"/>
                  </a:lnTo>
                  <a:cubicBezTo>
                    <a:pt x="13574" y="1232"/>
                    <a:pt x="13372" y="1244"/>
                    <a:pt x="13157" y="1256"/>
                  </a:cubicBezTo>
                  <a:lnTo>
                    <a:pt x="13169" y="1316"/>
                  </a:lnTo>
                  <a:cubicBezTo>
                    <a:pt x="12991" y="1328"/>
                    <a:pt x="12824" y="1340"/>
                    <a:pt x="12657" y="1351"/>
                  </a:cubicBezTo>
                  <a:cubicBezTo>
                    <a:pt x="12491" y="1399"/>
                    <a:pt x="12312" y="1423"/>
                    <a:pt x="12133" y="1447"/>
                  </a:cubicBezTo>
                  <a:cubicBezTo>
                    <a:pt x="11943" y="1506"/>
                    <a:pt x="11752" y="1506"/>
                    <a:pt x="11562" y="1518"/>
                  </a:cubicBezTo>
                  <a:lnTo>
                    <a:pt x="11562" y="1578"/>
                  </a:lnTo>
                  <a:cubicBezTo>
                    <a:pt x="11264" y="1578"/>
                    <a:pt x="10990" y="1661"/>
                    <a:pt x="10705" y="1721"/>
                  </a:cubicBezTo>
                  <a:cubicBezTo>
                    <a:pt x="10562" y="1756"/>
                    <a:pt x="10407" y="1780"/>
                    <a:pt x="10264" y="1804"/>
                  </a:cubicBezTo>
                  <a:cubicBezTo>
                    <a:pt x="9990" y="1863"/>
                    <a:pt x="9716" y="1947"/>
                    <a:pt x="9431" y="1971"/>
                  </a:cubicBezTo>
                  <a:lnTo>
                    <a:pt x="9431" y="2018"/>
                  </a:lnTo>
                  <a:cubicBezTo>
                    <a:pt x="9228" y="2042"/>
                    <a:pt x="9038" y="2102"/>
                    <a:pt x="8835" y="2149"/>
                  </a:cubicBezTo>
                  <a:cubicBezTo>
                    <a:pt x="8454" y="2292"/>
                    <a:pt x="8050" y="2363"/>
                    <a:pt x="7692" y="2566"/>
                  </a:cubicBezTo>
                  <a:lnTo>
                    <a:pt x="7585" y="2566"/>
                  </a:lnTo>
                  <a:cubicBezTo>
                    <a:pt x="7502" y="2661"/>
                    <a:pt x="7347" y="2649"/>
                    <a:pt x="7264" y="2756"/>
                  </a:cubicBezTo>
                  <a:cubicBezTo>
                    <a:pt x="7228" y="2756"/>
                    <a:pt x="7157" y="2744"/>
                    <a:pt x="7121" y="2744"/>
                  </a:cubicBezTo>
                  <a:lnTo>
                    <a:pt x="7109" y="2864"/>
                  </a:lnTo>
                  <a:cubicBezTo>
                    <a:pt x="7073" y="2852"/>
                    <a:pt x="6990" y="2840"/>
                    <a:pt x="6942" y="2828"/>
                  </a:cubicBezTo>
                  <a:lnTo>
                    <a:pt x="6942" y="2923"/>
                  </a:lnTo>
                  <a:cubicBezTo>
                    <a:pt x="6847" y="2959"/>
                    <a:pt x="6752" y="2994"/>
                    <a:pt x="6657" y="3030"/>
                  </a:cubicBezTo>
                  <a:lnTo>
                    <a:pt x="6657" y="3114"/>
                  </a:lnTo>
                  <a:cubicBezTo>
                    <a:pt x="6621" y="3114"/>
                    <a:pt x="6537" y="3102"/>
                    <a:pt x="6502" y="3090"/>
                  </a:cubicBezTo>
                  <a:lnTo>
                    <a:pt x="6490" y="3209"/>
                  </a:lnTo>
                  <a:cubicBezTo>
                    <a:pt x="6442" y="3197"/>
                    <a:pt x="6359" y="3197"/>
                    <a:pt x="6323" y="3197"/>
                  </a:cubicBezTo>
                  <a:lnTo>
                    <a:pt x="6323" y="3304"/>
                  </a:lnTo>
                  <a:lnTo>
                    <a:pt x="6216" y="3268"/>
                  </a:lnTo>
                  <a:lnTo>
                    <a:pt x="6204" y="3375"/>
                  </a:lnTo>
                  <a:cubicBezTo>
                    <a:pt x="6168" y="3375"/>
                    <a:pt x="6097" y="3364"/>
                    <a:pt x="6049" y="3364"/>
                  </a:cubicBezTo>
                  <a:lnTo>
                    <a:pt x="6049" y="3447"/>
                  </a:lnTo>
                  <a:cubicBezTo>
                    <a:pt x="5966" y="3483"/>
                    <a:pt x="5883" y="3518"/>
                    <a:pt x="5811" y="3566"/>
                  </a:cubicBezTo>
                  <a:cubicBezTo>
                    <a:pt x="5716" y="3637"/>
                    <a:pt x="5621" y="3697"/>
                    <a:pt x="5514" y="3756"/>
                  </a:cubicBezTo>
                  <a:lnTo>
                    <a:pt x="5502" y="3792"/>
                  </a:lnTo>
                  <a:cubicBezTo>
                    <a:pt x="5240" y="3935"/>
                    <a:pt x="5013" y="4137"/>
                    <a:pt x="4775" y="4328"/>
                  </a:cubicBezTo>
                  <a:cubicBezTo>
                    <a:pt x="4394" y="4661"/>
                    <a:pt x="4001" y="4995"/>
                    <a:pt x="3716" y="5411"/>
                  </a:cubicBezTo>
                  <a:lnTo>
                    <a:pt x="3668" y="5423"/>
                  </a:lnTo>
                  <a:cubicBezTo>
                    <a:pt x="3609" y="5542"/>
                    <a:pt x="3525" y="5638"/>
                    <a:pt x="3442" y="5733"/>
                  </a:cubicBezTo>
                  <a:cubicBezTo>
                    <a:pt x="3418" y="5781"/>
                    <a:pt x="3370" y="5888"/>
                    <a:pt x="3359" y="5935"/>
                  </a:cubicBezTo>
                  <a:lnTo>
                    <a:pt x="3275" y="5947"/>
                  </a:lnTo>
                  <a:lnTo>
                    <a:pt x="3299" y="6042"/>
                  </a:lnTo>
                  <a:lnTo>
                    <a:pt x="3192" y="6042"/>
                  </a:lnTo>
                  <a:cubicBezTo>
                    <a:pt x="3192" y="6090"/>
                    <a:pt x="3204" y="6162"/>
                    <a:pt x="3204" y="6209"/>
                  </a:cubicBezTo>
                  <a:lnTo>
                    <a:pt x="3132" y="6209"/>
                  </a:lnTo>
                  <a:cubicBezTo>
                    <a:pt x="2608" y="7209"/>
                    <a:pt x="2239" y="8293"/>
                    <a:pt x="2049" y="9400"/>
                  </a:cubicBezTo>
                  <a:cubicBezTo>
                    <a:pt x="1584" y="11996"/>
                    <a:pt x="953" y="14567"/>
                    <a:pt x="727" y="17199"/>
                  </a:cubicBezTo>
                  <a:cubicBezTo>
                    <a:pt x="596" y="18461"/>
                    <a:pt x="477" y="19735"/>
                    <a:pt x="370" y="21009"/>
                  </a:cubicBezTo>
                  <a:cubicBezTo>
                    <a:pt x="239" y="22104"/>
                    <a:pt x="168" y="23211"/>
                    <a:pt x="120" y="24319"/>
                  </a:cubicBezTo>
                  <a:cubicBezTo>
                    <a:pt x="25" y="25438"/>
                    <a:pt x="1" y="26569"/>
                    <a:pt x="60" y="27700"/>
                  </a:cubicBezTo>
                  <a:cubicBezTo>
                    <a:pt x="203" y="28998"/>
                    <a:pt x="311" y="30307"/>
                    <a:pt x="441" y="31605"/>
                  </a:cubicBezTo>
                  <a:cubicBezTo>
                    <a:pt x="608" y="33391"/>
                    <a:pt x="930" y="35165"/>
                    <a:pt x="1156" y="36939"/>
                  </a:cubicBezTo>
                  <a:cubicBezTo>
                    <a:pt x="1418" y="38642"/>
                    <a:pt x="1739" y="40344"/>
                    <a:pt x="2418" y="41928"/>
                  </a:cubicBezTo>
                  <a:cubicBezTo>
                    <a:pt x="2466" y="42011"/>
                    <a:pt x="2525" y="42095"/>
                    <a:pt x="2585" y="42178"/>
                  </a:cubicBezTo>
                  <a:cubicBezTo>
                    <a:pt x="2585" y="42214"/>
                    <a:pt x="2585" y="42285"/>
                    <a:pt x="2573" y="42321"/>
                  </a:cubicBezTo>
                  <a:lnTo>
                    <a:pt x="2680" y="42309"/>
                  </a:lnTo>
                  <a:lnTo>
                    <a:pt x="2680" y="42309"/>
                  </a:lnTo>
                  <a:lnTo>
                    <a:pt x="2656" y="42416"/>
                  </a:lnTo>
                  <a:lnTo>
                    <a:pt x="2751" y="42428"/>
                  </a:lnTo>
                  <a:cubicBezTo>
                    <a:pt x="2751" y="42464"/>
                    <a:pt x="2751" y="42547"/>
                    <a:pt x="2739" y="42595"/>
                  </a:cubicBezTo>
                  <a:lnTo>
                    <a:pt x="2858" y="42595"/>
                  </a:lnTo>
                  <a:cubicBezTo>
                    <a:pt x="2847" y="42642"/>
                    <a:pt x="2847" y="42714"/>
                    <a:pt x="2835" y="42749"/>
                  </a:cubicBezTo>
                  <a:lnTo>
                    <a:pt x="2942" y="42761"/>
                  </a:lnTo>
                  <a:lnTo>
                    <a:pt x="2918" y="42868"/>
                  </a:lnTo>
                  <a:lnTo>
                    <a:pt x="3025" y="42880"/>
                  </a:lnTo>
                  <a:cubicBezTo>
                    <a:pt x="3025" y="42916"/>
                    <a:pt x="3013" y="42999"/>
                    <a:pt x="3013" y="43035"/>
                  </a:cubicBezTo>
                  <a:lnTo>
                    <a:pt x="3097" y="43035"/>
                  </a:lnTo>
                  <a:cubicBezTo>
                    <a:pt x="3168" y="43249"/>
                    <a:pt x="3311" y="43428"/>
                    <a:pt x="3454" y="43607"/>
                  </a:cubicBezTo>
                  <a:cubicBezTo>
                    <a:pt x="3513" y="43714"/>
                    <a:pt x="3632" y="43797"/>
                    <a:pt x="3656" y="43928"/>
                  </a:cubicBezTo>
                  <a:lnTo>
                    <a:pt x="3716" y="43928"/>
                  </a:lnTo>
                  <a:cubicBezTo>
                    <a:pt x="3751" y="44083"/>
                    <a:pt x="3906" y="44166"/>
                    <a:pt x="3978" y="44297"/>
                  </a:cubicBezTo>
                  <a:cubicBezTo>
                    <a:pt x="4132" y="44500"/>
                    <a:pt x="4311" y="44678"/>
                    <a:pt x="4478" y="44869"/>
                  </a:cubicBezTo>
                  <a:cubicBezTo>
                    <a:pt x="4728" y="45095"/>
                    <a:pt x="4954" y="45357"/>
                    <a:pt x="5240" y="45559"/>
                  </a:cubicBezTo>
                  <a:lnTo>
                    <a:pt x="5252" y="45583"/>
                  </a:lnTo>
                  <a:cubicBezTo>
                    <a:pt x="5394" y="45690"/>
                    <a:pt x="5525" y="45797"/>
                    <a:pt x="5668" y="45905"/>
                  </a:cubicBezTo>
                  <a:cubicBezTo>
                    <a:pt x="5692" y="45928"/>
                    <a:pt x="5740" y="45964"/>
                    <a:pt x="5764" y="45988"/>
                  </a:cubicBezTo>
                  <a:cubicBezTo>
                    <a:pt x="5811" y="46012"/>
                    <a:pt x="5906" y="46059"/>
                    <a:pt x="5954" y="46083"/>
                  </a:cubicBezTo>
                  <a:lnTo>
                    <a:pt x="5954" y="46143"/>
                  </a:lnTo>
                  <a:cubicBezTo>
                    <a:pt x="6049" y="46178"/>
                    <a:pt x="6133" y="46214"/>
                    <a:pt x="6216" y="46250"/>
                  </a:cubicBezTo>
                  <a:lnTo>
                    <a:pt x="6228" y="46309"/>
                  </a:lnTo>
                  <a:cubicBezTo>
                    <a:pt x="6311" y="46345"/>
                    <a:pt x="6407" y="46381"/>
                    <a:pt x="6490" y="46428"/>
                  </a:cubicBezTo>
                  <a:lnTo>
                    <a:pt x="6502" y="46512"/>
                  </a:lnTo>
                  <a:cubicBezTo>
                    <a:pt x="6549" y="46500"/>
                    <a:pt x="6621" y="46500"/>
                    <a:pt x="6668" y="46500"/>
                  </a:cubicBezTo>
                  <a:lnTo>
                    <a:pt x="6680" y="46607"/>
                  </a:lnTo>
                  <a:cubicBezTo>
                    <a:pt x="6716" y="46595"/>
                    <a:pt x="6799" y="46595"/>
                    <a:pt x="6835" y="46583"/>
                  </a:cubicBezTo>
                  <a:lnTo>
                    <a:pt x="6859" y="46690"/>
                  </a:lnTo>
                  <a:cubicBezTo>
                    <a:pt x="6895" y="46690"/>
                    <a:pt x="6978" y="46678"/>
                    <a:pt x="7014" y="46678"/>
                  </a:cubicBezTo>
                  <a:lnTo>
                    <a:pt x="7038" y="46786"/>
                  </a:lnTo>
                  <a:cubicBezTo>
                    <a:pt x="7073" y="46786"/>
                    <a:pt x="7157" y="46774"/>
                    <a:pt x="7192" y="46762"/>
                  </a:cubicBezTo>
                  <a:lnTo>
                    <a:pt x="7216" y="46869"/>
                  </a:lnTo>
                  <a:cubicBezTo>
                    <a:pt x="7252" y="46869"/>
                    <a:pt x="7335" y="46857"/>
                    <a:pt x="7371" y="46845"/>
                  </a:cubicBezTo>
                  <a:lnTo>
                    <a:pt x="7383" y="46928"/>
                  </a:lnTo>
                  <a:cubicBezTo>
                    <a:pt x="7538" y="46964"/>
                    <a:pt x="7680" y="47012"/>
                    <a:pt x="7823" y="47059"/>
                  </a:cubicBezTo>
                  <a:lnTo>
                    <a:pt x="7835" y="47143"/>
                  </a:lnTo>
                  <a:cubicBezTo>
                    <a:pt x="7859" y="47131"/>
                    <a:pt x="7931" y="47119"/>
                    <a:pt x="7966" y="47119"/>
                  </a:cubicBezTo>
                  <a:cubicBezTo>
                    <a:pt x="8039" y="47192"/>
                    <a:pt x="8121" y="47228"/>
                    <a:pt x="8220" y="47228"/>
                  </a:cubicBezTo>
                  <a:cubicBezTo>
                    <a:pt x="8234" y="47228"/>
                    <a:pt x="8249" y="47228"/>
                    <a:pt x="8264" y="47226"/>
                  </a:cubicBezTo>
                  <a:lnTo>
                    <a:pt x="8276" y="47298"/>
                  </a:lnTo>
                  <a:lnTo>
                    <a:pt x="8538" y="47298"/>
                  </a:lnTo>
                  <a:lnTo>
                    <a:pt x="8538" y="47381"/>
                  </a:lnTo>
                  <a:cubicBezTo>
                    <a:pt x="8645" y="47381"/>
                    <a:pt x="8752" y="47405"/>
                    <a:pt x="8847" y="47452"/>
                  </a:cubicBezTo>
                  <a:cubicBezTo>
                    <a:pt x="8954" y="47476"/>
                    <a:pt x="9074" y="47500"/>
                    <a:pt x="9193" y="47536"/>
                  </a:cubicBezTo>
                  <a:cubicBezTo>
                    <a:pt x="9538" y="47631"/>
                    <a:pt x="9871" y="47750"/>
                    <a:pt x="10228" y="47762"/>
                  </a:cubicBezTo>
                  <a:lnTo>
                    <a:pt x="10228" y="47821"/>
                  </a:lnTo>
                  <a:cubicBezTo>
                    <a:pt x="10383" y="47833"/>
                    <a:pt x="10526" y="47833"/>
                    <a:pt x="10669" y="47845"/>
                  </a:cubicBezTo>
                  <a:lnTo>
                    <a:pt x="10681" y="47917"/>
                  </a:lnTo>
                  <a:cubicBezTo>
                    <a:pt x="10848" y="47917"/>
                    <a:pt x="11026" y="47929"/>
                    <a:pt x="11205" y="47940"/>
                  </a:cubicBezTo>
                  <a:lnTo>
                    <a:pt x="11205" y="48000"/>
                  </a:lnTo>
                  <a:cubicBezTo>
                    <a:pt x="11455" y="48012"/>
                    <a:pt x="11717" y="47988"/>
                    <a:pt x="11955" y="48071"/>
                  </a:cubicBezTo>
                  <a:cubicBezTo>
                    <a:pt x="12193" y="48095"/>
                    <a:pt x="12443" y="48107"/>
                    <a:pt x="12681" y="48131"/>
                  </a:cubicBezTo>
                  <a:cubicBezTo>
                    <a:pt x="12878" y="48188"/>
                    <a:pt x="13083" y="48195"/>
                    <a:pt x="13290" y="48195"/>
                  </a:cubicBezTo>
                  <a:cubicBezTo>
                    <a:pt x="13363" y="48195"/>
                    <a:pt x="13437" y="48194"/>
                    <a:pt x="13510" y="48194"/>
                  </a:cubicBezTo>
                  <a:cubicBezTo>
                    <a:pt x="13706" y="48194"/>
                    <a:pt x="13900" y="48201"/>
                    <a:pt x="14086" y="48250"/>
                  </a:cubicBezTo>
                  <a:cubicBezTo>
                    <a:pt x="14777" y="48286"/>
                    <a:pt x="15479" y="48298"/>
                    <a:pt x="16182" y="48298"/>
                  </a:cubicBezTo>
                  <a:lnTo>
                    <a:pt x="16193" y="48357"/>
                  </a:lnTo>
                  <a:cubicBezTo>
                    <a:pt x="16302" y="48356"/>
                    <a:pt x="16410" y="48356"/>
                    <a:pt x="16518" y="48356"/>
                  </a:cubicBezTo>
                  <a:cubicBezTo>
                    <a:pt x="17480" y="48356"/>
                    <a:pt x="18443" y="48395"/>
                    <a:pt x="19405" y="48395"/>
                  </a:cubicBezTo>
                  <a:cubicBezTo>
                    <a:pt x="19513" y="48395"/>
                    <a:pt x="19621" y="48394"/>
                    <a:pt x="19730" y="48393"/>
                  </a:cubicBezTo>
                  <a:lnTo>
                    <a:pt x="19742" y="48452"/>
                  </a:lnTo>
                  <a:cubicBezTo>
                    <a:pt x="19955" y="48447"/>
                    <a:pt x="20168" y="48445"/>
                    <a:pt x="20381" y="48445"/>
                  </a:cubicBezTo>
                  <a:cubicBezTo>
                    <a:pt x="20761" y="48445"/>
                    <a:pt x="21141" y="48451"/>
                    <a:pt x="21521" y="48451"/>
                  </a:cubicBezTo>
                  <a:cubicBezTo>
                    <a:pt x="21868" y="48451"/>
                    <a:pt x="22216" y="48446"/>
                    <a:pt x="22563" y="48429"/>
                  </a:cubicBezTo>
                  <a:cubicBezTo>
                    <a:pt x="22752" y="48398"/>
                    <a:pt x="22941" y="48389"/>
                    <a:pt x="23129" y="48389"/>
                  </a:cubicBezTo>
                  <a:cubicBezTo>
                    <a:pt x="23379" y="48389"/>
                    <a:pt x="23628" y="48405"/>
                    <a:pt x="23873" y="48405"/>
                  </a:cubicBezTo>
                  <a:cubicBezTo>
                    <a:pt x="24587" y="48381"/>
                    <a:pt x="25314" y="48369"/>
                    <a:pt x="26028" y="48357"/>
                  </a:cubicBezTo>
                  <a:cubicBezTo>
                    <a:pt x="26156" y="48307"/>
                    <a:pt x="26292" y="48296"/>
                    <a:pt x="26430" y="48296"/>
                  </a:cubicBezTo>
                  <a:cubicBezTo>
                    <a:pt x="26538" y="48296"/>
                    <a:pt x="26648" y="48303"/>
                    <a:pt x="26755" y="48303"/>
                  </a:cubicBezTo>
                  <a:cubicBezTo>
                    <a:pt x="26803" y="48303"/>
                    <a:pt x="26850" y="48302"/>
                    <a:pt x="26897" y="48298"/>
                  </a:cubicBezTo>
                  <a:cubicBezTo>
                    <a:pt x="26967" y="48298"/>
                    <a:pt x="27038" y="48299"/>
                    <a:pt x="27108" y="48299"/>
                  </a:cubicBezTo>
                  <a:cubicBezTo>
                    <a:pt x="28383" y="48299"/>
                    <a:pt x="29658" y="48201"/>
                    <a:pt x="30933" y="48167"/>
                  </a:cubicBezTo>
                  <a:cubicBezTo>
                    <a:pt x="31600" y="48060"/>
                    <a:pt x="32279" y="48143"/>
                    <a:pt x="32957" y="48036"/>
                  </a:cubicBezTo>
                  <a:cubicBezTo>
                    <a:pt x="33827" y="48036"/>
                    <a:pt x="34696" y="47905"/>
                    <a:pt x="35565" y="47905"/>
                  </a:cubicBezTo>
                  <a:lnTo>
                    <a:pt x="35577" y="47857"/>
                  </a:lnTo>
                  <a:cubicBezTo>
                    <a:pt x="35898" y="47845"/>
                    <a:pt x="36208" y="47845"/>
                    <a:pt x="36517" y="47821"/>
                  </a:cubicBezTo>
                  <a:cubicBezTo>
                    <a:pt x="37077" y="47702"/>
                    <a:pt x="37649" y="47774"/>
                    <a:pt x="38208" y="47714"/>
                  </a:cubicBezTo>
                  <a:cubicBezTo>
                    <a:pt x="38530" y="47631"/>
                    <a:pt x="38863" y="47679"/>
                    <a:pt x="39184" y="47631"/>
                  </a:cubicBezTo>
                  <a:cubicBezTo>
                    <a:pt x="39506" y="47536"/>
                    <a:pt x="39839" y="47595"/>
                    <a:pt x="40161" y="47548"/>
                  </a:cubicBezTo>
                  <a:cubicBezTo>
                    <a:pt x="40589" y="47440"/>
                    <a:pt x="41042" y="47536"/>
                    <a:pt x="41470" y="47429"/>
                  </a:cubicBezTo>
                  <a:cubicBezTo>
                    <a:pt x="41756" y="47393"/>
                    <a:pt x="42042" y="47381"/>
                    <a:pt x="42328" y="47369"/>
                  </a:cubicBezTo>
                  <a:lnTo>
                    <a:pt x="42340" y="47321"/>
                  </a:lnTo>
                  <a:cubicBezTo>
                    <a:pt x="43078" y="47309"/>
                    <a:pt x="43804" y="47119"/>
                    <a:pt x="44554" y="47107"/>
                  </a:cubicBezTo>
                  <a:lnTo>
                    <a:pt x="44554" y="47048"/>
                  </a:lnTo>
                  <a:cubicBezTo>
                    <a:pt x="44768" y="47048"/>
                    <a:pt x="44971" y="47036"/>
                    <a:pt x="45173" y="47024"/>
                  </a:cubicBezTo>
                  <a:lnTo>
                    <a:pt x="45173" y="46964"/>
                  </a:lnTo>
                  <a:cubicBezTo>
                    <a:pt x="45340" y="46952"/>
                    <a:pt x="45507" y="46940"/>
                    <a:pt x="45673" y="46928"/>
                  </a:cubicBezTo>
                  <a:cubicBezTo>
                    <a:pt x="46019" y="46833"/>
                    <a:pt x="46388" y="46821"/>
                    <a:pt x="46733" y="46714"/>
                  </a:cubicBezTo>
                  <a:cubicBezTo>
                    <a:pt x="46864" y="46690"/>
                    <a:pt x="46995" y="46678"/>
                    <a:pt x="47126" y="46667"/>
                  </a:cubicBezTo>
                  <a:lnTo>
                    <a:pt x="47138" y="46595"/>
                  </a:lnTo>
                  <a:lnTo>
                    <a:pt x="47495" y="46595"/>
                  </a:lnTo>
                  <a:lnTo>
                    <a:pt x="47495" y="46524"/>
                  </a:lnTo>
                  <a:cubicBezTo>
                    <a:pt x="47662" y="46512"/>
                    <a:pt x="47816" y="46500"/>
                    <a:pt x="47971" y="46440"/>
                  </a:cubicBezTo>
                  <a:cubicBezTo>
                    <a:pt x="48424" y="46357"/>
                    <a:pt x="48876" y="46226"/>
                    <a:pt x="49317" y="46119"/>
                  </a:cubicBezTo>
                  <a:cubicBezTo>
                    <a:pt x="49412" y="46083"/>
                    <a:pt x="49507" y="46059"/>
                    <a:pt x="49590" y="46036"/>
                  </a:cubicBezTo>
                  <a:cubicBezTo>
                    <a:pt x="49733" y="45988"/>
                    <a:pt x="49876" y="45952"/>
                    <a:pt x="50007" y="45905"/>
                  </a:cubicBezTo>
                  <a:cubicBezTo>
                    <a:pt x="50102" y="45881"/>
                    <a:pt x="50186" y="45845"/>
                    <a:pt x="50281" y="45821"/>
                  </a:cubicBezTo>
                  <a:cubicBezTo>
                    <a:pt x="50364" y="45785"/>
                    <a:pt x="50460" y="45762"/>
                    <a:pt x="50555" y="45726"/>
                  </a:cubicBezTo>
                  <a:cubicBezTo>
                    <a:pt x="50591" y="45702"/>
                    <a:pt x="50686" y="45666"/>
                    <a:pt x="50733" y="45655"/>
                  </a:cubicBezTo>
                  <a:cubicBezTo>
                    <a:pt x="50817" y="45619"/>
                    <a:pt x="50912" y="45583"/>
                    <a:pt x="50995" y="45559"/>
                  </a:cubicBezTo>
                  <a:cubicBezTo>
                    <a:pt x="51138" y="45500"/>
                    <a:pt x="51293" y="45440"/>
                    <a:pt x="51436" y="45369"/>
                  </a:cubicBezTo>
                  <a:cubicBezTo>
                    <a:pt x="51710" y="45262"/>
                    <a:pt x="51972" y="45143"/>
                    <a:pt x="52234" y="45012"/>
                  </a:cubicBezTo>
                  <a:cubicBezTo>
                    <a:pt x="52484" y="44881"/>
                    <a:pt x="52722" y="44750"/>
                    <a:pt x="52960" y="44607"/>
                  </a:cubicBezTo>
                  <a:cubicBezTo>
                    <a:pt x="53055" y="44559"/>
                    <a:pt x="53150" y="44500"/>
                    <a:pt x="53246" y="44440"/>
                  </a:cubicBezTo>
                  <a:cubicBezTo>
                    <a:pt x="53329" y="44381"/>
                    <a:pt x="53424" y="44321"/>
                    <a:pt x="53520" y="44261"/>
                  </a:cubicBezTo>
                  <a:cubicBezTo>
                    <a:pt x="53639" y="44166"/>
                    <a:pt x="53758" y="44071"/>
                    <a:pt x="53889" y="43988"/>
                  </a:cubicBezTo>
                  <a:lnTo>
                    <a:pt x="53912" y="43952"/>
                  </a:lnTo>
                  <a:cubicBezTo>
                    <a:pt x="54329" y="43630"/>
                    <a:pt x="54686" y="43238"/>
                    <a:pt x="55032" y="42845"/>
                  </a:cubicBezTo>
                  <a:cubicBezTo>
                    <a:pt x="55055" y="42809"/>
                    <a:pt x="55091" y="42761"/>
                    <a:pt x="55115" y="42737"/>
                  </a:cubicBezTo>
                  <a:cubicBezTo>
                    <a:pt x="55294" y="42476"/>
                    <a:pt x="55484" y="42214"/>
                    <a:pt x="55651" y="41940"/>
                  </a:cubicBezTo>
                  <a:cubicBezTo>
                    <a:pt x="55675" y="41892"/>
                    <a:pt x="55722" y="41809"/>
                    <a:pt x="55746" y="41773"/>
                  </a:cubicBezTo>
                  <a:cubicBezTo>
                    <a:pt x="55794" y="41678"/>
                    <a:pt x="55853" y="41583"/>
                    <a:pt x="55913" y="41487"/>
                  </a:cubicBezTo>
                  <a:cubicBezTo>
                    <a:pt x="55925" y="41440"/>
                    <a:pt x="55972" y="41356"/>
                    <a:pt x="55996" y="41309"/>
                  </a:cubicBezTo>
                  <a:cubicBezTo>
                    <a:pt x="56091" y="41059"/>
                    <a:pt x="56222" y="40832"/>
                    <a:pt x="56306" y="40582"/>
                  </a:cubicBezTo>
                  <a:cubicBezTo>
                    <a:pt x="56353" y="40463"/>
                    <a:pt x="56401" y="40356"/>
                    <a:pt x="56448" y="40237"/>
                  </a:cubicBezTo>
                  <a:cubicBezTo>
                    <a:pt x="56460" y="40190"/>
                    <a:pt x="56484" y="40094"/>
                    <a:pt x="56496" y="40047"/>
                  </a:cubicBezTo>
                  <a:cubicBezTo>
                    <a:pt x="56544" y="39904"/>
                    <a:pt x="56579" y="39761"/>
                    <a:pt x="56615" y="39618"/>
                  </a:cubicBezTo>
                  <a:cubicBezTo>
                    <a:pt x="56639" y="39499"/>
                    <a:pt x="56675" y="39380"/>
                    <a:pt x="56710" y="39261"/>
                  </a:cubicBezTo>
                  <a:cubicBezTo>
                    <a:pt x="56734" y="39118"/>
                    <a:pt x="56758" y="38963"/>
                    <a:pt x="56794" y="38820"/>
                  </a:cubicBezTo>
                  <a:cubicBezTo>
                    <a:pt x="56901" y="38237"/>
                    <a:pt x="56972" y="37630"/>
                    <a:pt x="57056" y="37046"/>
                  </a:cubicBezTo>
                  <a:cubicBezTo>
                    <a:pt x="57091" y="36499"/>
                    <a:pt x="57175" y="35963"/>
                    <a:pt x="57210" y="35415"/>
                  </a:cubicBezTo>
                  <a:cubicBezTo>
                    <a:pt x="57282" y="35106"/>
                    <a:pt x="57246" y="34784"/>
                    <a:pt x="57330" y="34463"/>
                  </a:cubicBezTo>
                  <a:cubicBezTo>
                    <a:pt x="57353" y="34105"/>
                    <a:pt x="57377" y="33748"/>
                    <a:pt x="57425" y="33391"/>
                  </a:cubicBezTo>
                  <a:cubicBezTo>
                    <a:pt x="57461" y="32439"/>
                    <a:pt x="57425" y="31486"/>
                    <a:pt x="57425" y="30546"/>
                  </a:cubicBezTo>
                  <a:cubicBezTo>
                    <a:pt x="57401" y="29772"/>
                    <a:pt x="57461" y="28998"/>
                    <a:pt x="57401" y="28236"/>
                  </a:cubicBezTo>
                  <a:cubicBezTo>
                    <a:pt x="57365" y="27724"/>
                    <a:pt x="57365" y="27212"/>
                    <a:pt x="57330" y="26700"/>
                  </a:cubicBezTo>
                  <a:cubicBezTo>
                    <a:pt x="57080" y="24961"/>
                    <a:pt x="57210" y="23199"/>
                    <a:pt x="57151" y="21461"/>
                  </a:cubicBezTo>
                  <a:cubicBezTo>
                    <a:pt x="57068" y="20985"/>
                    <a:pt x="57103" y="20497"/>
                    <a:pt x="57068" y="20032"/>
                  </a:cubicBezTo>
                  <a:cubicBezTo>
                    <a:pt x="56984" y="19330"/>
                    <a:pt x="56996" y="18615"/>
                    <a:pt x="56984" y="17925"/>
                  </a:cubicBezTo>
                  <a:cubicBezTo>
                    <a:pt x="56913" y="17413"/>
                    <a:pt x="56937" y="16901"/>
                    <a:pt x="56937" y="16401"/>
                  </a:cubicBezTo>
                  <a:cubicBezTo>
                    <a:pt x="56937" y="15508"/>
                    <a:pt x="56901" y="14627"/>
                    <a:pt x="56901" y="13734"/>
                  </a:cubicBezTo>
                  <a:cubicBezTo>
                    <a:pt x="56841" y="13258"/>
                    <a:pt x="56818" y="12770"/>
                    <a:pt x="56794" y="12293"/>
                  </a:cubicBezTo>
                  <a:cubicBezTo>
                    <a:pt x="56722" y="11936"/>
                    <a:pt x="56734" y="11579"/>
                    <a:pt x="56710" y="11222"/>
                  </a:cubicBezTo>
                  <a:cubicBezTo>
                    <a:pt x="56615" y="10424"/>
                    <a:pt x="56508" y="9626"/>
                    <a:pt x="56353" y="8829"/>
                  </a:cubicBezTo>
                  <a:lnTo>
                    <a:pt x="56318" y="8769"/>
                  </a:lnTo>
                  <a:cubicBezTo>
                    <a:pt x="56270" y="8459"/>
                    <a:pt x="56163" y="8162"/>
                    <a:pt x="56079" y="7852"/>
                  </a:cubicBezTo>
                  <a:cubicBezTo>
                    <a:pt x="56056" y="7757"/>
                    <a:pt x="56020" y="7674"/>
                    <a:pt x="55996" y="7578"/>
                  </a:cubicBezTo>
                  <a:cubicBezTo>
                    <a:pt x="55948" y="7471"/>
                    <a:pt x="55913" y="7364"/>
                    <a:pt x="55877" y="7245"/>
                  </a:cubicBezTo>
                  <a:cubicBezTo>
                    <a:pt x="55817" y="7102"/>
                    <a:pt x="55758" y="6947"/>
                    <a:pt x="55686" y="6804"/>
                  </a:cubicBezTo>
                  <a:cubicBezTo>
                    <a:pt x="55579" y="6519"/>
                    <a:pt x="55425" y="6257"/>
                    <a:pt x="55294" y="5983"/>
                  </a:cubicBezTo>
                  <a:cubicBezTo>
                    <a:pt x="55198" y="5840"/>
                    <a:pt x="55115" y="5685"/>
                    <a:pt x="55032" y="5531"/>
                  </a:cubicBezTo>
                  <a:cubicBezTo>
                    <a:pt x="54913" y="5352"/>
                    <a:pt x="54782" y="5161"/>
                    <a:pt x="54674" y="4971"/>
                  </a:cubicBezTo>
                  <a:lnTo>
                    <a:pt x="54627" y="4959"/>
                  </a:lnTo>
                  <a:cubicBezTo>
                    <a:pt x="54591" y="4828"/>
                    <a:pt x="54448" y="4757"/>
                    <a:pt x="54413" y="4626"/>
                  </a:cubicBezTo>
                  <a:lnTo>
                    <a:pt x="54365" y="4602"/>
                  </a:lnTo>
                  <a:cubicBezTo>
                    <a:pt x="54246" y="4411"/>
                    <a:pt x="54067" y="4280"/>
                    <a:pt x="53948" y="4090"/>
                  </a:cubicBezTo>
                  <a:lnTo>
                    <a:pt x="53877" y="4090"/>
                  </a:lnTo>
                  <a:lnTo>
                    <a:pt x="53901" y="3983"/>
                  </a:lnTo>
                  <a:lnTo>
                    <a:pt x="53805" y="4007"/>
                  </a:lnTo>
                  <a:lnTo>
                    <a:pt x="53793" y="3923"/>
                  </a:lnTo>
                  <a:lnTo>
                    <a:pt x="53698" y="3899"/>
                  </a:lnTo>
                  <a:lnTo>
                    <a:pt x="53722" y="3816"/>
                  </a:lnTo>
                  <a:lnTo>
                    <a:pt x="53615" y="3828"/>
                  </a:lnTo>
                  <a:lnTo>
                    <a:pt x="53615" y="3756"/>
                  </a:lnTo>
                  <a:cubicBezTo>
                    <a:pt x="53436" y="3637"/>
                    <a:pt x="53281" y="3459"/>
                    <a:pt x="53103" y="3340"/>
                  </a:cubicBezTo>
                  <a:lnTo>
                    <a:pt x="53091" y="3304"/>
                  </a:lnTo>
                  <a:cubicBezTo>
                    <a:pt x="52960" y="3221"/>
                    <a:pt x="52829" y="3125"/>
                    <a:pt x="52710" y="3030"/>
                  </a:cubicBezTo>
                  <a:cubicBezTo>
                    <a:pt x="52519" y="2899"/>
                    <a:pt x="52329" y="2768"/>
                    <a:pt x="52127" y="2637"/>
                  </a:cubicBezTo>
                  <a:cubicBezTo>
                    <a:pt x="51876" y="2483"/>
                    <a:pt x="51615" y="2328"/>
                    <a:pt x="51353" y="2185"/>
                  </a:cubicBezTo>
                  <a:cubicBezTo>
                    <a:pt x="51198" y="2102"/>
                    <a:pt x="51043" y="2006"/>
                    <a:pt x="50888" y="1923"/>
                  </a:cubicBezTo>
                  <a:cubicBezTo>
                    <a:pt x="50662" y="1804"/>
                    <a:pt x="50424" y="1732"/>
                    <a:pt x="50210" y="1590"/>
                  </a:cubicBezTo>
                  <a:lnTo>
                    <a:pt x="50102" y="1590"/>
                  </a:lnTo>
                  <a:cubicBezTo>
                    <a:pt x="50007" y="1494"/>
                    <a:pt x="49864" y="1482"/>
                    <a:pt x="49769" y="1411"/>
                  </a:cubicBezTo>
                  <a:lnTo>
                    <a:pt x="49662" y="1411"/>
                  </a:lnTo>
                  <a:cubicBezTo>
                    <a:pt x="49567" y="1340"/>
                    <a:pt x="49436" y="1304"/>
                    <a:pt x="49329" y="1268"/>
                  </a:cubicBezTo>
                  <a:cubicBezTo>
                    <a:pt x="49233" y="1244"/>
                    <a:pt x="49138" y="1209"/>
                    <a:pt x="49055" y="1185"/>
                  </a:cubicBezTo>
                  <a:cubicBezTo>
                    <a:pt x="48959" y="1149"/>
                    <a:pt x="48876" y="1125"/>
                    <a:pt x="48793" y="1090"/>
                  </a:cubicBezTo>
                  <a:cubicBezTo>
                    <a:pt x="48578" y="1030"/>
                    <a:pt x="48376" y="970"/>
                    <a:pt x="48174" y="911"/>
                  </a:cubicBezTo>
                  <a:cubicBezTo>
                    <a:pt x="47709" y="804"/>
                    <a:pt x="47257" y="637"/>
                    <a:pt x="46781" y="601"/>
                  </a:cubicBezTo>
                  <a:lnTo>
                    <a:pt x="46769" y="542"/>
                  </a:lnTo>
                  <a:cubicBezTo>
                    <a:pt x="46614" y="530"/>
                    <a:pt x="46447" y="518"/>
                    <a:pt x="46292" y="470"/>
                  </a:cubicBezTo>
                  <a:cubicBezTo>
                    <a:pt x="46114" y="447"/>
                    <a:pt x="45935" y="423"/>
                    <a:pt x="45769" y="375"/>
                  </a:cubicBezTo>
                  <a:cubicBezTo>
                    <a:pt x="45340" y="316"/>
                    <a:pt x="44899" y="363"/>
                    <a:pt x="44483" y="256"/>
                  </a:cubicBezTo>
                  <a:cubicBezTo>
                    <a:pt x="43554" y="54"/>
                    <a:pt x="42602" y="113"/>
                    <a:pt x="41661" y="89"/>
                  </a:cubicBezTo>
                  <a:cubicBezTo>
                    <a:pt x="41143" y="18"/>
                    <a:pt x="40625" y="3"/>
                    <a:pt x="40107" y="3"/>
                  </a:cubicBezTo>
                  <a:cubicBezTo>
                    <a:pt x="39737" y="3"/>
                    <a:pt x="39367" y="11"/>
                    <a:pt x="38997" y="11"/>
                  </a:cubicBezTo>
                  <a:cubicBezTo>
                    <a:pt x="38849" y="11"/>
                    <a:pt x="38701" y="9"/>
                    <a:pt x="38553" y="6"/>
                  </a:cubicBezTo>
                  <a:cubicBezTo>
                    <a:pt x="38474" y="3"/>
                    <a:pt x="38395" y="1"/>
                    <a:pt x="3831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6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8" name="Google Shape;1583;p33">
              <a:extLst>
                <a:ext uri="{FF2B5EF4-FFF2-40B4-BE49-F238E27FC236}">
                  <a16:creationId xmlns:a16="http://schemas.microsoft.com/office/drawing/2014/main" id="{3B5C828E-7207-2BAB-400C-6B8B06BB5180}"/>
                </a:ext>
              </a:extLst>
            </p:cNvPr>
            <p:cNvSpPr/>
            <p:nvPr/>
          </p:nvSpPr>
          <p:spPr>
            <a:xfrm>
              <a:off x="4160630" y="2023453"/>
              <a:ext cx="21743" cy="80781"/>
            </a:xfrm>
            <a:custGeom>
              <a:avLst/>
              <a:gdLst/>
              <a:ahLst/>
              <a:cxnLst/>
              <a:rect l="l" t="t" r="r" b="b"/>
              <a:pathLst>
                <a:path w="1061" h="3942" extrusionOk="0">
                  <a:moveTo>
                    <a:pt x="596" y="1"/>
                  </a:moveTo>
                  <a:cubicBezTo>
                    <a:pt x="489" y="37"/>
                    <a:pt x="394" y="72"/>
                    <a:pt x="298" y="108"/>
                  </a:cubicBezTo>
                  <a:cubicBezTo>
                    <a:pt x="132" y="441"/>
                    <a:pt x="108" y="822"/>
                    <a:pt x="108" y="1191"/>
                  </a:cubicBezTo>
                  <a:cubicBezTo>
                    <a:pt x="108" y="1727"/>
                    <a:pt x="1" y="2263"/>
                    <a:pt x="36" y="2799"/>
                  </a:cubicBezTo>
                  <a:cubicBezTo>
                    <a:pt x="36" y="3168"/>
                    <a:pt x="1" y="3620"/>
                    <a:pt x="310" y="3894"/>
                  </a:cubicBezTo>
                  <a:cubicBezTo>
                    <a:pt x="374" y="3927"/>
                    <a:pt x="438" y="3942"/>
                    <a:pt x="501" y="3942"/>
                  </a:cubicBezTo>
                  <a:cubicBezTo>
                    <a:pt x="755" y="3942"/>
                    <a:pt x="977" y="3697"/>
                    <a:pt x="977" y="3430"/>
                  </a:cubicBezTo>
                  <a:cubicBezTo>
                    <a:pt x="1060" y="2477"/>
                    <a:pt x="977" y="1525"/>
                    <a:pt x="953" y="572"/>
                  </a:cubicBezTo>
                  <a:cubicBezTo>
                    <a:pt x="953" y="322"/>
                    <a:pt x="834" y="84"/>
                    <a:pt x="59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584;p33">
              <a:extLst>
                <a:ext uri="{FF2B5EF4-FFF2-40B4-BE49-F238E27FC236}">
                  <a16:creationId xmlns:a16="http://schemas.microsoft.com/office/drawing/2014/main" id="{2FCAF29B-2C5B-0F65-C516-FE34FE5696CC}"/>
                </a:ext>
              </a:extLst>
            </p:cNvPr>
            <p:cNvSpPr/>
            <p:nvPr/>
          </p:nvSpPr>
          <p:spPr>
            <a:xfrm>
              <a:off x="4067916" y="2133648"/>
              <a:ext cx="117381" cy="202138"/>
            </a:xfrm>
            <a:custGeom>
              <a:avLst/>
              <a:gdLst/>
              <a:ahLst/>
              <a:cxnLst/>
              <a:rect l="l" t="t" r="r" b="b"/>
              <a:pathLst>
                <a:path w="5728" h="9864" extrusionOk="0">
                  <a:moveTo>
                    <a:pt x="4885" y="1"/>
                  </a:moveTo>
                  <a:cubicBezTo>
                    <a:pt x="4807" y="1"/>
                    <a:pt x="4729" y="20"/>
                    <a:pt x="4656" y="65"/>
                  </a:cubicBezTo>
                  <a:cubicBezTo>
                    <a:pt x="4334" y="375"/>
                    <a:pt x="4310" y="839"/>
                    <a:pt x="4215" y="1244"/>
                  </a:cubicBezTo>
                  <a:cubicBezTo>
                    <a:pt x="3882" y="3399"/>
                    <a:pt x="2977" y="5470"/>
                    <a:pt x="1596" y="7161"/>
                  </a:cubicBezTo>
                  <a:cubicBezTo>
                    <a:pt x="1143" y="7721"/>
                    <a:pt x="572" y="8173"/>
                    <a:pt x="179" y="8768"/>
                  </a:cubicBezTo>
                  <a:cubicBezTo>
                    <a:pt x="0" y="8983"/>
                    <a:pt x="48" y="9280"/>
                    <a:pt x="84" y="9542"/>
                  </a:cubicBezTo>
                  <a:cubicBezTo>
                    <a:pt x="179" y="9638"/>
                    <a:pt x="274" y="9733"/>
                    <a:pt x="369" y="9828"/>
                  </a:cubicBezTo>
                  <a:cubicBezTo>
                    <a:pt x="464" y="9853"/>
                    <a:pt x="556" y="9864"/>
                    <a:pt x="646" y="9864"/>
                  </a:cubicBezTo>
                  <a:cubicBezTo>
                    <a:pt x="1128" y="9864"/>
                    <a:pt x="1556" y="9549"/>
                    <a:pt x="1917" y="9268"/>
                  </a:cubicBezTo>
                  <a:cubicBezTo>
                    <a:pt x="2572" y="8733"/>
                    <a:pt x="3132" y="8102"/>
                    <a:pt x="3644" y="7435"/>
                  </a:cubicBezTo>
                  <a:cubicBezTo>
                    <a:pt x="4703" y="6054"/>
                    <a:pt x="5370" y="4387"/>
                    <a:pt x="5668" y="2672"/>
                  </a:cubicBezTo>
                  <a:cubicBezTo>
                    <a:pt x="5727" y="1898"/>
                    <a:pt x="5703" y="1077"/>
                    <a:pt x="5382" y="351"/>
                  </a:cubicBezTo>
                  <a:cubicBezTo>
                    <a:pt x="5303" y="150"/>
                    <a:pt x="5097" y="1"/>
                    <a:pt x="488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585;p33">
              <a:extLst>
                <a:ext uri="{FF2B5EF4-FFF2-40B4-BE49-F238E27FC236}">
                  <a16:creationId xmlns:a16="http://schemas.microsoft.com/office/drawing/2014/main" id="{AE0FA862-6FD6-FCAF-EF35-DE9900BE9A92}"/>
                </a:ext>
              </a:extLst>
            </p:cNvPr>
            <p:cNvSpPr/>
            <p:nvPr/>
          </p:nvSpPr>
          <p:spPr>
            <a:xfrm>
              <a:off x="3191211" y="1615156"/>
              <a:ext cx="109532" cy="241033"/>
            </a:xfrm>
            <a:custGeom>
              <a:avLst/>
              <a:gdLst/>
              <a:ahLst/>
              <a:cxnLst/>
              <a:rect l="l" t="t" r="r" b="b"/>
              <a:pathLst>
                <a:path w="5345" h="11762" extrusionOk="0">
                  <a:moveTo>
                    <a:pt x="5087" y="0"/>
                  </a:moveTo>
                  <a:cubicBezTo>
                    <a:pt x="5007" y="0"/>
                    <a:pt x="4924" y="24"/>
                    <a:pt x="4870" y="64"/>
                  </a:cubicBezTo>
                  <a:cubicBezTo>
                    <a:pt x="4334" y="374"/>
                    <a:pt x="3941" y="862"/>
                    <a:pt x="3572" y="1350"/>
                  </a:cubicBezTo>
                  <a:cubicBezTo>
                    <a:pt x="2215" y="3219"/>
                    <a:pt x="1358" y="5398"/>
                    <a:pt x="643" y="7577"/>
                  </a:cubicBezTo>
                  <a:cubicBezTo>
                    <a:pt x="262" y="8732"/>
                    <a:pt x="36" y="9946"/>
                    <a:pt x="12" y="11161"/>
                  </a:cubicBezTo>
                  <a:cubicBezTo>
                    <a:pt x="0" y="11435"/>
                    <a:pt x="179" y="11756"/>
                    <a:pt x="488" y="11756"/>
                  </a:cubicBezTo>
                  <a:cubicBezTo>
                    <a:pt x="512" y="11760"/>
                    <a:pt x="536" y="11762"/>
                    <a:pt x="559" y="11762"/>
                  </a:cubicBezTo>
                  <a:cubicBezTo>
                    <a:pt x="811" y="11762"/>
                    <a:pt x="1006" y="11532"/>
                    <a:pt x="1072" y="11292"/>
                  </a:cubicBezTo>
                  <a:cubicBezTo>
                    <a:pt x="1310" y="10494"/>
                    <a:pt x="1441" y="9661"/>
                    <a:pt x="1596" y="8839"/>
                  </a:cubicBezTo>
                  <a:cubicBezTo>
                    <a:pt x="1762" y="7875"/>
                    <a:pt x="2048" y="6922"/>
                    <a:pt x="2358" y="5994"/>
                  </a:cubicBezTo>
                  <a:cubicBezTo>
                    <a:pt x="2929" y="4303"/>
                    <a:pt x="3691" y="2648"/>
                    <a:pt x="4751" y="1207"/>
                  </a:cubicBezTo>
                  <a:cubicBezTo>
                    <a:pt x="4953" y="886"/>
                    <a:pt x="5251" y="600"/>
                    <a:pt x="5322" y="219"/>
                  </a:cubicBezTo>
                  <a:cubicBezTo>
                    <a:pt x="5345" y="64"/>
                    <a:pt x="5220" y="0"/>
                    <a:pt x="5087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8314607" y="3008929"/>
            <a:ext cx="520749" cy="420071"/>
            <a:chOff x="4453692" y="1167900"/>
            <a:chExt cx="533625" cy="548420"/>
          </a:xfrm>
        </p:grpSpPr>
        <p:sp>
          <p:nvSpPr>
            <p:cNvPr id="1182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4" name="Google Shape;1560;p33">
            <a:extLst>
              <a:ext uri="{FF2B5EF4-FFF2-40B4-BE49-F238E27FC236}">
                <a16:creationId xmlns:a16="http://schemas.microsoft.com/office/drawing/2014/main" id="{48054A1A-6D72-6905-2F25-A34A35BE4AD9}"/>
              </a:ext>
            </a:extLst>
          </p:cNvPr>
          <p:cNvGrpSpPr/>
          <p:nvPr/>
        </p:nvGrpSpPr>
        <p:grpSpPr>
          <a:xfrm>
            <a:off x="10082304" y="3078824"/>
            <a:ext cx="520749" cy="420071"/>
            <a:chOff x="4453692" y="1167900"/>
            <a:chExt cx="533625" cy="548420"/>
          </a:xfrm>
        </p:grpSpPr>
        <p:sp>
          <p:nvSpPr>
            <p:cNvPr id="1185" name="Google Shape;1561;p33">
              <a:extLst>
                <a:ext uri="{FF2B5EF4-FFF2-40B4-BE49-F238E27FC236}">
                  <a16:creationId xmlns:a16="http://schemas.microsoft.com/office/drawing/2014/main" id="{DF496FE8-71F3-5D06-F49A-47030A34F545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562;p33">
              <a:extLst>
                <a:ext uri="{FF2B5EF4-FFF2-40B4-BE49-F238E27FC236}">
                  <a16:creationId xmlns:a16="http://schemas.microsoft.com/office/drawing/2014/main" id="{FD8A8570-64EB-DDE2-0E0E-006E627C0FB1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87" name="กล่องข้อความ 1156">
            <a:extLst>
              <a:ext uri="{FF2B5EF4-FFF2-40B4-BE49-F238E27FC236}">
                <a16:creationId xmlns:a16="http://schemas.microsoft.com/office/drawing/2014/main" id="{C66F1896-127F-1A97-378A-8701DF824276}"/>
              </a:ext>
            </a:extLst>
          </p:cNvPr>
          <p:cNvSpPr txBox="1"/>
          <p:nvPr/>
        </p:nvSpPr>
        <p:spPr>
          <a:xfrm>
            <a:off x="8411980" y="3310796"/>
            <a:ext cx="1687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88" name="กล่องข้อความ 1156">
            <a:extLst>
              <a:ext uri="{FF2B5EF4-FFF2-40B4-BE49-F238E27FC236}">
                <a16:creationId xmlns:a16="http://schemas.microsoft.com/office/drawing/2014/main" id="{7CCE2D7C-5738-8031-557E-4DB0391B0528}"/>
              </a:ext>
            </a:extLst>
          </p:cNvPr>
          <p:cNvSpPr txBox="1"/>
          <p:nvPr/>
        </p:nvSpPr>
        <p:spPr>
          <a:xfrm>
            <a:off x="8099323" y="3574856"/>
            <a:ext cx="2199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บรรลุเป้าหมาย </a:t>
            </a:r>
            <a:r>
              <a:rPr lang="th-TH" sz="1400" b="1" kern="0" noProof="0" dirty="0">
                <a:solidFill>
                  <a:srgbClr val="0000FF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9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จากทั้งหมด 11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/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คิดเป็นร้อยละ </a:t>
            </a:r>
            <a:r>
              <a:rPr lang="th-TH" sz="1400" b="1" kern="0" dirty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8</a:t>
            </a:r>
            <a:r>
              <a:rPr lang="th-TH" sz="1400" b="1" kern="0" noProof="0" dirty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1189" name="กล่องข้อความ 1156">
            <a:extLst>
              <a:ext uri="{FF2B5EF4-FFF2-40B4-BE49-F238E27FC236}">
                <a16:creationId xmlns:a16="http://schemas.microsoft.com/office/drawing/2014/main" id="{3D225899-CB30-2A7B-4BEF-F2DDD4FD18CE}"/>
              </a:ext>
            </a:extLst>
          </p:cNvPr>
          <p:cNvSpPr txBox="1"/>
          <p:nvPr/>
        </p:nvSpPr>
        <p:spPr>
          <a:xfrm>
            <a:off x="10080401" y="3560370"/>
            <a:ext cx="2199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บรรลุเป้าหมาย </a:t>
            </a:r>
            <a:r>
              <a:rPr lang="th-TH" sz="1400" b="1" kern="0" noProof="0" dirty="0">
                <a:solidFill>
                  <a:srgbClr val="0000FF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9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จากทั้งหมด 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2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/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คิดเป็นร้อยละ </a:t>
            </a:r>
            <a:r>
              <a:rPr lang="th-TH" sz="1400" b="1" kern="0" dirty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8</a:t>
            </a:r>
            <a:r>
              <a:rPr lang="th-TH" sz="1400" b="1" kern="0" noProof="0" dirty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2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1190" name="กล่องข้อความ 1156">
            <a:extLst>
              <a:ext uri="{FF2B5EF4-FFF2-40B4-BE49-F238E27FC236}">
                <a16:creationId xmlns:a16="http://schemas.microsoft.com/office/drawing/2014/main" id="{43ECF1B4-BD72-8DBF-83CB-CB78F0B60120}"/>
              </a:ext>
            </a:extLst>
          </p:cNvPr>
          <p:cNvSpPr txBox="1"/>
          <p:nvPr/>
        </p:nvSpPr>
        <p:spPr>
          <a:xfrm>
            <a:off x="10385750" y="3273897"/>
            <a:ext cx="1687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90852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15</a:t>
            </a:fld>
            <a:endParaRPr lang="th-TH"/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950" y="648250"/>
            <a:ext cx="2112236" cy="1266141"/>
          </a:xfrm>
          <a:prstGeom prst="rect">
            <a:avLst/>
          </a:prstGeom>
        </p:spPr>
      </p:pic>
      <p:pic>
        <p:nvPicPr>
          <p:cNvPr id="6" name="รูปภาพ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30" y="1914391"/>
            <a:ext cx="5110964" cy="2865602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5914" y="247828"/>
            <a:ext cx="6678303" cy="36494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9103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กลุ่ม 4">
            <a:extLst>
              <a:ext uri="{FF2B5EF4-FFF2-40B4-BE49-F238E27FC236}">
                <a16:creationId xmlns:a16="http://schemas.microsoft.com/office/drawing/2014/main" id="{1B0D4B49-9B1D-C9B3-8A8A-A559CB5AA756}"/>
              </a:ext>
            </a:extLst>
          </p:cNvPr>
          <p:cNvGrpSpPr/>
          <p:nvPr/>
        </p:nvGrpSpPr>
        <p:grpSpPr>
          <a:xfrm>
            <a:off x="143339" y="-61653"/>
            <a:ext cx="10410717" cy="798224"/>
            <a:chOff x="6061755" y="-308466"/>
            <a:chExt cx="2794591" cy="749554"/>
          </a:xfrm>
        </p:grpSpPr>
        <p:pic>
          <p:nvPicPr>
            <p:cNvPr id="6" name="รูปภาพ 5">
              <a:extLst>
                <a:ext uri="{FF2B5EF4-FFF2-40B4-BE49-F238E27FC236}">
                  <a16:creationId xmlns:a16="http://schemas.microsoft.com/office/drawing/2014/main" id="{27ABABD6-5539-815B-4AC7-C166E652F5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1755" y="-308466"/>
              <a:ext cx="2794591" cy="749554"/>
            </a:xfrm>
            <a:prstGeom prst="rect">
              <a:avLst/>
            </a:prstGeom>
          </p:spPr>
        </p:pic>
        <p:sp>
          <p:nvSpPr>
            <p:cNvPr id="7" name="มนมุมสี่เหลี่ยมด้านทแยงมุม 22">
              <a:extLst>
                <a:ext uri="{FF2B5EF4-FFF2-40B4-BE49-F238E27FC236}">
                  <a16:creationId xmlns:a16="http://schemas.microsoft.com/office/drawing/2014/main" id="{6D997CFA-7C89-DA7E-3CF1-D4A4CAF6A9B7}"/>
                </a:ext>
              </a:extLst>
            </p:cNvPr>
            <p:cNvSpPr/>
            <p:nvPr/>
          </p:nvSpPr>
          <p:spPr>
            <a:xfrm>
              <a:off x="6081993" y="-209286"/>
              <a:ext cx="2479691" cy="472126"/>
            </a:xfrm>
            <a:prstGeom prst="round2DiagRect">
              <a:avLst/>
            </a:prstGeom>
            <a:noFill/>
            <a:ln w="6350" cap="flat" cmpd="sng" algn="ctr">
              <a:noFill/>
              <a:prstDash val="solid"/>
              <a:miter lim="800000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  <a:reflection blurRad="6350" stA="52000" endA="300" endPos="35000" dir="5400000" sy="-100000" algn="bl" rotWithShape="0"/>
            </a:effectLst>
          </p:spPr>
          <p:txBody>
            <a:bodyPr rtlCol="0" anchor="ctr"/>
            <a:lstStyle/>
            <a:p>
              <a:pPr defTabSz="1219170">
                <a:defRPr/>
              </a:pPr>
              <a:r>
                <a:rPr lang="th-TH" sz="3200" b="1" kern="0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H SarabunPSK" pitchFamily="34" charset="-34"/>
                  <a:cs typeface="TH SarabunPSK" pitchFamily="34" charset="-34"/>
                </a:rPr>
                <a:t>แผนปฏิบัติราชการสำนักงานอธิการบดี ประจำปีงบประมาณ พ.ศ. 2567</a:t>
              </a:r>
            </a:p>
          </p:txBody>
        </p:sp>
      </p:grpSp>
      <p:graphicFrame>
        <p:nvGraphicFramePr>
          <p:cNvPr id="10" name="Table 11">
            <a:extLst>
              <a:ext uri="{FF2B5EF4-FFF2-40B4-BE49-F238E27FC236}">
                <a16:creationId xmlns:a16="http://schemas.microsoft.com/office/drawing/2014/main" id="{4F7A124F-9DEB-795B-3A99-11B1D2FA898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53501" y="736571"/>
          <a:ext cx="3218642" cy="5512458"/>
        </p:xfrm>
        <a:graphic>
          <a:graphicData uri="http://schemas.openxmlformats.org/drawingml/2006/table">
            <a:tbl>
              <a:tblPr firstRow="1" bandRow="1"/>
              <a:tblGrid>
                <a:gridCol w="3218642">
                  <a:extLst>
                    <a:ext uri="{9D8B030D-6E8A-4147-A177-3AD203B41FA5}">
                      <a16:colId xmlns:a16="http://schemas.microsoft.com/office/drawing/2014/main" val="1128051629"/>
                    </a:ext>
                  </a:extLst>
                </a:gridCol>
              </a:tblGrid>
              <a:tr h="40944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1. พันธกิจ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7C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  <a:tr h="118366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พัฒนาการบริหารและบริการให้เป็นศูนย์กลางในการสนับสนุนตามภารกิจของมหาวิทยาลัย</a:t>
                      </a:r>
                      <a:endParaRPr lang="th-TH" sz="1800" b="0" kern="0" dirty="0">
                        <a:solidFill>
                          <a:srgbClr val="000000"/>
                        </a:solidFill>
                        <a:latin typeface="TH SarabunPSK" panose="020B0500040200020003" pitchFamily="34" charset="-34"/>
                        <a:ea typeface="Fira Sans Extra Condensed"/>
                        <a:cs typeface="TH SarabunPSK" panose="020B0500040200020003" pitchFamily="34" charset="-34"/>
                        <a:sym typeface="Fira Sans Extra Condensed"/>
                      </a:endParaRPr>
                    </a:p>
                    <a:p>
                      <a:r>
                        <a:rPr lang="th-TH" sz="1800" b="0" kern="0" dirty="0">
                          <a:solidFill>
                            <a:srgbClr val="000000"/>
                          </a:solidFill>
                          <a:latin typeface="TH SarabunPSK" panose="020B0500040200020003" pitchFamily="34" charset="-34"/>
                          <a:ea typeface="Fira Sans Extra Condensed"/>
                          <a:cs typeface="TH SarabunPSK" panose="020B0500040200020003" pitchFamily="34" charset="-34"/>
                          <a:sym typeface="Fira Sans Extra Condensed"/>
                        </a:rPr>
                        <a:t>2. </a:t>
                      </a:r>
                      <a:r>
                        <a:rPr lang="th-TH" sz="1800" b="0" dirty="0">
                          <a:solidFill>
                            <a:srgbClr val="000000"/>
                          </a:solidFill>
                          <a:latin typeface="+mn-lt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พัฒนาบุคลากรให้มีความรู้ความสามารถ ทักษะ และสมรรถนะ </a:t>
                      </a: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+mn-lt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ในการบริหารจัดการ และการบริการ</a:t>
                      </a:r>
                      <a:endParaRPr lang="th-TH" sz="1800" b="0" dirty="0">
                        <a:solidFill>
                          <a:schemeClr val="tx1"/>
                        </a:solidFill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26851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วิสัยทัศน์</a:t>
                      </a: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59642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800" b="0" dirty="0">
                          <a:effectLst/>
                          <a:latin typeface="-JS Synjai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“เป็นศูนย์กลางการบริหารจัดการ โดยใช้เทคโนโลยีและนวัตกรรม”</a:t>
                      </a:r>
                      <a:endParaRPr lang="en-US" sz="1600" b="1" dirty="0">
                        <a:effectLst/>
                        <a:latin typeface="-JS Synjai"/>
                        <a:ea typeface="Times New Roman" panose="02020603050405020304" pitchFamily="18" charset="0"/>
                        <a:cs typeface="Angsana New" panose="02020603050405020304" pitchFamily="18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13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353328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เอกลักษณ์</a:t>
                      </a:r>
                      <a:endParaRPr kumimoji="0" lang="th-TH" sz="1800" b="1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H SarabunPSK" panose="020B0500040200020003" pitchFamily="34" charset="-34"/>
                        <a:ea typeface="+mn-ea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9270129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“มุ่งมั่นบริการ ประสานงานอย่างมืออาชีพ </a:t>
                      </a:r>
                      <a:b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สู่ผลงานคุณภาพมาตรฐาน”</a:t>
                      </a:r>
                      <a:endParaRPr lang="en-US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13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94475572"/>
                  </a:ext>
                </a:extLst>
              </a:tr>
              <a:tr h="380203">
                <a:tc>
                  <a:txBody>
                    <a:bodyPr/>
                    <a:lstStyle/>
                    <a:p>
                      <a:r>
                        <a:rPr lang="th-TH" sz="1800" b="1" dirty="0"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ประเด็นยุทธศาสตร์</a:t>
                      </a:r>
                      <a:endParaRPr lang="en-US" sz="1800" b="0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188936"/>
                  </a:ext>
                </a:extLst>
              </a:tr>
              <a:tr h="965130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1. พัฒนาระบบบริหารจัดการสู่ความเป็นเลิศ</a:t>
                      </a:r>
                      <a:b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2. พัฒนาสมรรถนะทรัพยากรบุคคลเพื่อเสริมสร้างคุณค่าให้แก่องค์กร</a:t>
                      </a:r>
                      <a:b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+mn-ea"/>
                          <a:cs typeface="TH SarabunPSK" panose="020B0500040200020003" pitchFamily="34" charset="-34"/>
                        </a:rPr>
                        <a:t>3. สนับสนุนการจัดกิจกรรมพัฒนานักศึกษา</a:t>
                      </a:r>
                      <a:endParaRPr lang="en-US" sz="1800" b="1" dirty="0"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2B135">
                        <a:lumMod val="20000"/>
                        <a:lumOff val="8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96481759"/>
                  </a:ext>
                </a:extLst>
              </a:tr>
            </a:tbl>
          </a:graphicData>
        </a:graphic>
      </p:graphicFrame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10FAC76C-F330-8600-1245-F668671364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68623" y="597200"/>
          <a:ext cx="3376557" cy="6370320"/>
        </p:xfrm>
        <a:graphic>
          <a:graphicData uri="http://schemas.openxmlformats.org/drawingml/2006/table">
            <a:tbl>
              <a:tblPr firstRow="1" bandRow="1"/>
              <a:tblGrid>
                <a:gridCol w="3376557">
                  <a:extLst>
                    <a:ext uri="{9D8B030D-6E8A-4147-A177-3AD203B41FA5}">
                      <a16:colId xmlns:a16="http://schemas.microsoft.com/office/drawing/2014/main" val="1070049971"/>
                    </a:ext>
                  </a:extLst>
                </a:gridCol>
              </a:tblGrid>
              <a:tr h="380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5. ตัวชี้วัด/ค่าเป้าหมาย ตามแผนปฏิบัติราชการ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  <a:tr h="407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ยุทธศาสตร์ที่ 1 </a:t>
                      </a:r>
                      <a:b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dirty="0">
                          <a:cs typeface="TH SarabunPSK" panose="020B0500040200020003" pitchFamily="34" charset="-34"/>
                        </a:rPr>
                        <a:t>พัฒนาระบบบริหารจัดการสู่ความเป็นเลิศ</a:t>
                      </a:r>
                      <a:endParaRPr kumimoji="0" lang="th-TH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1792"/>
                  </a:ext>
                </a:extLst>
              </a:tr>
              <a:tr h="407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ร้อยละของกระบวนการปฏิบัติงานที่ได้รับการปรับปรุงให้มีประสิทธิภาพ ร้อยละ 40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26851"/>
                  </a:ext>
                </a:extLst>
              </a:tr>
              <a:tr h="381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</a:t>
                      </a: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โครงการบรรลุตามแผนการใช้จ่ายงบประมาณ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 86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59642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ระดับคุณธรรมและความโปร่งใสในการดำเนินงาน </a:t>
                      </a:r>
                      <a:b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(มรสน.)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800" kern="1200" baseline="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91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28651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มีคู่มือการปฏิบัติงานและนำมาใช้งานได้จริง </a:t>
                      </a:r>
                      <a:b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 8 เรื่อง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25277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</a:t>
                      </a:r>
                      <a:r>
                        <a:rPr lang="th-TH" sz="1800" b="0" baseline="0" dirty="0">
                          <a:solidFill>
                            <a:schemeClr val="tx1"/>
                          </a:solidFill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ร้อยละความพึงพอใจของผู้รับบริการต่อการให้บริการของสำนักงานอธิการบดี ร้อยละ 90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47454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6. จำนวนนวัตกรรมและเทคโนโลยีที่นำมาใช้ในการ</a:t>
                      </a:r>
                      <a:br>
                        <a:rPr lang="th-TH" sz="18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บริหารจัดการ จำนวน 6 ระบบ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76127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พัฒนาระบบบริหารจัดการหน่วยงาน</a:t>
                      </a:r>
                      <a:r>
                        <a:rPr lang="th-TH" sz="18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(มรสน.) </a:t>
                      </a:r>
                      <a:b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 2 ระบบ</a:t>
                      </a:r>
                      <a:r>
                        <a:rPr lang="en-US" sz="180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61811"/>
                  </a:ext>
                </a:extLst>
              </a:tr>
            </a:tbl>
          </a:graphicData>
        </a:graphic>
      </p:graphicFrame>
      <p:graphicFrame>
        <p:nvGraphicFramePr>
          <p:cNvPr id="13" name="Table 11">
            <a:extLst>
              <a:ext uri="{FF2B5EF4-FFF2-40B4-BE49-F238E27FC236}">
                <a16:creationId xmlns:a16="http://schemas.microsoft.com/office/drawing/2014/main" id="{10FAC76C-F330-8600-1245-F668671364A5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853756" y="1027907"/>
          <a:ext cx="4434296" cy="5652950"/>
        </p:xfrm>
        <a:graphic>
          <a:graphicData uri="http://schemas.openxmlformats.org/drawingml/2006/table">
            <a:tbl>
              <a:tblPr firstRow="1" bandRow="1"/>
              <a:tblGrid>
                <a:gridCol w="4434296">
                  <a:extLst>
                    <a:ext uri="{9D8B030D-6E8A-4147-A177-3AD203B41FA5}">
                      <a16:colId xmlns:a16="http://schemas.microsoft.com/office/drawing/2014/main" val="1070049971"/>
                    </a:ext>
                  </a:extLst>
                </a:gridCol>
              </a:tblGrid>
              <a:tr h="38079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kumimoji="0" lang="th-TH" sz="1800" b="1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cs typeface="TH SarabunPSK" panose="020B0500040200020003" pitchFamily="34" charset="-34"/>
                          <a:sym typeface="Arial"/>
                        </a:rPr>
                        <a:t>5. ตัวชี้วัด/ค่าเป้าหมาย ตามแผนปฏิบัติราชการ</a:t>
                      </a:r>
                      <a:endParaRPr kumimoji="0" lang="en-US" sz="1800" b="1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cs typeface="TH SarabunPSK" panose="020B0500040200020003" pitchFamily="34" charset="-34"/>
                        <a:sym typeface="Arial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solidFill>
                        <a:sysClr val="window" lastClr="FFFFFF"/>
                      </a:solidFill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5540727"/>
                  </a:ext>
                </a:extLst>
              </a:tr>
              <a:tr h="407873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ยุทธศาสตร์ที่ 2</a:t>
                      </a:r>
                      <a:br>
                        <a:rPr kumimoji="0" lang="th-TH" sz="20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H SarabunPSK" panose="020B0500040200020003" pitchFamily="34" charset="-34"/>
                        </a:rPr>
                        <a:t>พัฒนาสมรรถนะทรัพยากรบุคคลเพื่อเสริมสร้างคุณค่าให้แก่องค์กร</a:t>
                      </a:r>
                      <a:endParaRPr kumimoji="0" lang="th-TH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021792"/>
                  </a:ext>
                </a:extLst>
              </a:tr>
              <a:tr h="4078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1. ร้อยละของบุคลากรที่ได้รับการพัฒนาความรู้ ความสามารถ และทักษะเพื่อพัฒนาสมรรถนะ</a:t>
                      </a:r>
                      <a:br>
                        <a:rPr lang="th-TH" sz="18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8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ตามสายงาน </a:t>
                      </a: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 90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026851"/>
                  </a:ext>
                </a:extLst>
              </a:tr>
              <a:tr h="38192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2.</a:t>
                      </a:r>
                      <a:r>
                        <a:rPr lang="en-US" sz="1800" b="1" kern="12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  </a:t>
                      </a:r>
                      <a:r>
                        <a:rPr lang="th-TH" sz="1800" kern="1200" dirty="0">
                          <a:solidFill>
                            <a:srgbClr val="FF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ร้อยละบุคลากรสายสนับสนุนวิชาการที่ได้รับความก้าวหน้าตามสายงานประเภทวิชาชีพเฉพาะเชี่ยวชาญเฉพาะ (มรสน.) </a:t>
                      </a:r>
                      <a:r>
                        <a:rPr lang="th-TH" sz="1800" kern="12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 10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18559642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3. ร้อยละความพึงพอใจและความผูกพันของบุคลากรสำนักงานอธิการบดีที่มีต่อองค์กร ร้อยละ 88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8528651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kern="120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 จำนวนองค์ความรู้ที่มีการเผยแพร่ให้บุคลากรรับรู้ผ่านกระบวนการจัดการความรู้ จำนวน 10 องค์ความรู้</a:t>
                      </a:r>
                      <a:endParaRPr lang="en-US" sz="1800" dirty="0">
                        <a:effectLst/>
                        <a:latin typeface="TH SarabunPSK" panose="020B0500040200020003" pitchFamily="34" charset="-34"/>
                        <a:ea typeface="Calibri" panose="020F0502020204030204" pitchFamily="34" charset="0"/>
                        <a:cs typeface="TH SarabunPSK" panose="020B0500040200020003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6725277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b="1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H SarabunPSK" panose="020B0500040200020003" pitchFamily="34" charset="-34"/>
                        </a:rPr>
                        <a:t>ประเด็นยุทธศาสตร์ที่ 3 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H SarabunPSK" panose="020B0500040200020003" pitchFamily="34" charset="-34"/>
                        </a:rPr>
                        <a:t>สนับสนุน</a:t>
                      </a:r>
                      <a:r>
                        <a:rPr lang="th-TH" sz="1800" b="0" kern="1200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H SarabunPSK" panose="020B0500040200020003" pitchFamily="34" charset="-34"/>
                        </a:rPr>
                        <a:t>การจัด</a:t>
                      </a:r>
                      <a:r>
                        <a:rPr lang="th-TH" sz="18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TH SarabunPSK" panose="020B0500040200020003" pitchFamily="34" charset="-34"/>
                        </a:rPr>
                        <a:t>กิจกรรมพัฒนานักศึกษา</a:t>
                      </a:r>
                      <a:endParaRPr lang="en-US" sz="18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0747454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1. 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ระดับความสำเร็จในการพัฒนานักศึกษาตามอ</a:t>
                      </a:r>
                      <a:r>
                        <a:rPr lang="th-TH" sz="1800" dirty="0" err="1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18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ลักษณ์ของมหาวิทยาลัย</a:t>
                      </a:r>
                      <a:r>
                        <a:rPr lang="th-TH" sz="1800" baseline="0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(ระดับ 5)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7476127"/>
                  </a:ext>
                </a:extLst>
              </a:tr>
              <a:tr h="46427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80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80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ร้อยละของนักศึกษาที่มีทักษะวิศวกรสังคม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80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8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70</a:t>
                      </a:r>
                      <a:endParaRPr lang="en-US" sz="18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121920" marR="121920" marT="60960" marB="60960">
                    <a:lnL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ysClr val="window" lastClr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2961811"/>
                  </a:ext>
                </a:extLst>
              </a:tr>
            </a:tbl>
          </a:graphicData>
        </a:graphic>
      </p:graphicFrame>
      <p:sp>
        <p:nvSpPr>
          <p:cNvPr id="2" name="กระจาย 2 1"/>
          <p:cNvSpPr/>
          <p:nvPr/>
        </p:nvSpPr>
        <p:spPr>
          <a:xfrm>
            <a:off x="10677834" y="5230026"/>
            <a:ext cx="1514166" cy="1363473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8" name="กล่องข้อความ 7"/>
          <p:cNvSpPr txBox="1"/>
          <p:nvPr/>
        </p:nvSpPr>
        <p:spPr>
          <a:xfrm rot="19375394">
            <a:off x="10629629" y="5711707"/>
            <a:ext cx="15851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รวม 13 ตัวชี้วัด</a:t>
            </a:r>
          </a:p>
        </p:txBody>
      </p:sp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2268" y="25525"/>
            <a:ext cx="1528781" cy="1080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กล่องข้อความ 18"/>
          <p:cNvSpPr txBox="1"/>
          <p:nvPr/>
        </p:nvSpPr>
        <p:spPr>
          <a:xfrm>
            <a:off x="11154376" y="931873"/>
            <a:ext cx="1020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P.24-34</a:t>
            </a:r>
            <a:endParaRPr lang="th-TH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" name="รูปภาพ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7054" y="109484"/>
            <a:ext cx="912862" cy="91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480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08B8C12-F058-2008-6217-6C06EDBC4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17</a:t>
            </a:fld>
            <a:endParaRPr lang="th-TH"/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60D7877C-31F2-BFCF-4291-A9C87EC303B4}"/>
              </a:ext>
            </a:extLst>
          </p:cNvPr>
          <p:cNvSpPr txBox="1"/>
          <p:nvPr/>
        </p:nvSpPr>
        <p:spPr>
          <a:xfrm>
            <a:off x="2503339" y="139019"/>
            <a:ext cx="9536261" cy="707886"/>
          </a:xfrm>
          <a:custGeom>
            <a:avLst/>
            <a:gdLst>
              <a:gd name="connsiteX0" fmla="*/ 0 w 9536261"/>
              <a:gd name="connsiteY0" fmla="*/ 0 h 707886"/>
              <a:gd name="connsiteX1" fmla="*/ 309928 w 9536261"/>
              <a:gd name="connsiteY1" fmla="*/ 0 h 707886"/>
              <a:gd name="connsiteX2" fmla="*/ 1001307 w 9536261"/>
              <a:gd name="connsiteY2" fmla="*/ 0 h 707886"/>
              <a:gd name="connsiteX3" fmla="*/ 1788049 w 9536261"/>
              <a:gd name="connsiteY3" fmla="*/ 0 h 707886"/>
              <a:gd name="connsiteX4" fmla="*/ 2193340 w 9536261"/>
              <a:gd name="connsiteY4" fmla="*/ 0 h 707886"/>
              <a:gd name="connsiteX5" fmla="*/ 2980082 w 9536261"/>
              <a:gd name="connsiteY5" fmla="*/ 0 h 707886"/>
              <a:gd name="connsiteX6" fmla="*/ 3480735 w 9536261"/>
              <a:gd name="connsiteY6" fmla="*/ 0 h 707886"/>
              <a:gd name="connsiteX7" fmla="*/ 4172114 w 9536261"/>
              <a:gd name="connsiteY7" fmla="*/ 0 h 707886"/>
              <a:gd name="connsiteX8" fmla="*/ 4482043 w 9536261"/>
              <a:gd name="connsiteY8" fmla="*/ 0 h 707886"/>
              <a:gd name="connsiteX9" fmla="*/ 5173422 w 9536261"/>
              <a:gd name="connsiteY9" fmla="*/ 0 h 707886"/>
              <a:gd name="connsiteX10" fmla="*/ 5483350 w 9536261"/>
              <a:gd name="connsiteY10" fmla="*/ 0 h 707886"/>
              <a:gd name="connsiteX11" fmla="*/ 6174729 w 9536261"/>
              <a:gd name="connsiteY11" fmla="*/ 0 h 707886"/>
              <a:gd name="connsiteX12" fmla="*/ 6866108 w 9536261"/>
              <a:gd name="connsiteY12" fmla="*/ 0 h 707886"/>
              <a:gd name="connsiteX13" fmla="*/ 7462124 w 9536261"/>
              <a:gd name="connsiteY13" fmla="*/ 0 h 707886"/>
              <a:gd name="connsiteX14" fmla="*/ 8058141 w 9536261"/>
              <a:gd name="connsiteY14" fmla="*/ 0 h 707886"/>
              <a:gd name="connsiteX15" fmla="*/ 8654157 w 9536261"/>
              <a:gd name="connsiteY15" fmla="*/ 0 h 707886"/>
              <a:gd name="connsiteX16" fmla="*/ 9536261 w 9536261"/>
              <a:gd name="connsiteY16" fmla="*/ 0 h 707886"/>
              <a:gd name="connsiteX17" fmla="*/ 9536261 w 9536261"/>
              <a:gd name="connsiteY17" fmla="*/ 346864 h 707886"/>
              <a:gd name="connsiteX18" fmla="*/ 9536261 w 9536261"/>
              <a:gd name="connsiteY18" fmla="*/ 707886 h 707886"/>
              <a:gd name="connsiteX19" fmla="*/ 8940245 w 9536261"/>
              <a:gd name="connsiteY19" fmla="*/ 707886 h 707886"/>
              <a:gd name="connsiteX20" fmla="*/ 8344228 w 9536261"/>
              <a:gd name="connsiteY20" fmla="*/ 707886 h 707886"/>
              <a:gd name="connsiteX21" fmla="*/ 7843575 w 9536261"/>
              <a:gd name="connsiteY21" fmla="*/ 707886 h 707886"/>
              <a:gd name="connsiteX22" fmla="*/ 7247558 w 9536261"/>
              <a:gd name="connsiteY22" fmla="*/ 707886 h 707886"/>
              <a:gd name="connsiteX23" fmla="*/ 6937630 w 9536261"/>
              <a:gd name="connsiteY23" fmla="*/ 707886 h 707886"/>
              <a:gd name="connsiteX24" fmla="*/ 6150888 w 9536261"/>
              <a:gd name="connsiteY24" fmla="*/ 707886 h 707886"/>
              <a:gd name="connsiteX25" fmla="*/ 5459509 w 9536261"/>
              <a:gd name="connsiteY25" fmla="*/ 707886 h 707886"/>
              <a:gd name="connsiteX26" fmla="*/ 4672768 w 9536261"/>
              <a:gd name="connsiteY26" fmla="*/ 707886 h 707886"/>
              <a:gd name="connsiteX27" fmla="*/ 4076752 w 9536261"/>
              <a:gd name="connsiteY27" fmla="*/ 707886 h 707886"/>
              <a:gd name="connsiteX28" fmla="*/ 3766823 w 9536261"/>
              <a:gd name="connsiteY28" fmla="*/ 707886 h 707886"/>
              <a:gd name="connsiteX29" fmla="*/ 2980082 w 9536261"/>
              <a:gd name="connsiteY29" fmla="*/ 707886 h 707886"/>
              <a:gd name="connsiteX30" fmla="*/ 2670153 w 9536261"/>
              <a:gd name="connsiteY30" fmla="*/ 707886 h 707886"/>
              <a:gd name="connsiteX31" fmla="*/ 2074137 w 9536261"/>
              <a:gd name="connsiteY31" fmla="*/ 707886 h 707886"/>
              <a:gd name="connsiteX32" fmla="*/ 1382758 w 9536261"/>
              <a:gd name="connsiteY32" fmla="*/ 707886 h 707886"/>
              <a:gd name="connsiteX33" fmla="*/ 1072829 w 9536261"/>
              <a:gd name="connsiteY33" fmla="*/ 707886 h 707886"/>
              <a:gd name="connsiteX34" fmla="*/ 762901 w 9536261"/>
              <a:gd name="connsiteY34" fmla="*/ 707886 h 707886"/>
              <a:gd name="connsiteX35" fmla="*/ 0 w 9536261"/>
              <a:gd name="connsiteY35" fmla="*/ 707886 h 707886"/>
              <a:gd name="connsiteX36" fmla="*/ 0 w 9536261"/>
              <a:gd name="connsiteY36" fmla="*/ 361022 h 707886"/>
              <a:gd name="connsiteX37" fmla="*/ 0 w 9536261"/>
              <a:gd name="connsiteY37" fmla="*/ 0 h 7078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9536261" h="707886" fill="none" extrusionOk="0">
                <a:moveTo>
                  <a:pt x="0" y="0"/>
                </a:moveTo>
                <a:cubicBezTo>
                  <a:pt x="136376" y="-12078"/>
                  <a:pt x="196579" y="3730"/>
                  <a:pt x="309928" y="0"/>
                </a:cubicBezTo>
                <a:cubicBezTo>
                  <a:pt x="423277" y="-3730"/>
                  <a:pt x="758059" y="74132"/>
                  <a:pt x="1001307" y="0"/>
                </a:cubicBezTo>
                <a:cubicBezTo>
                  <a:pt x="1244555" y="-74132"/>
                  <a:pt x="1587055" y="50344"/>
                  <a:pt x="1788049" y="0"/>
                </a:cubicBezTo>
                <a:cubicBezTo>
                  <a:pt x="1989043" y="-50344"/>
                  <a:pt x="2074845" y="37390"/>
                  <a:pt x="2193340" y="0"/>
                </a:cubicBezTo>
                <a:cubicBezTo>
                  <a:pt x="2311835" y="-37390"/>
                  <a:pt x="2748296" y="13803"/>
                  <a:pt x="2980082" y="0"/>
                </a:cubicBezTo>
                <a:cubicBezTo>
                  <a:pt x="3211868" y="-13803"/>
                  <a:pt x="3293660" y="18597"/>
                  <a:pt x="3480735" y="0"/>
                </a:cubicBezTo>
                <a:cubicBezTo>
                  <a:pt x="3667810" y="-18597"/>
                  <a:pt x="3932637" y="48460"/>
                  <a:pt x="4172114" y="0"/>
                </a:cubicBezTo>
                <a:cubicBezTo>
                  <a:pt x="4411591" y="-48460"/>
                  <a:pt x="4405479" y="7858"/>
                  <a:pt x="4482043" y="0"/>
                </a:cubicBezTo>
                <a:cubicBezTo>
                  <a:pt x="4558607" y="-7858"/>
                  <a:pt x="4934941" y="69742"/>
                  <a:pt x="5173422" y="0"/>
                </a:cubicBezTo>
                <a:cubicBezTo>
                  <a:pt x="5411903" y="-69742"/>
                  <a:pt x="5390169" y="27825"/>
                  <a:pt x="5483350" y="0"/>
                </a:cubicBezTo>
                <a:cubicBezTo>
                  <a:pt x="5576531" y="-27825"/>
                  <a:pt x="5898852" y="28757"/>
                  <a:pt x="6174729" y="0"/>
                </a:cubicBezTo>
                <a:cubicBezTo>
                  <a:pt x="6450606" y="-28757"/>
                  <a:pt x="6566429" y="38612"/>
                  <a:pt x="6866108" y="0"/>
                </a:cubicBezTo>
                <a:cubicBezTo>
                  <a:pt x="7165787" y="-38612"/>
                  <a:pt x="7183530" y="46612"/>
                  <a:pt x="7462124" y="0"/>
                </a:cubicBezTo>
                <a:cubicBezTo>
                  <a:pt x="7740718" y="-46612"/>
                  <a:pt x="7824210" y="35314"/>
                  <a:pt x="8058141" y="0"/>
                </a:cubicBezTo>
                <a:cubicBezTo>
                  <a:pt x="8292072" y="-35314"/>
                  <a:pt x="8452468" y="23061"/>
                  <a:pt x="8654157" y="0"/>
                </a:cubicBezTo>
                <a:cubicBezTo>
                  <a:pt x="8855846" y="-23061"/>
                  <a:pt x="9305742" y="17176"/>
                  <a:pt x="9536261" y="0"/>
                </a:cubicBezTo>
                <a:cubicBezTo>
                  <a:pt x="9566693" y="164608"/>
                  <a:pt x="9504705" y="185771"/>
                  <a:pt x="9536261" y="346864"/>
                </a:cubicBezTo>
                <a:cubicBezTo>
                  <a:pt x="9567817" y="507957"/>
                  <a:pt x="9531742" y="617424"/>
                  <a:pt x="9536261" y="707886"/>
                </a:cubicBezTo>
                <a:cubicBezTo>
                  <a:pt x="9241568" y="732802"/>
                  <a:pt x="9192808" y="640394"/>
                  <a:pt x="8940245" y="707886"/>
                </a:cubicBezTo>
                <a:cubicBezTo>
                  <a:pt x="8687682" y="775378"/>
                  <a:pt x="8524310" y="649325"/>
                  <a:pt x="8344228" y="707886"/>
                </a:cubicBezTo>
                <a:cubicBezTo>
                  <a:pt x="8164146" y="766447"/>
                  <a:pt x="8017396" y="670765"/>
                  <a:pt x="7843575" y="707886"/>
                </a:cubicBezTo>
                <a:cubicBezTo>
                  <a:pt x="7669754" y="745007"/>
                  <a:pt x="7526021" y="648283"/>
                  <a:pt x="7247558" y="707886"/>
                </a:cubicBezTo>
                <a:cubicBezTo>
                  <a:pt x="6969095" y="767489"/>
                  <a:pt x="7087389" y="685340"/>
                  <a:pt x="6937630" y="707886"/>
                </a:cubicBezTo>
                <a:cubicBezTo>
                  <a:pt x="6787871" y="730432"/>
                  <a:pt x="6480436" y="678360"/>
                  <a:pt x="6150888" y="707886"/>
                </a:cubicBezTo>
                <a:cubicBezTo>
                  <a:pt x="5821340" y="737412"/>
                  <a:pt x="5676575" y="665039"/>
                  <a:pt x="5459509" y="707886"/>
                </a:cubicBezTo>
                <a:cubicBezTo>
                  <a:pt x="5242443" y="750733"/>
                  <a:pt x="4845315" y="678640"/>
                  <a:pt x="4672768" y="707886"/>
                </a:cubicBezTo>
                <a:cubicBezTo>
                  <a:pt x="4500221" y="737132"/>
                  <a:pt x="4267035" y="702504"/>
                  <a:pt x="4076752" y="707886"/>
                </a:cubicBezTo>
                <a:cubicBezTo>
                  <a:pt x="3886469" y="713268"/>
                  <a:pt x="3831921" y="671335"/>
                  <a:pt x="3766823" y="707886"/>
                </a:cubicBezTo>
                <a:cubicBezTo>
                  <a:pt x="3701725" y="744437"/>
                  <a:pt x="3345126" y="680684"/>
                  <a:pt x="2980082" y="707886"/>
                </a:cubicBezTo>
                <a:cubicBezTo>
                  <a:pt x="2615038" y="735088"/>
                  <a:pt x="2754355" y="672384"/>
                  <a:pt x="2670153" y="707886"/>
                </a:cubicBezTo>
                <a:cubicBezTo>
                  <a:pt x="2585951" y="743388"/>
                  <a:pt x="2308510" y="668503"/>
                  <a:pt x="2074137" y="707886"/>
                </a:cubicBezTo>
                <a:cubicBezTo>
                  <a:pt x="1839764" y="747269"/>
                  <a:pt x="1660907" y="686819"/>
                  <a:pt x="1382758" y="707886"/>
                </a:cubicBezTo>
                <a:cubicBezTo>
                  <a:pt x="1104609" y="728953"/>
                  <a:pt x="1158980" y="681327"/>
                  <a:pt x="1072829" y="707886"/>
                </a:cubicBezTo>
                <a:cubicBezTo>
                  <a:pt x="986678" y="734445"/>
                  <a:pt x="892875" y="706579"/>
                  <a:pt x="762901" y="707886"/>
                </a:cubicBezTo>
                <a:cubicBezTo>
                  <a:pt x="632927" y="709193"/>
                  <a:pt x="267248" y="669166"/>
                  <a:pt x="0" y="707886"/>
                </a:cubicBezTo>
                <a:cubicBezTo>
                  <a:pt x="-31208" y="571428"/>
                  <a:pt x="10719" y="509485"/>
                  <a:pt x="0" y="361022"/>
                </a:cubicBezTo>
                <a:cubicBezTo>
                  <a:pt x="-10719" y="212559"/>
                  <a:pt x="30474" y="159576"/>
                  <a:pt x="0" y="0"/>
                </a:cubicBezTo>
                <a:close/>
              </a:path>
              <a:path w="9536261" h="707886" stroke="0" extrusionOk="0">
                <a:moveTo>
                  <a:pt x="0" y="0"/>
                </a:moveTo>
                <a:cubicBezTo>
                  <a:pt x="253218" y="-49467"/>
                  <a:pt x="318715" y="61205"/>
                  <a:pt x="596016" y="0"/>
                </a:cubicBezTo>
                <a:cubicBezTo>
                  <a:pt x="873317" y="-61205"/>
                  <a:pt x="1030096" y="26025"/>
                  <a:pt x="1382758" y="0"/>
                </a:cubicBezTo>
                <a:cubicBezTo>
                  <a:pt x="1735420" y="-26025"/>
                  <a:pt x="1780956" y="41135"/>
                  <a:pt x="2169499" y="0"/>
                </a:cubicBezTo>
                <a:cubicBezTo>
                  <a:pt x="2558042" y="-41135"/>
                  <a:pt x="2411706" y="3642"/>
                  <a:pt x="2574790" y="0"/>
                </a:cubicBezTo>
                <a:cubicBezTo>
                  <a:pt x="2737874" y="-3642"/>
                  <a:pt x="2834715" y="4977"/>
                  <a:pt x="2980082" y="0"/>
                </a:cubicBezTo>
                <a:cubicBezTo>
                  <a:pt x="3125449" y="-4977"/>
                  <a:pt x="3292191" y="46590"/>
                  <a:pt x="3385373" y="0"/>
                </a:cubicBezTo>
                <a:cubicBezTo>
                  <a:pt x="3478555" y="-46590"/>
                  <a:pt x="3809938" y="19971"/>
                  <a:pt x="4172114" y="0"/>
                </a:cubicBezTo>
                <a:cubicBezTo>
                  <a:pt x="4534290" y="-19971"/>
                  <a:pt x="4587055" y="47756"/>
                  <a:pt x="4958856" y="0"/>
                </a:cubicBezTo>
                <a:cubicBezTo>
                  <a:pt x="5330657" y="-47756"/>
                  <a:pt x="5216861" y="13601"/>
                  <a:pt x="5459509" y="0"/>
                </a:cubicBezTo>
                <a:cubicBezTo>
                  <a:pt x="5702157" y="-13601"/>
                  <a:pt x="5799735" y="27287"/>
                  <a:pt x="5960163" y="0"/>
                </a:cubicBezTo>
                <a:cubicBezTo>
                  <a:pt x="6120591" y="-27287"/>
                  <a:pt x="6471435" y="61615"/>
                  <a:pt x="6651542" y="0"/>
                </a:cubicBezTo>
                <a:cubicBezTo>
                  <a:pt x="6831649" y="-61615"/>
                  <a:pt x="7051066" y="17726"/>
                  <a:pt x="7152196" y="0"/>
                </a:cubicBezTo>
                <a:cubicBezTo>
                  <a:pt x="7253326" y="-17726"/>
                  <a:pt x="7553535" y="268"/>
                  <a:pt x="7843575" y="0"/>
                </a:cubicBezTo>
                <a:cubicBezTo>
                  <a:pt x="8133615" y="-268"/>
                  <a:pt x="8219306" y="53627"/>
                  <a:pt x="8534954" y="0"/>
                </a:cubicBezTo>
                <a:cubicBezTo>
                  <a:pt x="8850602" y="-53627"/>
                  <a:pt x="8753794" y="35289"/>
                  <a:pt x="8940245" y="0"/>
                </a:cubicBezTo>
                <a:cubicBezTo>
                  <a:pt x="9126696" y="-35289"/>
                  <a:pt x="9294158" y="63547"/>
                  <a:pt x="9536261" y="0"/>
                </a:cubicBezTo>
                <a:cubicBezTo>
                  <a:pt x="9574277" y="138157"/>
                  <a:pt x="9514609" y="188751"/>
                  <a:pt x="9536261" y="353943"/>
                </a:cubicBezTo>
                <a:cubicBezTo>
                  <a:pt x="9557913" y="519135"/>
                  <a:pt x="9500260" y="602353"/>
                  <a:pt x="9536261" y="707886"/>
                </a:cubicBezTo>
                <a:cubicBezTo>
                  <a:pt x="9317223" y="724672"/>
                  <a:pt x="9062300" y="658663"/>
                  <a:pt x="8940245" y="707886"/>
                </a:cubicBezTo>
                <a:cubicBezTo>
                  <a:pt x="8818190" y="757109"/>
                  <a:pt x="8423386" y="681134"/>
                  <a:pt x="8153503" y="707886"/>
                </a:cubicBezTo>
                <a:cubicBezTo>
                  <a:pt x="7883620" y="734638"/>
                  <a:pt x="7528815" y="657561"/>
                  <a:pt x="7366762" y="707886"/>
                </a:cubicBezTo>
                <a:cubicBezTo>
                  <a:pt x="7204709" y="758211"/>
                  <a:pt x="6856411" y="680574"/>
                  <a:pt x="6675383" y="707886"/>
                </a:cubicBezTo>
                <a:cubicBezTo>
                  <a:pt x="6494355" y="735198"/>
                  <a:pt x="6176904" y="693706"/>
                  <a:pt x="5984004" y="707886"/>
                </a:cubicBezTo>
                <a:cubicBezTo>
                  <a:pt x="5791104" y="722066"/>
                  <a:pt x="5583416" y="634542"/>
                  <a:pt x="5292625" y="707886"/>
                </a:cubicBezTo>
                <a:cubicBezTo>
                  <a:pt x="5001834" y="781230"/>
                  <a:pt x="5126053" y="694194"/>
                  <a:pt x="4982696" y="707886"/>
                </a:cubicBezTo>
                <a:cubicBezTo>
                  <a:pt x="4839339" y="721578"/>
                  <a:pt x="4547640" y="657960"/>
                  <a:pt x="4386680" y="707886"/>
                </a:cubicBezTo>
                <a:cubicBezTo>
                  <a:pt x="4225720" y="757812"/>
                  <a:pt x="4189709" y="700796"/>
                  <a:pt x="4076752" y="707886"/>
                </a:cubicBezTo>
                <a:cubicBezTo>
                  <a:pt x="3963795" y="714976"/>
                  <a:pt x="3796671" y="669722"/>
                  <a:pt x="3576098" y="707886"/>
                </a:cubicBezTo>
                <a:cubicBezTo>
                  <a:pt x="3355525" y="746050"/>
                  <a:pt x="3384033" y="700170"/>
                  <a:pt x="3266169" y="707886"/>
                </a:cubicBezTo>
                <a:cubicBezTo>
                  <a:pt x="3148305" y="715602"/>
                  <a:pt x="3042880" y="689759"/>
                  <a:pt x="2956241" y="707886"/>
                </a:cubicBezTo>
                <a:cubicBezTo>
                  <a:pt x="2869602" y="726013"/>
                  <a:pt x="2582803" y="644483"/>
                  <a:pt x="2264862" y="707886"/>
                </a:cubicBezTo>
                <a:cubicBezTo>
                  <a:pt x="1946921" y="771289"/>
                  <a:pt x="2045974" y="704444"/>
                  <a:pt x="1954934" y="707886"/>
                </a:cubicBezTo>
                <a:cubicBezTo>
                  <a:pt x="1863894" y="711328"/>
                  <a:pt x="1479765" y="629773"/>
                  <a:pt x="1263555" y="707886"/>
                </a:cubicBezTo>
                <a:cubicBezTo>
                  <a:pt x="1047345" y="785999"/>
                  <a:pt x="834475" y="666842"/>
                  <a:pt x="667538" y="707886"/>
                </a:cubicBezTo>
                <a:cubicBezTo>
                  <a:pt x="500601" y="748930"/>
                  <a:pt x="221724" y="651376"/>
                  <a:pt x="0" y="707886"/>
                </a:cubicBezTo>
                <a:cubicBezTo>
                  <a:pt x="-41732" y="596077"/>
                  <a:pt x="12005" y="435285"/>
                  <a:pt x="0" y="339785"/>
                </a:cubicBezTo>
                <a:cubicBezTo>
                  <a:pt x="-12005" y="244285"/>
                  <a:pt x="2089" y="128462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85462110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2000" b="1" i="0" cap="all" dirty="0"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โครงการพัฒนาระบบบริหารงานบุคลากรเชิงรุก</a:t>
            </a:r>
            <a:endParaRPr lang="th-TH" sz="2000" cap="all" dirty="0">
              <a:solidFill>
                <a:srgbClr val="00206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  <a:p>
            <a:pPr algn="ctr">
              <a:buNone/>
            </a:pPr>
            <a:r>
              <a:rPr lang="th-TH" sz="2000" b="1" i="0" cap="all" dirty="0">
                <a:solidFill>
                  <a:srgbClr val="002060"/>
                </a:solidFill>
                <a:effectLst/>
                <a:latin typeface="TH Niramit AS" panose="02000506000000020004" pitchFamily="2" charset="-34"/>
                <a:cs typeface="TH Niramit AS" panose="02000506000000020004" pitchFamily="2" charset="-34"/>
              </a:rPr>
              <a:t>สู่การพลิกโฉมมหาวิทยาลัย “กลุ่มการพัฒนาชุมชนท้องถิ่นหรือชุมชนอื่น” (กลุ่ม 3)</a:t>
            </a:r>
            <a:endParaRPr lang="th-TH" sz="2000" cap="all" dirty="0">
              <a:solidFill>
                <a:srgbClr val="002060"/>
              </a:solidFill>
              <a:effectLst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73" name="AutoShape 11">
            <a:extLst>
              <a:ext uri="{FF2B5EF4-FFF2-40B4-BE49-F238E27FC236}">
                <a16:creationId xmlns:a16="http://schemas.microsoft.com/office/drawing/2014/main" id="{23F69959-E260-3E12-663C-153F3533F3DC}"/>
              </a:ext>
            </a:extLst>
          </p:cNvPr>
          <p:cNvSpPr/>
          <p:nvPr/>
        </p:nvSpPr>
        <p:spPr>
          <a:xfrm>
            <a:off x="7656502" y="878548"/>
            <a:ext cx="4350212" cy="818400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0" name="รูปแบบอิสระ 89">
            <a:extLst>
              <a:ext uri="{FF2B5EF4-FFF2-40B4-BE49-F238E27FC236}">
                <a16:creationId xmlns:a16="http://schemas.microsoft.com/office/drawing/2014/main" id="{3E365FAD-A513-B022-71C2-3C4ED44B97BE}"/>
              </a:ext>
            </a:extLst>
          </p:cNvPr>
          <p:cNvSpPr/>
          <p:nvPr/>
        </p:nvSpPr>
        <p:spPr>
          <a:xfrm>
            <a:off x="7689388" y="908760"/>
            <a:ext cx="2456211" cy="805359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67" name="AutoShape 5">
            <a:extLst>
              <a:ext uri="{FF2B5EF4-FFF2-40B4-BE49-F238E27FC236}">
                <a16:creationId xmlns:a16="http://schemas.microsoft.com/office/drawing/2014/main" id="{4F9CB599-44C7-85C9-821D-0D7234A4AF2F}"/>
              </a:ext>
            </a:extLst>
          </p:cNvPr>
          <p:cNvSpPr/>
          <p:nvPr/>
        </p:nvSpPr>
        <p:spPr>
          <a:xfrm>
            <a:off x="123393" y="1119540"/>
            <a:ext cx="7242608" cy="1266958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9" name="รูปแบบอิสระ 88">
            <a:extLst>
              <a:ext uri="{FF2B5EF4-FFF2-40B4-BE49-F238E27FC236}">
                <a16:creationId xmlns:a16="http://schemas.microsoft.com/office/drawing/2014/main" id="{64CB162B-60BE-C7C1-0415-A126C42DAF25}"/>
              </a:ext>
            </a:extLst>
          </p:cNvPr>
          <p:cNvSpPr/>
          <p:nvPr/>
        </p:nvSpPr>
        <p:spPr>
          <a:xfrm>
            <a:off x="123392" y="1128151"/>
            <a:ext cx="1536076" cy="1258347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93" name="Group 31">
            <a:extLst>
              <a:ext uri="{FF2B5EF4-FFF2-40B4-BE49-F238E27FC236}">
                <a16:creationId xmlns:a16="http://schemas.microsoft.com/office/drawing/2014/main" id="{6E3DB664-0DDD-32E5-9D0C-54A8A2CCE0F1}"/>
              </a:ext>
            </a:extLst>
          </p:cNvPr>
          <p:cNvGrpSpPr/>
          <p:nvPr/>
        </p:nvGrpSpPr>
        <p:grpSpPr>
          <a:xfrm>
            <a:off x="1" y="1164649"/>
            <a:ext cx="772328" cy="460951"/>
            <a:chOff x="-1249034" y="-175899"/>
            <a:chExt cx="1735490" cy="2052334"/>
          </a:xfrm>
        </p:grpSpPr>
        <p:pic>
          <p:nvPicPr>
            <p:cNvPr id="94" name="Picture 32">
              <a:extLst>
                <a:ext uri="{FF2B5EF4-FFF2-40B4-BE49-F238E27FC236}">
                  <a16:creationId xmlns:a16="http://schemas.microsoft.com/office/drawing/2014/main" id="{6066F265-CB88-E604-F74D-29BAB118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-811419" y="-175899"/>
              <a:ext cx="1044123" cy="2052334"/>
            </a:xfrm>
            <a:prstGeom prst="rect">
              <a:avLst/>
            </a:prstGeom>
          </p:spPr>
        </p:pic>
        <p:sp>
          <p:nvSpPr>
            <p:cNvPr id="95" name="TextBox 33">
              <a:extLst>
                <a:ext uri="{FF2B5EF4-FFF2-40B4-BE49-F238E27FC236}">
                  <a16:creationId xmlns:a16="http://schemas.microsoft.com/office/drawing/2014/main" id="{65F5DF7F-FC0C-D8E1-BAE8-CFC0AAE26E49}"/>
                </a:ext>
              </a:extLst>
            </p:cNvPr>
            <p:cNvSpPr txBox="1"/>
            <p:nvPr/>
          </p:nvSpPr>
          <p:spPr>
            <a:xfrm>
              <a:off x="-1249034" y="304630"/>
              <a:ext cx="1735490" cy="97125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grpSp>
        <p:nvGrpSpPr>
          <p:cNvPr id="97" name="Group 35">
            <a:extLst>
              <a:ext uri="{FF2B5EF4-FFF2-40B4-BE49-F238E27FC236}">
                <a16:creationId xmlns:a16="http://schemas.microsoft.com/office/drawing/2014/main" id="{F5FEBF8C-EE0F-92C4-BF87-5C2C26090030}"/>
              </a:ext>
            </a:extLst>
          </p:cNvPr>
          <p:cNvGrpSpPr/>
          <p:nvPr/>
        </p:nvGrpSpPr>
        <p:grpSpPr>
          <a:xfrm>
            <a:off x="7781704" y="1036524"/>
            <a:ext cx="522061" cy="566117"/>
            <a:chOff x="0" y="0"/>
            <a:chExt cx="1044123" cy="2052334"/>
          </a:xfrm>
        </p:grpSpPr>
        <p:pic>
          <p:nvPicPr>
            <p:cNvPr id="98" name="Picture 36">
              <a:extLst>
                <a:ext uri="{FF2B5EF4-FFF2-40B4-BE49-F238E27FC236}">
                  <a16:creationId xmlns:a16="http://schemas.microsoft.com/office/drawing/2014/main" id="{2CD5531B-7579-BDAB-1C44-2C4C21781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99" name="TextBox 37">
              <a:extLst>
                <a:ext uri="{FF2B5EF4-FFF2-40B4-BE49-F238E27FC236}">
                  <a16:creationId xmlns:a16="http://schemas.microsoft.com/office/drawing/2014/main" id="{11E76014-D9EC-BB76-D963-90D455D181B6}"/>
                </a:ext>
              </a:extLst>
            </p:cNvPr>
            <p:cNvSpPr txBox="1"/>
            <p:nvPr/>
          </p:nvSpPr>
          <p:spPr>
            <a:xfrm>
              <a:off x="135672" y="457131"/>
              <a:ext cx="772779" cy="907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</a:p>
          </p:txBody>
        </p:sp>
      </p:grpSp>
      <p:sp>
        <p:nvSpPr>
          <p:cNvPr id="116" name="TextBox 34">
            <a:extLst>
              <a:ext uri="{FF2B5EF4-FFF2-40B4-BE49-F238E27FC236}">
                <a16:creationId xmlns:a16="http://schemas.microsoft.com/office/drawing/2014/main" id="{7A4A0C0C-93E3-0D7F-621C-5D0EC6E7AD22}"/>
              </a:ext>
            </a:extLst>
          </p:cNvPr>
          <p:cNvSpPr txBox="1"/>
          <p:nvPr/>
        </p:nvSpPr>
        <p:spPr>
          <a:xfrm>
            <a:off x="47193" y="1758047"/>
            <a:ext cx="1208012" cy="5860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24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</a:p>
        </p:txBody>
      </p:sp>
      <p:sp>
        <p:nvSpPr>
          <p:cNvPr id="118" name="TextBox 6">
            <a:extLst>
              <a:ext uri="{FF2B5EF4-FFF2-40B4-BE49-F238E27FC236}">
                <a16:creationId xmlns:a16="http://schemas.microsoft.com/office/drawing/2014/main" id="{13411FBE-A9D8-9229-BFAD-C6A33FE35A71}"/>
              </a:ext>
            </a:extLst>
          </p:cNvPr>
          <p:cNvSpPr txBox="1"/>
          <p:nvPr/>
        </p:nvSpPr>
        <p:spPr>
          <a:xfrm>
            <a:off x="5146475" y="4213539"/>
            <a:ext cx="2003139" cy="6258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งบประมาณ </a:t>
            </a:r>
            <a:r>
              <a:rPr lang="en-US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601,800 </a:t>
            </a:r>
            <a:r>
              <a:rPr lang="th-TH" sz="1800" b="1" spc="67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บาท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h-TH" sz="1200" b="0" i="1" dirty="0">
                <a:solidFill>
                  <a:srgbClr val="0070C0"/>
                </a:solidFill>
                <a:effectLst/>
              </a:rPr>
              <a:t>งบประมาณมหาวิทยาลัย 401,800 บาท</a:t>
            </a:r>
            <a:endParaRPr lang="th-TH" sz="1200" dirty="0">
              <a:solidFill>
                <a:srgbClr val="0070C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th-TH" sz="1200" b="0" i="1" dirty="0">
                <a:solidFill>
                  <a:srgbClr val="0070C0"/>
                </a:solidFill>
                <a:effectLst/>
              </a:rPr>
              <a:t>งบประมาณ อว. 200,000 บาท</a:t>
            </a:r>
            <a:endParaRPr lang="th-TH" sz="1200" dirty="0">
              <a:solidFill>
                <a:srgbClr val="0070C0"/>
              </a:solidFill>
            </a:endParaRPr>
          </a:p>
        </p:txBody>
      </p:sp>
      <p:sp>
        <p:nvSpPr>
          <p:cNvPr id="136" name="TextBox 34">
            <a:extLst>
              <a:ext uri="{FF2B5EF4-FFF2-40B4-BE49-F238E27FC236}">
                <a16:creationId xmlns:a16="http://schemas.microsoft.com/office/drawing/2014/main" id="{BC70195E-B67B-EA73-265B-D5D50F47F285}"/>
              </a:ext>
            </a:extLst>
          </p:cNvPr>
          <p:cNvSpPr txBox="1"/>
          <p:nvPr/>
        </p:nvSpPr>
        <p:spPr>
          <a:xfrm>
            <a:off x="8366065" y="940903"/>
            <a:ext cx="1562431" cy="8527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12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กุมภาพันธ์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  <a:b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ชี้แจงเกณฑ์ภาระงานสายวิชาการฯ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1607599" y="1106691"/>
            <a:ext cx="58102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ตามที่สำนักงานปลัดกระทรวงการอุดมศึกษา วิทยาศาสตร์ วิจัยและนวัตกรรม สนับสนุนการดำเนินโครงการพัฒนาระบบบริหารงานบุคลากรเชิงรุกสู่การพลิกโฉมมหาวิทยาลัย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ภายใต้โครงการพัฒนาความเป็นเลิศขอสถาบันอุดมศึกษาและพัฒนากำลังคนขั้นสูง (</a:t>
            </a:r>
            <a:r>
              <a:rPr lang="en-US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University</a:t>
            </a:r>
            <a:r>
              <a:rPr lang="th-TH" sz="18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 ประจำปีงบประมาณ พ.ศ. 2568 นั้น</a:t>
            </a:r>
            <a:endParaRPr lang="en-US" sz="18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ตัวแทนเนื้อหา 4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56325" y="2561019"/>
            <a:ext cx="1827147" cy="15439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id="{B2A7E806-CC53-2033-DFD7-CFA57924EBB4}"/>
              </a:ext>
            </a:extLst>
          </p:cNvPr>
          <p:cNvSpPr txBox="1"/>
          <p:nvPr/>
        </p:nvSpPr>
        <p:spPr>
          <a:xfrm>
            <a:off x="98951" y="2744592"/>
            <a:ext cx="4978331" cy="3847207"/>
          </a:xfrm>
          <a:custGeom>
            <a:avLst/>
            <a:gdLst>
              <a:gd name="connsiteX0" fmla="*/ 0 w 4978331"/>
              <a:gd name="connsiteY0" fmla="*/ 0 h 3847207"/>
              <a:gd name="connsiteX1" fmla="*/ 622291 w 4978331"/>
              <a:gd name="connsiteY1" fmla="*/ 0 h 3847207"/>
              <a:gd name="connsiteX2" fmla="*/ 1244583 w 4978331"/>
              <a:gd name="connsiteY2" fmla="*/ 0 h 3847207"/>
              <a:gd name="connsiteX3" fmla="*/ 1866874 w 4978331"/>
              <a:gd name="connsiteY3" fmla="*/ 0 h 3847207"/>
              <a:gd name="connsiteX4" fmla="*/ 2439382 w 4978331"/>
              <a:gd name="connsiteY4" fmla="*/ 0 h 3847207"/>
              <a:gd name="connsiteX5" fmla="*/ 2912324 w 4978331"/>
              <a:gd name="connsiteY5" fmla="*/ 0 h 3847207"/>
              <a:gd name="connsiteX6" fmla="*/ 3435048 w 4978331"/>
              <a:gd name="connsiteY6" fmla="*/ 0 h 3847207"/>
              <a:gd name="connsiteX7" fmla="*/ 3957773 w 4978331"/>
              <a:gd name="connsiteY7" fmla="*/ 0 h 3847207"/>
              <a:gd name="connsiteX8" fmla="*/ 4978331 w 4978331"/>
              <a:gd name="connsiteY8" fmla="*/ 0 h 3847207"/>
              <a:gd name="connsiteX9" fmla="*/ 4978331 w 4978331"/>
              <a:gd name="connsiteY9" fmla="*/ 718145 h 3847207"/>
              <a:gd name="connsiteX10" fmla="*/ 4978331 w 4978331"/>
              <a:gd name="connsiteY10" fmla="*/ 1359346 h 3847207"/>
              <a:gd name="connsiteX11" fmla="*/ 4978331 w 4978331"/>
              <a:gd name="connsiteY11" fmla="*/ 2000548 h 3847207"/>
              <a:gd name="connsiteX12" fmla="*/ 4978331 w 4978331"/>
              <a:gd name="connsiteY12" fmla="*/ 2680221 h 3847207"/>
              <a:gd name="connsiteX13" fmla="*/ 4978331 w 4978331"/>
              <a:gd name="connsiteY13" fmla="*/ 3847207 h 3847207"/>
              <a:gd name="connsiteX14" fmla="*/ 4405823 w 4978331"/>
              <a:gd name="connsiteY14" fmla="*/ 3847207 h 3847207"/>
              <a:gd name="connsiteX15" fmla="*/ 3783532 w 4978331"/>
              <a:gd name="connsiteY15" fmla="*/ 3847207 h 3847207"/>
              <a:gd name="connsiteX16" fmla="*/ 3111457 w 4978331"/>
              <a:gd name="connsiteY16" fmla="*/ 3847207 h 3847207"/>
              <a:gd name="connsiteX17" fmla="*/ 2439382 w 4978331"/>
              <a:gd name="connsiteY17" fmla="*/ 3847207 h 3847207"/>
              <a:gd name="connsiteX18" fmla="*/ 1717524 w 4978331"/>
              <a:gd name="connsiteY18" fmla="*/ 3847207 h 3847207"/>
              <a:gd name="connsiteX19" fmla="*/ 995666 w 4978331"/>
              <a:gd name="connsiteY19" fmla="*/ 3847207 h 3847207"/>
              <a:gd name="connsiteX20" fmla="*/ 0 w 4978331"/>
              <a:gd name="connsiteY20" fmla="*/ 3847207 h 3847207"/>
              <a:gd name="connsiteX21" fmla="*/ 0 w 4978331"/>
              <a:gd name="connsiteY21" fmla="*/ 3321422 h 3847207"/>
              <a:gd name="connsiteX22" fmla="*/ 0 w 4978331"/>
              <a:gd name="connsiteY22" fmla="*/ 2795637 h 3847207"/>
              <a:gd name="connsiteX23" fmla="*/ 0 w 4978331"/>
              <a:gd name="connsiteY23" fmla="*/ 2077492 h 3847207"/>
              <a:gd name="connsiteX24" fmla="*/ 0 w 4978331"/>
              <a:gd name="connsiteY24" fmla="*/ 1436291 h 3847207"/>
              <a:gd name="connsiteX25" fmla="*/ 0 w 4978331"/>
              <a:gd name="connsiteY25" fmla="*/ 718145 h 3847207"/>
              <a:gd name="connsiteX26" fmla="*/ 0 w 4978331"/>
              <a:gd name="connsiteY26" fmla="*/ 0 h 3847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78331" h="3847207" fill="none" extrusionOk="0">
                <a:moveTo>
                  <a:pt x="0" y="0"/>
                </a:moveTo>
                <a:cubicBezTo>
                  <a:pt x="156972" y="12719"/>
                  <a:pt x="428808" y="20246"/>
                  <a:pt x="622291" y="0"/>
                </a:cubicBezTo>
                <a:cubicBezTo>
                  <a:pt x="815774" y="-20246"/>
                  <a:pt x="1092858" y="28242"/>
                  <a:pt x="1244583" y="0"/>
                </a:cubicBezTo>
                <a:cubicBezTo>
                  <a:pt x="1396308" y="-28242"/>
                  <a:pt x="1715907" y="-19961"/>
                  <a:pt x="1866874" y="0"/>
                </a:cubicBezTo>
                <a:cubicBezTo>
                  <a:pt x="2017841" y="19961"/>
                  <a:pt x="2158017" y="14323"/>
                  <a:pt x="2439382" y="0"/>
                </a:cubicBezTo>
                <a:cubicBezTo>
                  <a:pt x="2720747" y="-14323"/>
                  <a:pt x="2786134" y="-10835"/>
                  <a:pt x="2912324" y="0"/>
                </a:cubicBezTo>
                <a:cubicBezTo>
                  <a:pt x="3038514" y="10835"/>
                  <a:pt x="3301928" y="-5258"/>
                  <a:pt x="3435048" y="0"/>
                </a:cubicBezTo>
                <a:cubicBezTo>
                  <a:pt x="3568168" y="5258"/>
                  <a:pt x="3736804" y="1892"/>
                  <a:pt x="3957773" y="0"/>
                </a:cubicBezTo>
                <a:cubicBezTo>
                  <a:pt x="4178742" y="-1892"/>
                  <a:pt x="4540901" y="21641"/>
                  <a:pt x="4978331" y="0"/>
                </a:cubicBezTo>
                <a:cubicBezTo>
                  <a:pt x="4957966" y="278267"/>
                  <a:pt x="4945702" y="364514"/>
                  <a:pt x="4978331" y="718145"/>
                </a:cubicBezTo>
                <a:cubicBezTo>
                  <a:pt x="5010960" y="1071777"/>
                  <a:pt x="5007951" y="1102314"/>
                  <a:pt x="4978331" y="1359346"/>
                </a:cubicBezTo>
                <a:cubicBezTo>
                  <a:pt x="4948711" y="1616378"/>
                  <a:pt x="4960881" y="1696591"/>
                  <a:pt x="4978331" y="2000548"/>
                </a:cubicBezTo>
                <a:cubicBezTo>
                  <a:pt x="4995781" y="2304505"/>
                  <a:pt x="4950139" y="2436196"/>
                  <a:pt x="4978331" y="2680221"/>
                </a:cubicBezTo>
                <a:cubicBezTo>
                  <a:pt x="5006523" y="2924246"/>
                  <a:pt x="5029587" y="3543694"/>
                  <a:pt x="4978331" y="3847207"/>
                </a:cubicBezTo>
                <a:cubicBezTo>
                  <a:pt x="4835697" y="3863040"/>
                  <a:pt x="4566471" y="3834841"/>
                  <a:pt x="4405823" y="3847207"/>
                </a:cubicBezTo>
                <a:cubicBezTo>
                  <a:pt x="4245175" y="3859573"/>
                  <a:pt x="3959615" y="3839863"/>
                  <a:pt x="3783532" y="3847207"/>
                </a:cubicBezTo>
                <a:cubicBezTo>
                  <a:pt x="3607449" y="3854551"/>
                  <a:pt x="3298848" y="3876767"/>
                  <a:pt x="3111457" y="3847207"/>
                </a:cubicBezTo>
                <a:cubicBezTo>
                  <a:pt x="2924067" y="3817647"/>
                  <a:pt x="2665318" y="3865183"/>
                  <a:pt x="2439382" y="3847207"/>
                </a:cubicBezTo>
                <a:cubicBezTo>
                  <a:pt x="2213447" y="3829231"/>
                  <a:pt x="1984805" y="3858034"/>
                  <a:pt x="1717524" y="3847207"/>
                </a:cubicBezTo>
                <a:cubicBezTo>
                  <a:pt x="1450243" y="3836380"/>
                  <a:pt x="1226883" y="3812435"/>
                  <a:pt x="995666" y="3847207"/>
                </a:cubicBezTo>
                <a:cubicBezTo>
                  <a:pt x="764449" y="3881979"/>
                  <a:pt x="315954" y="3823660"/>
                  <a:pt x="0" y="3847207"/>
                </a:cubicBezTo>
                <a:cubicBezTo>
                  <a:pt x="-17" y="3685984"/>
                  <a:pt x="25816" y="3542372"/>
                  <a:pt x="0" y="3321422"/>
                </a:cubicBezTo>
                <a:cubicBezTo>
                  <a:pt x="-25816" y="3100472"/>
                  <a:pt x="3538" y="2992479"/>
                  <a:pt x="0" y="2795637"/>
                </a:cubicBezTo>
                <a:cubicBezTo>
                  <a:pt x="-3538" y="2598795"/>
                  <a:pt x="-2103" y="2393444"/>
                  <a:pt x="0" y="2077492"/>
                </a:cubicBezTo>
                <a:cubicBezTo>
                  <a:pt x="2103" y="1761541"/>
                  <a:pt x="25761" y="1584467"/>
                  <a:pt x="0" y="1436291"/>
                </a:cubicBezTo>
                <a:cubicBezTo>
                  <a:pt x="-25761" y="1288115"/>
                  <a:pt x="-8952" y="1029746"/>
                  <a:pt x="0" y="718145"/>
                </a:cubicBezTo>
                <a:cubicBezTo>
                  <a:pt x="8952" y="406544"/>
                  <a:pt x="20474" y="299916"/>
                  <a:pt x="0" y="0"/>
                </a:cubicBezTo>
                <a:close/>
              </a:path>
              <a:path w="4978331" h="3847207" stroke="0" extrusionOk="0">
                <a:moveTo>
                  <a:pt x="0" y="0"/>
                </a:moveTo>
                <a:cubicBezTo>
                  <a:pt x="264152" y="-23126"/>
                  <a:pt x="479784" y="8417"/>
                  <a:pt x="721858" y="0"/>
                </a:cubicBezTo>
                <a:cubicBezTo>
                  <a:pt x="963932" y="-8417"/>
                  <a:pt x="1079196" y="21060"/>
                  <a:pt x="1244583" y="0"/>
                </a:cubicBezTo>
                <a:cubicBezTo>
                  <a:pt x="1409971" y="-21060"/>
                  <a:pt x="1610294" y="23521"/>
                  <a:pt x="1717524" y="0"/>
                </a:cubicBezTo>
                <a:cubicBezTo>
                  <a:pt x="1824754" y="-23521"/>
                  <a:pt x="2119580" y="17568"/>
                  <a:pt x="2290032" y="0"/>
                </a:cubicBezTo>
                <a:cubicBezTo>
                  <a:pt x="2460484" y="-17568"/>
                  <a:pt x="2749202" y="-31426"/>
                  <a:pt x="2962107" y="0"/>
                </a:cubicBezTo>
                <a:cubicBezTo>
                  <a:pt x="3175013" y="31426"/>
                  <a:pt x="3273835" y="-4565"/>
                  <a:pt x="3484832" y="0"/>
                </a:cubicBezTo>
                <a:cubicBezTo>
                  <a:pt x="3695829" y="4565"/>
                  <a:pt x="3957198" y="24491"/>
                  <a:pt x="4206690" y="0"/>
                </a:cubicBezTo>
                <a:cubicBezTo>
                  <a:pt x="4456182" y="-24491"/>
                  <a:pt x="4636349" y="26078"/>
                  <a:pt x="4978331" y="0"/>
                </a:cubicBezTo>
                <a:cubicBezTo>
                  <a:pt x="5008349" y="185204"/>
                  <a:pt x="4981082" y="355898"/>
                  <a:pt x="4978331" y="641201"/>
                </a:cubicBezTo>
                <a:cubicBezTo>
                  <a:pt x="4975580" y="926504"/>
                  <a:pt x="4960162" y="906319"/>
                  <a:pt x="4978331" y="1166986"/>
                </a:cubicBezTo>
                <a:cubicBezTo>
                  <a:pt x="4996500" y="1427654"/>
                  <a:pt x="4984218" y="1470575"/>
                  <a:pt x="4978331" y="1692771"/>
                </a:cubicBezTo>
                <a:cubicBezTo>
                  <a:pt x="4972444" y="1914968"/>
                  <a:pt x="4958819" y="2099218"/>
                  <a:pt x="4978331" y="2257028"/>
                </a:cubicBezTo>
                <a:cubicBezTo>
                  <a:pt x="4997843" y="2414838"/>
                  <a:pt x="4969395" y="2829776"/>
                  <a:pt x="4978331" y="2975173"/>
                </a:cubicBezTo>
                <a:cubicBezTo>
                  <a:pt x="4987267" y="3120571"/>
                  <a:pt x="4956799" y="3655998"/>
                  <a:pt x="4978331" y="3847207"/>
                </a:cubicBezTo>
                <a:cubicBezTo>
                  <a:pt x="4816715" y="3848213"/>
                  <a:pt x="4591153" y="3866421"/>
                  <a:pt x="4356040" y="3847207"/>
                </a:cubicBezTo>
                <a:cubicBezTo>
                  <a:pt x="4120927" y="3827993"/>
                  <a:pt x="3984073" y="3826522"/>
                  <a:pt x="3833315" y="3847207"/>
                </a:cubicBezTo>
                <a:cubicBezTo>
                  <a:pt x="3682557" y="3867892"/>
                  <a:pt x="3463967" y="3826540"/>
                  <a:pt x="3211023" y="3847207"/>
                </a:cubicBezTo>
                <a:cubicBezTo>
                  <a:pt x="2958079" y="3867874"/>
                  <a:pt x="2825813" y="3872370"/>
                  <a:pt x="2588732" y="3847207"/>
                </a:cubicBezTo>
                <a:cubicBezTo>
                  <a:pt x="2351651" y="3822044"/>
                  <a:pt x="2146524" y="3860946"/>
                  <a:pt x="1866874" y="3847207"/>
                </a:cubicBezTo>
                <a:cubicBezTo>
                  <a:pt x="1587224" y="3833468"/>
                  <a:pt x="1492810" y="3876738"/>
                  <a:pt x="1244583" y="3847207"/>
                </a:cubicBezTo>
                <a:cubicBezTo>
                  <a:pt x="996356" y="3817676"/>
                  <a:pt x="968377" y="3840391"/>
                  <a:pt x="771641" y="3847207"/>
                </a:cubicBezTo>
                <a:cubicBezTo>
                  <a:pt x="574905" y="3854023"/>
                  <a:pt x="328446" y="3835765"/>
                  <a:pt x="0" y="3847207"/>
                </a:cubicBezTo>
                <a:cubicBezTo>
                  <a:pt x="2237" y="3652774"/>
                  <a:pt x="-4541" y="3550159"/>
                  <a:pt x="0" y="3282950"/>
                </a:cubicBezTo>
                <a:cubicBezTo>
                  <a:pt x="4541" y="3015741"/>
                  <a:pt x="30828" y="2870256"/>
                  <a:pt x="0" y="2641749"/>
                </a:cubicBezTo>
                <a:cubicBezTo>
                  <a:pt x="-30828" y="2413242"/>
                  <a:pt x="-7858" y="2292278"/>
                  <a:pt x="0" y="2000548"/>
                </a:cubicBezTo>
                <a:cubicBezTo>
                  <a:pt x="7858" y="1708818"/>
                  <a:pt x="28466" y="1505795"/>
                  <a:pt x="0" y="1282402"/>
                </a:cubicBezTo>
                <a:cubicBezTo>
                  <a:pt x="-28466" y="1059009"/>
                  <a:pt x="6042" y="985382"/>
                  <a:pt x="0" y="756617"/>
                </a:cubicBezTo>
                <a:cubicBezTo>
                  <a:pt x="-6042" y="527853"/>
                  <a:pt x="-2636" y="252835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548189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ระบบบริหารงานบุคลากรเชิงรุก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ที่สามารถรองรับผู้ใช้งานได้มากกว่า 500 คน พร้อมทั้งมีฟังก์ชันวิเคราะห์ข้อมูลแบบอัตโนมัติ จำนวน 1 ระบบ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ระบบการประเมินผลการปฏิบัติงาน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สายวิชาการ / สายสนับสนุนวิชาการ จำนวน 1 ระบบ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บุคลากรที่ได้รับการพัฒนาทักษะ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และสมรรถนะในการลงปฏิบัติงานเชิงพื้นที่</a:t>
            </a:r>
            <a:r>
              <a:rPr lang="en-US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100 คน 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บุคลากรสายสนับสนุนวิชาการ ได้รับการพัฒนาทักษะ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และสมรรถนะในการ บริหารโครงการเพื่อสนับสนุนการทำงานร่วมกับชุมชนอย่างยั่งยืน จำนวน 50 คน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5. คู่มือการปฏิบัติงานเชิงพื้นที่ :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เน้นกระบวนการออกแบบโครงการร่วมกับชุมชน </a:t>
            </a:r>
          </a:p>
          <a:p>
            <a:pPr defTabSz="609600">
              <a:lnSpc>
                <a:spcPts val="2000"/>
              </a:lnSpc>
            </a:pP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 จำนวน 1 ฉบับ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6. นโยบายนำร่อง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เพื่อการบูรณาการกับเครือข่ายที่ร่วมดำเนินการโครงการ</a:t>
            </a:r>
          </a:p>
          <a:p>
            <a:pPr defTabSz="609600">
              <a:lnSpc>
                <a:spcPts val="2000"/>
              </a:lnSpc>
            </a:pP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เชิงพื้นที่ต้นแบบ จำนวน 1 นโยบาย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7. ข้อบังคับ ประกาศ 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ที่เกี่ยวข้องกับเกณฑ์ภาระงาน จำนวน 3 ฉบับ</a:t>
            </a:r>
          </a:p>
          <a:p>
            <a:pPr defTabSz="609600">
              <a:lnSpc>
                <a:spcPts val="2000"/>
              </a:lnSpc>
            </a:pPr>
            <a:r>
              <a:rPr lang="th-TH" sz="1600" b="1" spc="67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8. หลักสูตรพัฒนาศักยภาพอาจารย์</a:t>
            </a:r>
            <a:r>
              <a:rPr lang="th-TH" sz="1600" spc="67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สู่ผู้นำการเปลี่ยนแปลงเชิงพื้นที่ จำนวน 1 หลักสูตร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73F8D0C-98DF-FC89-09D8-58A38CA7D2EC}"/>
              </a:ext>
            </a:extLst>
          </p:cNvPr>
          <p:cNvSpPr txBox="1"/>
          <p:nvPr/>
        </p:nvSpPr>
        <p:spPr>
          <a:xfrm>
            <a:off x="427076" y="2482982"/>
            <a:ext cx="1060457" cy="26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ตัวชี้วัดผลผลิต</a:t>
            </a:r>
          </a:p>
        </p:txBody>
      </p:sp>
      <p:sp>
        <p:nvSpPr>
          <p:cNvPr id="14" name="TextBox 6">
            <a:extLst>
              <a:ext uri="{FF2B5EF4-FFF2-40B4-BE49-F238E27FC236}">
                <a16:creationId xmlns:a16="http://schemas.microsoft.com/office/drawing/2014/main" id="{8AF61066-BDD2-5527-5ACB-7E59167EBB93}"/>
              </a:ext>
            </a:extLst>
          </p:cNvPr>
          <p:cNvSpPr txBox="1"/>
          <p:nvPr/>
        </p:nvSpPr>
        <p:spPr>
          <a:xfrm>
            <a:off x="5209539" y="5183503"/>
            <a:ext cx="2342513" cy="1292662"/>
          </a:xfrm>
          <a:custGeom>
            <a:avLst/>
            <a:gdLst>
              <a:gd name="connsiteX0" fmla="*/ 0 w 2342513"/>
              <a:gd name="connsiteY0" fmla="*/ 0 h 1292662"/>
              <a:gd name="connsiteX1" fmla="*/ 562203 w 2342513"/>
              <a:gd name="connsiteY1" fmla="*/ 0 h 1292662"/>
              <a:gd name="connsiteX2" fmla="*/ 1124406 w 2342513"/>
              <a:gd name="connsiteY2" fmla="*/ 0 h 1292662"/>
              <a:gd name="connsiteX3" fmla="*/ 1756885 w 2342513"/>
              <a:gd name="connsiteY3" fmla="*/ 0 h 1292662"/>
              <a:gd name="connsiteX4" fmla="*/ 2342513 w 2342513"/>
              <a:gd name="connsiteY4" fmla="*/ 0 h 1292662"/>
              <a:gd name="connsiteX5" fmla="*/ 2342513 w 2342513"/>
              <a:gd name="connsiteY5" fmla="*/ 646331 h 1292662"/>
              <a:gd name="connsiteX6" fmla="*/ 2342513 w 2342513"/>
              <a:gd name="connsiteY6" fmla="*/ 1292662 h 1292662"/>
              <a:gd name="connsiteX7" fmla="*/ 1827160 w 2342513"/>
              <a:gd name="connsiteY7" fmla="*/ 1292662 h 1292662"/>
              <a:gd name="connsiteX8" fmla="*/ 1241532 w 2342513"/>
              <a:gd name="connsiteY8" fmla="*/ 1292662 h 1292662"/>
              <a:gd name="connsiteX9" fmla="*/ 632479 w 2342513"/>
              <a:gd name="connsiteY9" fmla="*/ 1292662 h 1292662"/>
              <a:gd name="connsiteX10" fmla="*/ 0 w 2342513"/>
              <a:gd name="connsiteY10" fmla="*/ 1292662 h 1292662"/>
              <a:gd name="connsiteX11" fmla="*/ 0 w 2342513"/>
              <a:gd name="connsiteY11" fmla="*/ 646331 h 1292662"/>
              <a:gd name="connsiteX12" fmla="*/ 0 w 2342513"/>
              <a:gd name="connsiteY12" fmla="*/ 0 h 129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42513" h="1292662" fill="none" extrusionOk="0">
                <a:moveTo>
                  <a:pt x="0" y="0"/>
                </a:moveTo>
                <a:cubicBezTo>
                  <a:pt x="268785" y="-15411"/>
                  <a:pt x="435244" y="-9953"/>
                  <a:pt x="562203" y="0"/>
                </a:cubicBezTo>
                <a:cubicBezTo>
                  <a:pt x="689162" y="9953"/>
                  <a:pt x="969780" y="25288"/>
                  <a:pt x="1124406" y="0"/>
                </a:cubicBezTo>
                <a:cubicBezTo>
                  <a:pt x="1279032" y="-25288"/>
                  <a:pt x="1449553" y="25269"/>
                  <a:pt x="1756885" y="0"/>
                </a:cubicBezTo>
                <a:cubicBezTo>
                  <a:pt x="2064217" y="-25269"/>
                  <a:pt x="2171271" y="22522"/>
                  <a:pt x="2342513" y="0"/>
                </a:cubicBezTo>
                <a:cubicBezTo>
                  <a:pt x="2370078" y="137654"/>
                  <a:pt x="2346221" y="335729"/>
                  <a:pt x="2342513" y="646331"/>
                </a:cubicBezTo>
                <a:cubicBezTo>
                  <a:pt x="2338805" y="956933"/>
                  <a:pt x="2333613" y="1022991"/>
                  <a:pt x="2342513" y="1292662"/>
                </a:cubicBezTo>
                <a:cubicBezTo>
                  <a:pt x="2128707" y="1299749"/>
                  <a:pt x="2019568" y="1288546"/>
                  <a:pt x="1827160" y="1292662"/>
                </a:cubicBezTo>
                <a:cubicBezTo>
                  <a:pt x="1634752" y="1296778"/>
                  <a:pt x="1433572" y="1279808"/>
                  <a:pt x="1241532" y="1292662"/>
                </a:cubicBezTo>
                <a:cubicBezTo>
                  <a:pt x="1049492" y="1305516"/>
                  <a:pt x="827307" y="1321246"/>
                  <a:pt x="632479" y="1292662"/>
                </a:cubicBezTo>
                <a:cubicBezTo>
                  <a:pt x="437651" y="1264078"/>
                  <a:pt x="160718" y="1268051"/>
                  <a:pt x="0" y="1292662"/>
                </a:cubicBezTo>
                <a:cubicBezTo>
                  <a:pt x="-24052" y="1129041"/>
                  <a:pt x="4687" y="882768"/>
                  <a:pt x="0" y="646331"/>
                </a:cubicBezTo>
                <a:cubicBezTo>
                  <a:pt x="-4687" y="409894"/>
                  <a:pt x="19637" y="236433"/>
                  <a:pt x="0" y="0"/>
                </a:cubicBezTo>
                <a:close/>
              </a:path>
              <a:path w="2342513" h="1292662" stroke="0" extrusionOk="0">
                <a:moveTo>
                  <a:pt x="0" y="0"/>
                </a:moveTo>
                <a:cubicBezTo>
                  <a:pt x="245385" y="8263"/>
                  <a:pt x="433970" y="8945"/>
                  <a:pt x="632479" y="0"/>
                </a:cubicBezTo>
                <a:cubicBezTo>
                  <a:pt x="830988" y="-8945"/>
                  <a:pt x="934218" y="10686"/>
                  <a:pt x="1171257" y="0"/>
                </a:cubicBezTo>
                <a:cubicBezTo>
                  <a:pt x="1408296" y="-10686"/>
                  <a:pt x="1547518" y="-18385"/>
                  <a:pt x="1686609" y="0"/>
                </a:cubicBezTo>
                <a:cubicBezTo>
                  <a:pt x="1825700" y="18385"/>
                  <a:pt x="2067723" y="3869"/>
                  <a:pt x="2342513" y="0"/>
                </a:cubicBezTo>
                <a:cubicBezTo>
                  <a:pt x="2310740" y="314967"/>
                  <a:pt x="2361923" y="457563"/>
                  <a:pt x="2342513" y="659258"/>
                </a:cubicBezTo>
                <a:cubicBezTo>
                  <a:pt x="2323103" y="860953"/>
                  <a:pt x="2319556" y="996914"/>
                  <a:pt x="2342513" y="1292662"/>
                </a:cubicBezTo>
                <a:cubicBezTo>
                  <a:pt x="2160128" y="1275522"/>
                  <a:pt x="1912016" y="1263709"/>
                  <a:pt x="1756885" y="1292662"/>
                </a:cubicBezTo>
                <a:cubicBezTo>
                  <a:pt x="1601754" y="1321615"/>
                  <a:pt x="1413865" y="1313429"/>
                  <a:pt x="1241532" y="1292662"/>
                </a:cubicBezTo>
                <a:cubicBezTo>
                  <a:pt x="1069199" y="1271895"/>
                  <a:pt x="781536" y="1278348"/>
                  <a:pt x="632479" y="1292662"/>
                </a:cubicBezTo>
                <a:cubicBezTo>
                  <a:pt x="483422" y="1306976"/>
                  <a:pt x="251692" y="1278011"/>
                  <a:pt x="0" y="1292662"/>
                </a:cubicBezTo>
                <a:cubicBezTo>
                  <a:pt x="-31474" y="1103299"/>
                  <a:pt x="-9199" y="861078"/>
                  <a:pt x="0" y="620478"/>
                </a:cubicBezTo>
                <a:cubicBezTo>
                  <a:pt x="9199" y="379878"/>
                  <a:pt x="27739" y="28728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548189496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1.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บุคลากรนำความรู้ที่ได้รับจากการพัฒนาทักษะ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มาปรับใช้ในการลงปฏิบัติงาน</a:t>
            </a:r>
            <a:endParaRPr lang="en-US" sz="1400" dirty="0">
              <a:solidFill>
                <a:srgbClr val="002060"/>
              </a:solidFill>
              <a:latin typeface="TH SarabunPSK" panose="020B0500040200020003" pitchFamily="34" charset="-34"/>
              <a:ea typeface="Prompt"/>
              <a:cs typeface="TH SarabunPSK" panose="020B0500040200020003" pitchFamily="34" charset="-34"/>
              <a:sym typeface="Prompt"/>
            </a:endParaRP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 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เชิงพื้นที่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ร้อยละ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80</a:t>
            </a: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2. สร้างเครือข่ายความร่วมมือในชุมชนเป้าหมายเพื่อสนับสนุนการพัฒนาท้องถิ่น</a:t>
            </a:r>
          </a:p>
          <a:p>
            <a:pPr algn="l"/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อย่างยั่งยืน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จำนวน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 3 </a:t>
            </a:r>
            <a:r>
              <a:rPr lang="en-US" sz="1400" dirty="0" err="1">
                <a:solidFill>
                  <a:srgbClr val="002060"/>
                </a:solidFill>
                <a:latin typeface="TH SarabunPSK" panose="020B0500040200020003" pitchFamily="34" charset="-34"/>
                <a:ea typeface="Prompt"/>
                <a:cs typeface="TH SarabunPSK" panose="020B0500040200020003" pitchFamily="34" charset="-34"/>
                <a:sym typeface="Prompt"/>
              </a:rPr>
              <a:t>แห่ง</a:t>
            </a:r>
            <a:endParaRPr lang="en-US" sz="1400" dirty="0">
              <a:solidFill>
                <a:srgbClr val="002060"/>
              </a:solidFill>
              <a:latin typeface="TH SarabunPSK" panose="020B0500040200020003" pitchFamily="34" charset="-34"/>
              <a:ea typeface="Prompt"/>
              <a:cs typeface="TH SarabunPSK" panose="020B0500040200020003" pitchFamily="34" charset="-34"/>
              <a:sym typeface="Prompt"/>
            </a:endParaRP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6344A82-2B8A-B120-9AA4-DDE9DDC54B2F}"/>
              </a:ext>
            </a:extLst>
          </p:cNvPr>
          <p:cNvSpPr txBox="1"/>
          <p:nvPr/>
        </p:nvSpPr>
        <p:spPr>
          <a:xfrm>
            <a:off x="5268330" y="4921893"/>
            <a:ext cx="2003139" cy="2616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ตัวชี้วัด</a:t>
            </a:r>
            <a:r>
              <a:rPr lang="th-TH" sz="18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ผลลัพธ์</a:t>
            </a:r>
            <a:endParaRPr lang="th-TH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7D78110D-5622-0FB0-5570-BBEB282FF3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37251" y="2916862"/>
            <a:ext cx="4196057" cy="1790915"/>
          </a:xfrm>
          <a:prstGeom prst="rect">
            <a:avLst/>
          </a:prstGeom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947D737B-D174-3E7F-698A-32B1BBA21B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664" y="4707777"/>
            <a:ext cx="4194434" cy="1765716"/>
          </a:xfrm>
          <a:prstGeom prst="rect">
            <a:avLst/>
          </a:prstGeom>
        </p:spPr>
      </p:pic>
      <p:sp>
        <p:nvSpPr>
          <p:cNvPr id="27" name="TextBox 34">
            <a:extLst>
              <a:ext uri="{FF2B5EF4-FFF2-40B4-BE49-F238E27FC236}">
                <a16:creationId xmlns:a16="http://schemas.microsoft.com/office/drawing/2014/main" id="{7DE11761-0D5C-F6D1-D6C5-8DEFD4D7F6CE}"/>
              </a:ext>
            </a:extLst>
          </p:cNvPr>
          <p:cNvSpPr txBox="1"/>
          <p:nvPr/>
        </p:nvSpPr>
        <p:spPr>
          <a:xfrm>
            <a:off x="10072353" y="990446"/>
            <a:ext cx="2032077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16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ชี้แจงเกณฑ์ภาระงานสายวิชาการและสายสนับสนุนวิชาการ</a:t>
            </a:r>
            <a:endParaRPr lang="en-US" sz="1600" b="1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85DE115E-83B3-0A45-1B2A-8EA0155AB83F}"/>
              </a:ext>
            </a:extLst>
          </p:cNvPr>
          <p:cNvSpPr txBox="1"/>
          <p:nvPr/>
        </p:nvSpPr>
        <p:spPr>
          <a:xfrm>
            <a:off x="7584960" y="1760506"/>
            <a:ext cx="4464087" cy="1138773"/>
          </a:xfrm>
          <a:custGeom>
            <a:avLst/>
            <a:gdLst>
              <a:gd name="connsiteX0" fmla="*/ 0 w 4464087"/>
              <a:gd name="connsiteY0" fmla="*/ 0 h 1138773"/>
              <a:gd name="connsiteX1" fmla="*/ 593086 w 4464087"/>
              <a:gd name="connsiteY1" fmla="*/ 0 h 1138773"/>
              <a:gd name="connsiteX2" fmla="*/ 1096890 w 4464087"/>
              <a:gd name="connsiteY2" fmla="*/ 0 h 1138773"/>
              <a:gd name="connsiteX3" fmla="*/ 1779258 w 4464087"/>
              <a:gd name="connsiteY3" fmla="*/ 0 h 1138773"/>
              <a:gd name="connsiteX4" fmla="*/ 2506266 w 4464087"/>
              <a:gd name="connsiteY4" fmla="*/ 0 h 1138773"/>
              <a:gd name="connsiteX5" fmla="*/ 3010070 w 4464087"/>
              <a:gd name="connsiteY5" fmla="*/ 0 h 1138773"/>
              <a:gd name="connsiteX6" fmla="*/ 3603156 w 4464087"/>
              <a:gd name="connsiteY6" fmla="*/ 0 h 1138773"/>
              <a:gd name="connsiteX7" fmla="*/ 4464087 w 4464087"/>
              <a:gd name="connsiteY7" fmla="*/ 0 h 1138773"/>
              <a:gd name="connsiteX8" fmla="*/ 4464087 w 4464087"/>
              <a:gd name="connsiteY8" fmla="*/ 580774 h 1138773"/>
              <a:gd name="connsiteX9" fmla="*/ 4464087 w 4464087"/>
              <a:gd name="connsiteY9" fmla="*/ 1138773 h 1138773"/>
              <a:gd name="connsiteX10" fmla="*/ 3960283 w 4464087"/>
              <a:gd name="connsiteY10" fmla="*/ 1138773 h 1138773"/>
              <a:gd name="connsiteX11" fmla="*/ 3367197 w 4464087"/>
              <a:gd name="connsiteY11" fmla="*/ 1138773 h 1138773"/>
              <a:gd name="connsiteX12" fmla="*/ 2818752 w 4464087"/>
              <a:gd name="connsiteY12" fmla="*/ 1138773 h 1138773"/>
              <a:gd name="connsiteX13" fmla="*/ 2270307 w 4464087"/>
              <a:gd name="connsiteY13" fmla="*/ 1138773 h 1138773"/>
              <a:gd name="connsiteX14" fmla="*/ 1766503 w 4464087"/>
              <a:gd name="connsiteY14" fmla="*/ 1138773 h 1138773"/>
              <a:gd name="connsiteX15" fmla="*/ 1128776 w 4464087"/>
              <a:gd name="connsiteY15" fmla="*/ 1138773 h 1138773"/>
              <a:gd name="connsiteX16" fmla="*/ 580331 w 4464087"/>
              <a:gd name="connsiteY16" fmla="*/ 1138773 h 1138773"/>
              <a:gd name="connsiteX17" fmla="*/ 0 w 4464087"/>
              <a:gd name="connsiteY17" fmla="*/ 1138773 h 1138773"/>
              <a:gd name="connsiteX18" fmla="*/ 0 w 4464087"/>
              <a:gd name="connsiteY18" fmla="*/ 580774 h 1138773"/>
              <a:gd name="connsiteX19" fmla="*/ 0 w 4464087"/>
              <a:gd name="connsiteY19" fmla="*/ 0 h 11387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464087" h="1138773" extrusionOk="0">
                <a:moveTo>
                  <a:pt x="0" y="0"/>
                </a:moveTo>
                <a:cubicBezTo>
                  <a:pt x="192079" y="-623"/>
                  <a:pt x="306035" y="27668"/>
                  <a:pt x="593086" y="0"/>
                </a:cubicBezTo>
                <a:cubicBezTo>
                  <a:pt x="880137" y="-27668"/>
                  <a:pt x="985373" y="2787"/>
                  <a:pt x="1096890" y="0"/>
                </a:cubicBezTo>
                <a:cubicBezTo>
                  <a:pt x="1208407" y="-2787"/>
                  <a:pt x="1593840" y="-4030"/>
                  <a:pt x="1779258" y="0"/>
                </a:cubicBezTo>
                <a:cubicBezTo>
                  <a:pt x="1964676" y="4030"/>
                  <a:pt x="2207449" y="384"/>
                  <a:pt x="2506266" y="0"/>
                </a:cubicBezTo>
                <a:cubicBezTo>
                  <a:pt x="2805083" y="-384"/>
                  <a:pt x="2863534" y="-22034"/>
                  <a:pt x="3010070" y="0"/>
                </a:cubicBezTo>
                <a:cubicBezTo>
                  <a:pt x="3156606" y="22034"/>
                  <a:pt x="3466426" y="-26859"/>
                  <a:pt x="3603156" y="0"/>
                </a:cubicBezTo>
                <a:cubicBezTo>
                  <a:pt x="3739886" y="26859"/>
                  <a:pt x="4169782" y="11706"/>
                  <a:pt x="4464087" y="0"/>
                </a:cubicBezTo>
                <a:cubicBezTo>
                  <a:pt x="4466168" y="279331"/>
                  <a:pt x="4439382" y="426980"/>
                  <a:pt x="4464087" y="580774"/>
                </a:cubicBezTo>
                <a:cubicBezTo>
                  <a:pt x="4488792" y="734568"/>
                  <a:pt x="4451481" y="925108"/>
                  <a:pt x="4464087" y="1138773"/>
                </a:cubicBezTo>
                <a:cubicBezTo>
                  <a:pt x="4245403" y="1120043"/>
                  <a:pt x="4209105" y="1119032"/>
                  <a:pt x="3960283" y="1138773"/>
                </a:cubicBezTo>
                <a:cubicBezTo>
                  <a:pt x="3711461" y="1158514"/>
                  <a:pt x="3582927" y="1153811"/>
                  <a:pt x="3367197" y="1138773"/>
                </a:cubicBezTo>
                <a:cubicBezTo>
                  <a:pt x="3151467" y="1123735"/>
                  <a:pt x="3040945" y="1136651"/>
                  <a:pt x="2818752" y="1138773"/>
                </a:cubicBezTo>
                <a:cubicBezTo>
                  <a:pt x="2596559" y="1140895"/>
                  <a:pt x="2484824" y="1121955"/>
                  <a:pt x="2270307" y="1138773"/>
                </a:cubicBezTo>
                <a:cubicBezTo>
                  <a:pt x="2055791" y="1155591"/>
                  <a:pt x="2011788" y="1114097"/>
                  <a:pt x="1766503" y="1138773"/>
                </a:cubicBezTo>
                <a:cubicBezTo>
                  <a:pt x="1521218" y="1163449"/>
                  <a:pt x="1352865" y="1136942"/>
                  <a:pt x="1128776" y="1138773"/>
                </a:cubicBezTo>
                <a:cubicBezTo>
                  <a:pt x="904687" y="1140604"/>
                  <a:pt x="847948" y="1116163"/>
                  <a:pt x="580331" y="1138773"/>
                </a:cubicBezTo>
                <a:cubicBezTo>
                  <a:pt x="312715" y="1161383"/>
                  <a:pt x="232042" y="1122632"/>
                  <a:pt x="0" y="1138773"/>
                </a:cubicBezTo>
                <a:cubicBezTo>
                  <a:pt x="-23031" y="909613"/>
                  <a:pt x="16636" y="740828"/>
                  <a:pt x="0" y="580774"/>
                </a:cubicBezTo>
                <a:cubicBezTo>
                  <a:pt x="-16636" y="420720"/>
                  <a:pt x="-5060" y="189680"/>
                  <a:pt x="0" y="0"/>
                </a:cubicBezTo>
                <a:close/>
              </a:path>
            </a:pathLst>
          </a:custGeom>
          <a:noFill/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221559712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th-TH" sz="17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สภาคณาจารย์ฯ จัดโครงการพัฒนาคุณภาพชีวิตบุคลากร และชี้แจงเกณฑ์ภาระงานสายวิชาการและสายสนับสนุนวิชการให้กับบุคลากรได้แสดงความคิดเห็น ณ ห้องประชุมสร้อยสุวรรณา อาคาร 10 ชั้น 3 มหาวิทยาลัยราชภัฏสกลนคร</a:t>
            </a:r>
          </a:p>
        </p:txBody>
      </p:sp>
    </p:spTree>
    <p:extLst>
      <p:ext uri="{BB962C8B-B14F-4D97-AF65-F5344CB8AC3E}">
        <p14:creationId xmlns:p14="http://schemas.microsoft.com/office/powerpoint/2010/main" val="10073692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5A64C0-D2B9-884D-DC6C-5C880F0571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B648B0FB-BF37-48D5-2332-7B1B9AA61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18</a:t>
            </a:fld>
            <a:endParaRPr lang="th-TH"/>
          </a:p>
        </p:txBody>
      </p:sp>
      <p:sp>
        <p:nvSpPr>
          <p:cNvPr id="174" name="TextBox 34">
            <a:extLst>
              <a:ext uri="{FF2B5EF4-FFF2-40B4-BE49-F238E27FC236}">
                <a16:creationId xmlns:a16="http://schemas.microsoft.com/office/drawing/2014/main" id="{6ECA8A3A-E8BA-B1B7-6A73-24164FA9879C}"/>
              </a:ext>
            </a:extLst>
          </p:cNvPr>
          <p:cNvSpPr txBox="1"/>
          <p:nvPr/>
        </p:nvSpPr>
        <p:spPr>
          <a:xfrm>
            <a:off x="816337" y="3834095"/>
            <a:ext cx="2157249" cy="85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 – 2570)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67" name="AutoShape 26">
            <a:extLst>
              <a:ext uri="{FF2B5EF4-FFF2-40B4-BE49-F238E27FC236}">
                <a16:creationId xmlns:a16="http://schemas.microsoft.com/office/drawing/2014/main" id="{781BB450-AD2B-F9E2-1AD4-9DF3F60E3958}"/>
              </a:ext>
            </a:extLst>
          </p:cNvPr>
          <p:cNvSpPr/>
          <p:nvPr/>
        </p:nvSpPr>
        <p:spPr>
          <a:xfrm>
            <a:off x="134607" y="3610397"/>
            <a:ext cx="7452235" cy="740640"/>
          </a:xfrm>
          <a:prstGeom prst="rect">
            <a:avLst/>
          </a:prstGeom>
          <a:solidFill>
            <a:srgbClr val="FFCCFF">
              <a:alpha val="29804"/>
            </a:srgbClr>
          </a:solidFill>
          <a:ln>
            <a:solidFill>
              <a:srgbClr val="FF6699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00" name="รูปแบบอิสระ 99">
            <a:extLst>
              <a:ext uri="{FF2B5EF4-FFF2-40B4-BE49-F238E27FC236}">
                <a16:creationId xmlns:a16="http://schemas.microsoft.com/office/drawing/2014/main" id="{228F2D4D-B54C-2A15-47FB-9339AF5BA494}"/>
              </a:ext>
            </a:extLst>
          </p:cNvPr>
          <p:cNvSpPr/>
          <p:nvPr/>
        </p:nvSpPr>
        <p:spPr>
          <a:xfrm>
            <a:off x="145005" y="3619842"/>
            <a:ext cx="2558612" cy="70014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66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71" name="Group 47">
            <a:extLst>
              <a:ext uri="{FF2B5EF4-FFF2-40B4-BE49-F238E27FC236}">
                <a16:creationId xmlns:a16="http://schemas.microsoft.com/office/drawing/2014/main" id="{FF9BC5AF-4FAC-DEEE-B451-9F3BBB5A906B}"/>
              </a:ext>
            </a:extLst>
          </p:cNvPr>
          <p:cNvGrpSpPr/>
          <p:nvPr/>
        </p:nvGrpSpPr>
        <p:grpSpPr>
          <a:xfrm>
            <a:off x="185408" y="3666137"/>
            <a:ext cx="691710" cy="568419"/>
            <a:chOff x="0" y="0"/>
            <a:chExt cx="1044123" cy="2052334"/>
          </a:xfrm>
        </p:grpSpPr>
        <p:pic>
          <p:nvPicPr>
            <p:cNvPr id="172" name="Picture 48">
              <a:extLst>
                <a:ext uri="{FF2B5EF4-FFF2-40B4-BE49-F238E27FC236}">
                  <a16:creationId xmlns:a16="http://schemas.microsoft.com/office/drawing/2014/main" id="{43F383FE-B0A3-A360-7D5A-679379EAE1F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73" name="TextBox 49">
              <a:extLst>
                <a:ext uri="{FF2B5EF4-FFF2-40B4-BE49-F238E27FC236}">
                  <a16:creationId xmlns:a16="http://schemas.microsoft.com/office/drawing/2014/main" id="{B15C85CA-89B8-480E-3873-BBF5940425D4}"/>
                </a:ext>
              </a:extLst>
            </p:cNvPr>
            <p:cNvSpPr txBox="1"/>
            <p:nvPr/>
          </p:nvSpPr>
          <p:spPr>
            <a:xfrm>
              <a:off x="135672" y="510395"/>
              <a:ext cx="772779" cy="14932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4</a:t>
              </a:r>
            </a:p>
          </p:txBody>
        </p:sp>
      </p:grpSp>
      <p:sp>
        <p:nvSpPr>
          <p:cNvPr id="180" name="TextBox 34">
            <a:extLst>
              <a:ext uri="{FF2B5EF4-FFF2-40B4-BE49-F238E27FC236}">
                <a16:creationId xmlns:a16="http://schemas.microsoft.com/office/drawing/2014/main" id="{5BBCEAB0-A4B9-0B90-7152-7CD4E883F654}"/>
              </a:ext>
            </a:extLst>
          </p:cNvPr>
          <p:cNvSpPr txBox="1"/>
          <p:nvPr/>
        </p:nvSpPr>
        <p:spPr>
          <a:xfrm>
            <a:off x="933928" y="3836446"/>
            <a:ext cx="1457709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เดือนเมษายน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</p:txBody>
      </p:sp>
      <p:sp>
        <p:nvSpPr>
          <p:cNvPr id="183" name="TextBox 6">
            <a:extLst>
              <a:ext uri="{FF2B5EF4-FFF2-40B4-BE49-F238E27FC236}">
                <a16:creationId xmlns:a16="http://schemas.microsoft.com/office/drawing/2014/main" id="{6A406933-7359-46AB-31EE-DA2A592E841A}"/>
              </a:ext>
            </a:extLst>
          </p:cNvPr>
          <p:cNvSpPr txBox="1"/>
          <p:nvPr/>
        </p:nvSpPr>
        <p:spPr>
          <a:xfrm>
            <a:off x="2874918" y="3855683"/>
            <a:ext cx="4466081" cy="269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en-US" sz="2000" b="1" spc="67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MOU </a:t>
            </a:r>
            <a:r>
              <a:rPr lang="th-TH" sz="2000" b="1" spc="67" dirty="0">
                <a:solidFill>
                  <a:srgbClr val="FF3399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สป.อว ระหว่าง ม.พะเยา และม.ราชภัฏสกลนคร</a:t>
            </a:r>
            <a:endParaRPr lang="en-US" sz="2000" b="1" spc="67" dirty="0">
              <a:solidFill>
                <a:srgbClr val="FF3399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AutoShape 26">
            <a:extLst>
              <a:ext uri="{FF2B5EF4-FFF2-40B4-BE49-F238E27FC236}">
                <a16:creationId xmlns:a16="http://schemas.microsoft.com/office/drawing/2014/main" id="{6E3FF1EC-2B9C-426E-F9E8-FD8AAA5CF1A4}"/>
              </a:ext>
            </a:extLst>
          </p:cNvPr>
          <p:cNvSpPr/>
          <p:nvPr/>
        </p:nvSpPr>
        <p:spPr>
          <a:xfrm>
            <a:off x="14071" y="9336"/>
            <a:ext cx="7493273" cy="645182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" name="รูปแบบอิสระ 99">
            <a:extLst>
              <a:ext uri="{FF2B5EF4-FFF2-40B4-BE49-F238E27FC236}">
                <a16:creationId xmlns:a16="http://schemas.microsoft.com/office/drawing/2014/main" id="{76955AFB-CE1C-6C3F-D535-56FACCED145C}"/>
              </a:ext>
            </a:extLst>
          </p:cNvPr>
          <p:cNvSpPr/>
          <p:nvPr/>
        </p:nvSpPr>
        <p:spPr>
          <a:xfrm>
            <a:off x="10012" y="19561"/>
            <a:ext cx="2895636" cy="65654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0" name="TextBox 34">
            <a:extLst>
              <a:ext uri="{FF2B5EF4-FFF2-40B4-BE49-F238E27FC236}">
                <a16:creationId xmlns:a16="http://schemas.microsoft.com/office/drawing/2014/main" id="{CDEB8B23-0A69-D94B-8123-E076C792B84E}"/>
              </a:ext>
            </a:extLst>
          </p:cNvPr>
          <p:cNvSpPr txBox="1"/>
          <p:nvPr/>
        </p:nvSpPr>
        <p:spPr>
          <a:xfrm>
            <a:off x="2896362" y="202198"/>
            <a:ext cx="4938719" cy="3039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>
                <a:solidFill>
                  <a:srgbClr val="0099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ประชุมภาระงานสายวิชาการและสายสนับสนุนวิชาการ</a:t>
            </a:r>
            <a:endParaRPr lang="en-US" sz="2400" b="1" dirty="0">
              <a:solidFill>
                <a:srgbClr val="00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3" name="Group 47">
            <a:extLst>
              <a:ext uri="{FF2B5EF4-FFF2-40B4-BE49-F238E27FC236}">
                <a16:creationId xmlns:a16="http://schemas.microsoft.com/office/drawing/2014/main" id="{4C245F29-1738-58D7-0A58-F88551CB2686}"/>
              </a:ext>
            </a:extLst>
          </p:cNvPr>
          <p:cNvGrpSpPr/>
          <p:nvPr/>
        </p:nvGrpSpPr>
        <p:grpSpPr>
          <a:xfrm>
            <a:off x="45266" y="74586"/>
            <a:ext cx="687565" cy="570669"/>
            <a:chOff x="0" y="0"/>
            <a:chExt cx="1044123" cy="2052334"/>
          </a:xfrm>
        </p:grpSpPr>
        <p:pic>
          <p:nvPicPr>
            <p:cNvPr id="14" name="Picture 48">
              <a:extLst>
                <a:ext uri="{FF2B5EF4-FFF2-40B4-BE49-F238E27FC236}">
                  <a16:creationId xmlns:a16="http://schemas.microsoft.com/office/drawing/2014/main" id="{B3C2FB4F-7F31-6FC2-75FB-DD1AED3741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5" name="TextBox 49">
              <a:extLst>
                <a:ext uri="{FF2B5EF4-FFF2-40B4-BE49-F238E27FC236}">
                  <a16:creationId xmlns:a16="http://schemas.microsoft.com/office/drawing/2014/main" id="{5F3B537B-3CD6-C241-82E4-449E9C85A73A}"/>
                </a:ext>
              </a:extLst>
            </p:cNvPr>
            <p:cNvSpPr txBox="1"/>
            <p:nvPr/>
          </p:nvSpPr>
          <p:spPr>
            <a:xfrm>
              <a:off x="135672" y="510393"/>
              <a:ext cx="772778" cy="148736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th-TH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</a:t>
              </a: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3</a:t>
              </a:r>
            </a:p>
          </p:txBody>
        </p:sp>
      </p:grpSp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CB99A54B-1B4D-DA52-7220-7456AC4CA6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4363382"/>
            <a:ext cx="2416224" cy="22120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3667EC13-9C67-1608-5ADC-A48A002269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7988" y="4389861"/>
            <a:ext cx="2201017" cy="21728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56A5189E-C2C8-996E-813E-349EF49AB8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40558" y="4447586"/>
            <a:ext cx="2632131" cy="14981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6">
            <a:extLst>
              <a:ext uri="{FF2B5EF4-FFF2-40B4-BE49-F238E27FC236}">
                <a16:creationId xmlns:a16="http://schemas.microsoft.com/office/drawing/2014/main" id="{3508CB97-9F79-7355-5553-4CF9308FA177}"/>
              </a:ext>
            </a:extLst>
          </p:cNvPr>
          <p:cNvSpPr txBox="1"/>
          <p:nvPr/>
        </p:nvSpPr>
        <p:spPr>
          <a:xfrm>
            <a:off x="7707180" y="3612026"/>
            <a:ext cx="4411720" cy="1025922"/>
          </a:xfrm>
          <a:custGeom>
            <a:avLst/>
            <a:gdLst>
              <a:gd name="connsiteX0" fmla="*/ 0 w 4411720"/>
              <a:gd name="connsiteY0" fmla="*/ 0 h 1025922"/>
              <a:gd name="connsiteX1" fmla="*/ 4411720 w 4411720"/>
              <a:gd name="connsiteY1" fmla="*/ 0 h 1025922"/>
              <a:gd name="connsiteX2" fmla="*/ 4411720 w 4411720"/>
              <a:gd name="connsiteY2" fmla="*/ 1025922 h 1025922"/>
              <a:gd name="connsiteX3" fmla="*/ 0 w 4411720"/>
              <a:gd name="connsiteY3" fmla="*/ 1025922 h 1025922"/>
              <a:gd name="connsiteX4" fmla="*/ 0 w 4411720"/>
              <a:gd name="connsiteY4" fmla="*/ 0 h 10259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1720" h="1025922" fill="none" extrusionOk="0">
                <a:moveTo>
                  <a:pt x="0" y="0"/>
                </a:moveTo>
                <a:cubicBezTo>
                  <a:pt x="1370702" y="-57619"/>
                  <a:pt x="3596498" y="5086"/>
                  <a:pt x="4411720" y="0"/>
                </a:cubicBezTo>
                <a:cubicBezTo>
                  <a:pt x="4498676" y="255942"/>
                  <a:pt x="4446703" y="691207"/>
                  <a:pt x="4411720" y="1025922"/>
                </a:cubicBezTo>
                <a:cubicBezTo>
                  <a:pt x="2209250" y="879770"/>
                  <a:pt x="796683" y="1094988"/>
                  <a:pt x="0" y="1025922"/>
                </a:cubicBezTo>
                <a:cubicBezTo>
                  <a:pt x="59154" y="896505"/>
                  <a:pt x="-71045" y="457795"/>
                  <a:pt x="0" y="0"/>
                </a:cubicBezTo>
                <a:close/>
              </a:path>
              <a:path w="4411720" h="1025922" stroke="0" extrusionOk="0">
                <a:moveTo>
                  <a:pt x="0" y="0"/>
                </a:moveTo>
                <a:cubicBezTo>
                  <a:pt x="2028455" y="-127880"/>
                  <a:pt x="2891609" y="-20831"/>
                  <a:pt x="4411720" y="0"/>
                </a:cubicBezTo>
                <a:cubicBezTo>
                  <a:pt x="4413287" y="315518"/>
                  <a:pt x="4485248" y="535664"/>
                  <a:pt x="4411720" y="1025922"/>
                </a:cubicBezTo>
                <a:cubicBezTo>
                  <a:pt x="2931833" y="986928"/>
                  <a:pt x="1453932" y="980631"/>
                  <a:pt x="0" y="1025922"/>
                </a:cubicBezTo>
                <a:cubicBezTo>
                  <a:pt x="5304" y="682956"/>
                  <a:pt x="9981" y="272284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93330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400" b="1" i="0" u="sng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วันพุธที่ 12 มีนาคม พ.ศ. 2568 เวลา 09.00 น. </a:t>
            </a:r>
            <a:r>
              <a:rPr lang="th-TH" sz="1400" b="0" i="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ประชุมหารือหลักเกณฑ์และวิธีการกำหนดภาระงานทางวิชาการของ</a:t>
            </a:r>
            <a:r>
              <a:rPr lang="th-TH" sz="1400" b="1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ผู้ดำรงตำแหน่งอาจารย์ ผู้ช่วยศาสตราจารย์ รองศาสตราจารย์ และศาสตราจารย์</a:t>
            </a:r>
            <a:r>
              <a:rPr lang="th-TH" sz="1400" b="0" i="0" dirty="0">
                <a:solidFill>
                  <a:srgbClr val="00B05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 ณ ห้องประชุมพุทธชาด ชั้น 3 อาคาร 10 มหาวิทยาลัยราชภัฏสกลนคร โดย ศาสตราจารย์ ดร.ทศวรรษ สีตะวัน รองอธิการบดี เป็นประธานการประชุม</a:t>
            </a:r>
            <a:endParaRPr lang="en-US" sz="1400" b="1" spc="67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DCC8C99E-5D47-9724-6A68-384E58FE23E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72689" y="4750574"/>
            <a:ext cx="4322104" cy="1810081"/>
          </a:xfrm>
          <a:prstGeom prst="rect">
            <a:avLst/>
          </a:prstGeom>
        </p:spPr>
      </p:pic>
      <p:sp>
        <p:nvSpPr>
          <p:cNvPr id="24" name="TextBox 6">
            <a:extLst>
              <a:ext uri="{FF2B5EF4-FFF2-40B4-BE49-F238E27FC236}">
                <a16:creationId xmlns:a16="http://schemas.microsoft.com/office/drawing/2014/main" id="{EFC4E8B3-A903-9F48-0359-922DBDE6C7A4}"/>
              </a:ext>
            </a:extLst>
          </p:cNvPr>
          <p:cNvSpPr txBox="1"/>
          <p:nvPr/>
        </p:nvSpPr>
        <p:spPr>
          <a:xfrm>
            <a:off x="185407" y="750606"/>
            <a:ext cx="7270781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/>
            <a:r>
              <a:rPr lang="th-TH" sz="1600" b="1" i="0" dirty="0">
                <a:solidFill>
                  <a:srgbClr val="0099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วันอังคารที่ 4 มีนาคม พ.ศ. 2568 เวลา 13.30 น. </a:t>
            </a:r>
            <a:r>
              <a:rPr lang="th-TH" sz="1600" b="0" i="0" dirty="0">
                <a:solidFill>
                  <a:srgbClr val="0099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ประชุมหารือการดำเนินงานอบรมเชิงปฏิบัติการพัฒนาศักยภาพบุคลากร (สายวิชาการ) บริหารจัดการโครงการเพื่อสนับสนุนการทำงานร่วมกับชุมชนอย่างยั่งยืน ณ ห้องประชุมกองนโยบายและแผน ชั้น 4 อาคาร 10 มหาวิทยาลัยราชภัฏสกลนคร</a:t>
            </a:r>
            <a:endParaRPr lang="en-US" sz="1600" b="1" spc="67" dirty="0">
              <a:solidFill>
                <a:srgbClr val="0099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DC6C5364-D681-D7D3-9F07-B63736082DC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012" y="1718144"/>
            <a:ext cx="4162611" cy="1751143"/>
          </a:xfrm>
          <a:prstGeom prst="rect">
            <a:avLst/>
          </a:prstGeom>
        </p:spPr>
      </p:pic>
      <p:sp>
        <p:nvSpPr>
          <p:cNvPr id="27" name="TextBox 34">
            <a:extLst>
              <a:ext uri="{FF2B5EF4-FFF2-40B4-BE49-F238E27FC236}">
                <a16:creationId xmlns:a16="http://schemas.microsoft.com/office/drawing/2014/main" id="{D402CB6C-12A2-2124-CB24-82273C82B263}"/>
              </a:ext>
            </a:extLst>
          </p:cNvPr>
          <p:cNvSpPr txBox="1"/>
          <p:nvPr/>
        </p:nvSpPr>
        <p:spPr>
          <a:xfrm>
            <a:off x="847115" y="216779"/>
            <a:ext cx="1457709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เดือนมีนาคม </a:t>
            </a:r>
            <a:r>
              <a:rPr lang="en-US" sz="2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2568</a:t>
            </a:r>
          </a:p>
        </p:txBody>
      </p:sp>
      <p:sp>
        <p:nvSpPr>
          <p:cNvPr id="29" name="คำบรรยายภาพ: วงรี 28">
            <a:extLst>
              <a:ext uri="{FF2B5EF4-FFF2-40B4-BE49-F238E27FC236}">
                <a16:creationId xmlns:a16="http://schemas.microsoft.com/office/drawing/2014/main" id="{1858B5E2-AB93-865C-6AF6-A23B336F0044}"/>
              </a:ext>
            </a:extLst>
          </p:cNvPr>
          <p:cNvSpPr/>
          <p:nvPr/>
        </p:nvSpPr>
        <p:spPr>
          <a:xfrm>
            <a:off x="2391205" y="1247032"/>
            <a:ext cx="1381898" cy="380413"/>
          </a:xfrm>
          <a:prstGeom prst="wedgeEllipseCallout">
            <a:avLst>
              <a:gd name="adj1" fmla="val -32134"/>
              <a:gd name="adj2" fmla="val 72852"/>
            </a:avLst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สายวิชาการ</a:t>
            </a:r>
          </a:p>
        </p:txBody>
      </p:sp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3AEEBA7D-48B0-3A50-A64E-B9E5A81E11D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72623" y="1993717"/>
            <a:ext cx="3464058" cy="1435283"/>
          </a:xfrm>
          <a:prstGeom prst="rect">
            <a:avLst/>
          </a:prstGeom>
        </p:spPr>
      </p:pic>
      <p:sp>
        <p:nvSpPr>
          <p:cNvPr id="32" name="คำบรรยายภาพ: วงรี 31">
            <a:extLst>
              <a:ext uri="{FF2B5EF4-FFF2-40B4-BE49-F238E27FC236}">
                <a16:creationId xmlns:a16="http://schemas.microsoft.com/office/drawing/2014/main" id="{CA7649E5-E753-78F1-6376-7096DEECFDB2}"/>
              </a:ext>
            </a:extLst>
          </p:cNvPr>
          <p:cNvSpPr/>
          <p:nvPr/>
        </p:nvSpPr>
        <p:spPr>
          <a:xfrm>
            <a:off x="5380521" y="1247033"/>
            <a:ext cx="2206321" cy="468048"/>
          </a:xfrm>
          <a:prstGeom prst="wedgeEllipseCallout">
            <a:avLst>
              <a:gd name="adj1" fmla="val -13085"/>
              <a:gd name="adj2" fmla="val 103700"/>
            </a:avLst>
          </a:prstGeom>
          <a:solidFill>
            <a:srgbClr val="FF6699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สายสนับสนุนวิชาการ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694CE630-30B2-1ED3-F174-1BC37E723BD8}"/>
              </a:ext>
            </a:extLst>
          </p:cNvPr>
          <p:cNvSpPr txBox="1"/>
          <p:nvPr/>
        </p:nvSpPr>
        <p:spPr>
          <a:xfrm>
            <a:off x="7680916" y="74586"/>
            <a:ext cx="4411720" cy="1282402"/>
          </a:xfrm>
          <a:custGeom>
            <a:avLst/>
            <a:gdLst>
              <a:gd name="connsiteX0" fmla="*/ 0 w 4411720"/>
              <a:gd name="connsiteY0" fmla="*/ 0 h 1282402"/>
              <a:gd name="connsiteX1" fmla="*/ 4411720 w 4411720"/>
              <a:gd name="connsiteY1" fmla="*/ 0 h 1282402"/>
              <a:gd name="connsiteX2" fmla="*/ 4411720 w 4411720"/>
              <a:gd name="connsiteY2" fmla="*/ 1282402 h 1282402"/>
              <a:gd name="connsiteX3" fmla="*/ 0 w 4411720"/>
              <a:gd name="connsiteY3" fmla="*/ 1282402 h 1282402"/>
              <a:gd name="connsiteX4" fmla="*/ 0 w 4411720"/>
              <a:gd name="connsiteY4" fmla="*/ 0 h 1282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11720" h="1282402" fill="none" extrusionOk="0">
                <a:moveTo>
                  <a:pt x="0" y="0"/>
                </a:moveTo>
                <a:cubicBezTo>
                  <a:pt x="1370702" y="-57619"/>
                  <a:pt x="3596498" y="5086"/>
                  <a:pt x="4411720" y="0"/>
                </a:cubicBezTo>
                <a:cubicBezTo>
                  <a:pt x="4335420" y="590026"/>
                  <a:pt x="4423513" y="822673"/>
                  <a:pt x="4411720" y="1282402"/>
                </a:cubicBezTo>
                <a:cubicBezTo>
                  <a:pt x="2209250" y="1136250"/>
                  <a:pt x="796683" y="1351468"/>
                  <a:pt x="0" y="1282402"/>
                </a:cubicBezTo>
                <a:cubicBezTo>
                  <a:pt x="-9764" y="816935"/>
                  <a:pt x="90540" y="380137"/>
                  <a:pt x="0" y="0"/>
                </a:cubicBezTo>
                <a:close/>
              </a:path>
              <a:path w="4411720" h="1282402" stroke="0" extrusionOk="0">
                <a:moveTo>
                  <a:pt x="0" y="0"/>
                </a:moveTo>
                <a:cubicBezTo>
                  <a:pt x="2028455" y="-127880"/>
                  <a:pt x="2891609" y="-20831"/>
                  <a:pt x="4411720" y="0"/>
                </a:cubicBezTo>
                <a:cubicBezTo>
                  <a:pt x="4435232" y="137346"/>
                  <a:pt x="4322289" y="666188"/>
                  <a:pt x="4411720" y="1282402"/>
                </a:cubicBezTo>
                <a:cubicBezTo>
                  <a:pt x="2931833" y="1243408"/>
                  <a:pt x="1453932" y="1237111"/>
                  <a:pt x="0" y="1282402"/>
                </a:cubicBezTo>
                <a:cubicBezTo>
                  <a:pt x="-16905" y="1014508"/>
                  <a:pt x="-59140" y="193900"/>
                  <a:pt x="0" y="0"/>
                </a:cubicBezTo>
                <a:close/>
              </a:path>
            </a:pathLst>
          </a:custGeom>
          <a:ln>
            <a:solidFill>
              <a:schemeClr val="tx1"/>
            </a:solidFill>
            <a:extLst>
              <a:ext uri="{C807C97D-BFC1-408E-A445-0C87EB9F89A2}">
                <ask:lineSketchStyleProps xmlns="" xmlns:ask="http://schemas.microsoft.com/office/drawing/2018/sketchyshapes" sd="129333036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600" b="1" i="0" dirty="0">
                <a:solidFill>
                  <a:srgbClr val="00206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วันศุกร์ที่ 14 มีนาคม พ.ศ. 2568 เวลา 10.00 น. </a:t>
            </a:r>
            <a:r>
              <a:rPr lang="th-TH" sz="1400" b="0" i="0" dirty="0">
                <a:solidFill>
                  <a:srgbClr val="080809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นายเกษม บุตรดี ผู้อำนวยการสำนักงานอธิการบดี ได้ประชุมหารือร่วมกับผู้อำนวยการสำนักส่งเสริมวิชาการฯ ผู้อำนวยการกองพัฒนานักศึกษา รองผู้อำนวยการสถาบันภาษาฯ และบุคลากรที่เกี่ยวข้อง </a:t>
            </a:r>
            <a:r>
              <a:rPr lang="th-TH" sz="1400" b="1" i="0" dirty="0">
                <a:solidFill>
                  <a:srgbClr val="FF0000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ในการทบทวนหลักเกณฑ์และวิธีการคิดภาระงานทางวิชาการ </a:t>
            </a:r>
            <a:r>
              <a:rPr lang="th-TH" sz="1400" b="0" i="0" dirty="0">
                <a:solidFill>
                  <a:srgbClr val="080809"/>
                </a:solidFill>
                <a:effectLst/>
                <a:latin typeface="TH SarabunPSK" panose="020B0500040200020003" pitchFamily="34" charset="-34"/>
                <a:cs typeface="TH SarabunPSK" panose="020B0500040200020003" pitchFamily="34" charset="-34"/>
              </a:rPr>
              <a:t>ณ ห้องประชุมพุทธชาด ชั้น 3 อาคาร 10 มหาวิทยาลัยราชภัฏสกลนคร</a:t>
            </a:r>
            <a:endParaRPr lang="en-US" b="1" spc="67" dirty="0">
              <a:solidFill>
                <a:srgbClr val="00B05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2" name="รูปภาพ 41">
            <a:extLst>
              <a:ext uri="{FF2B5EF4-FFF2-40B4-BE49-F238E27FC236}">
                <a16:creationId xmlns:a16="http://schemas.microsoft.com/office/drawing/2014/main" id="{7F130465-B9D9-5EF2-E688-05E9660691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655854" y="1437238"/>
            <a:ext cx="2364045" cy="1798034"/>
          </a:xfrm>
          <a:prstGeom prst="rect">
            <a:avLst/>
          </a:prstGeom>
        </p:spPr>
      </p:pic>
      <p:pic>
        <p:nvPicPr>
          <p:cNvPr id="44" name="รูปภาพ 43">
            <a:extLst>
              <a:ext uri="{FF2B5EF4-FFF2-40B4-BE49-F238E27FC236}">
                <a16:creationId xmlns:a16="http://schemas.microsoft.com/office/drawing/2014/main" id="{871D7491-8372-8B7F-D131-717167FC993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082399" y="1458912"/>
            <a:ext cx="2050646" cy="1380541"/>
          </a:xfrm>
          <a:prstGeom prst="rect">
            <a:avLst/>
          </a:prstGeom>
        </p:spPr>
      </p:pic>
      <p:sp>
        <p:nvSpPr>
          <p:cNvPr id="2" name="คำบรรยายภาพ: วงรี 1">
            <a:extLst>
              <a:ext uri="{FF2B5EF4-FFF2-40B4-BE49-F238E27FC236}">
                <a16:creationId xmlns:a16="http://schemas.microsoft.com/office/drawing/2014/main" id="{39C61740-1D06-D572-E757-6C1288AC5373}"/>
              </a:ext>
            </a:extLst>
          </p:cNvPr>
          <p:cNvSpPr/>
          <p:nvPr/>
        </p:nvSpPr>
        <p:spPr>
          <a:xfrm>
            <a:off x="9926724" y="2711358"/>
            <a:ext cx="2206321" cy="712067"/>
          </a:xfrm>
          <a:prstGeom prst="wedgeEllipseCallout">
            <a:avLst>
              <a:gd name="adj1" fmla="val -47622"/>
              <a:gd name="adj2" fmla="val -67397"/>
            </a:avLst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พิจารณาหลักเกณฑ์บัญชี 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 </a:t>
            </a:r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และบัญชี</a:t>
            </a:r>
            <a:r>
              <a:rPr lang="en-US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5</a:t>
            </a:r>
            <a:endParaRPr lang="th-TH" sz="18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7840727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60985F-ABAF-DC7F-EDD4-DBE487664A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>
            <a:extLst>
              <a:ext uri="{FF2B5EF4-FFF2-40B4-BE49-F238E27FC236}">
                <a16:creationId xmlns:a16="http://schemas.microsoft.com/office/drawing/2014/main" id="{5DEDDAE3-BD5E-B165-9187-CF7953DF1C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19</a:t>
            </a:fld>
            <a:endParaRPr lang="th-TH"/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821B45EB-2195-D26C-EB24-C56D56C0FC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790" y="231006"/>
            <a:ext cx="4359352" cy="6165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6" name="TextBox 34">
            <a:extLst>
              <a:ext uri="{FF2B5EF4-FFF2-40B4-BE49-F238E27FC236}">
                <a16:creationId xmlns:a16="http://schemas.microsoft.com/office/drawing/2014/main" id="{099B95F6-DDBA-0263-D803-4BCF07E22CE9}"/>
              </a:ext>
            </a:extLst>
          </p:cNvPr>
          <p:cNvSpPr txBox="1"/>
          <p:nvPr/>
        </p:nvSpPr>
        <p:spPr>
          <a:xfrm>
            <a:off x="273655" y="1692630"/>
            <a:ext cx="1208012" cy="2885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ธันวาคม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</a:p>
        </p:txBody>
      </p:sp>
      <p:sp>
        <p:nvSpPr>
          <p:cNvPr id="139" name="AutoShape 26">
            <a:extLst>
              <a:ext uri="{FF2B5EF4-FFF2-40B4-BE49-F238E27FC236}">
                <a16:creationId xmlns:a16="http://schemas.microsoft.com/office/drawing/2014/main" id="{323BC666-A718-CB4F-6E5E-34E75176531B}"/>
              </a:ext>
            </a:extLst>
          </p:cNvPr>
          <p:cNvSpPr/>
          <p:nvPr/>
        </p:nvSpPr>
        <p:spPr>
          <a:xfrm>
            <a:off x="91468" y="466500"/>
            <a:ext cx="7509235" cy="1226130"/>
          </a:xfrm>
          <a:prstGeom prst="rect">
            <a:avLst/>
          </a:prstGeom>
          <a:solidFill>
            <a:srgbClr val="CCCCFF">
              <a:alpha val="29804"/>
            </a:srgbClr>
          </a:solidFill>
          <a:ln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6" name="รูปแบบอิสระ 95">
            <a:extLst>
              <a:ext uri="{FF2B5EF4-FFF2-40B4-BE49-F238E27FC236}">
                <a16:creationId xmlns:a16="http://schemas.microsoft.com/office/drawing/2014/main" id="{7EC33039-E195-5923-C908-3581855B0D95}"/>
              </a:ext>
            </a:extLst>
          </p:cNvPr>
          <p:cNvSpPr/>
          <p:nvPr/>
        </p:nvSpPr>
        <p:spPr>
          <a:xfrm>
            <a:off x="91468" y="489937"/>
            <a:ext cx="2456999" cy="1234840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99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3" name="Group 47">
            <a:extLst>
              <a:ext uri="{FF2B5EF4-FFF2-40B4-BE49-F238E27FC236}">
                <a16:creationId xmlns:a16="http://schemas.microsoft.com/office/drawing/2014/main" id="{B4C849D1-022F-7E80-CBBD-B0EFE83AE687}"/>
              </a:ext>
            </a:extLst>
          </p:cNvPr>
          <p:cNvGrpSpPr/>
          <p:nvPr/>
        </p:nvGrpSpPr>
        <p:grpSpPr>
          <a:xfrm>
            <a:off x="192555" y="534395"/>
            <a:ext cx="522061" cy="982181"/>
            <a:chOff x="0" y="0"/>
            <a:chExt cx="1044123" cy="2052334"/>
          </a:xfrm>
        </p:grpSpPr>
        <p:pic>
          <p:nvPicPr>
            <p:cNvPr id="144" name="Picture 48">
              <a:extLst>
                <a:ext uri="{FF2B5EF4-FFF2-40B4-BE49-F238E27FC236}">
                  <a16:creationId xmlns:a16="http://schemas.microsoft.com/office/drawing/2014/main" id="{05596ADD-939C-DFCC-D061-7379B0B3A2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0" y="0"/>
              <a:ext cx="1044123" cy="2052334"/>
            </a:xfrm>
            <a:prstGeom prst="rect">
              <a:avLst/>
            </a:prstGeom>
          </p:spPr>
        </p:pic>
        <p:sp>
          <p:nvSpPr>
            <p:cNvPr id="145" name="TextBox 49">
              <a:extLst>
                <a:ext uri="{FF2B5EF4-FFF2-40B4-BE49-F238E27FC236}">
                  <a16:creationId xmlns:a16="http://schemas.microsoft.com/office/drawing/2014/main" id="{DB603713-789F-6C70-71FA-ED14623EEB91}"/>
                </a:ext>
              </a:extLst>
            </p:cNvPr>
            <p:cNvSpPr txBox="1"/>
            <p:nvPr/>
          </p:nvSpPr>
          <p:spPr>
            <a:xfrm>
              <a:off x="96422" y="379225"/>
              <a:ext cx="772779" cy="86419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30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05</a:t>
              </a:r>
            </a:p>
          </p:txBody>
        </p:sp>
      </p:grpSp>
      <p:sp>
        <p:nvSpPr>
          <p:cNvPr id="174" name="TextBox 34">
            <a:extLst>
              <a:ext uri="{FF2B5EF4-FFF2-40B4-BE49-F238E27FC236}">
                <a16:creationId xmlns:a16="http://schemas.microsoft.com/office/drawing/2014/main" id="{8C38E8A6-3091-7A6C-F397-AD48FC110E1A}"/>
              </a:ext>
            </a:extLst>
          </p:cNvPr>
          <p:cNvSpPr txBox="1"/>
          <p:nvPr/>
        </p:nvSpPr>
        <p:spPr>
          <a:xfrm>
            <a:off x="805121" y="636659"/>
            <a:ext cx="2157249" cy="8527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แผนการดำเนินงาน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ระยะ 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 </a:t>
            </a: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</a:t>
            </a:r>
            <a:b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20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2568 – 2570)</a:t>
            </a:r>
            <a:endParaRPr lang="th-TH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4F6BF39E-23B4-16DB-3896-426EE1FE99FB}"/>
              </a:ext>
            </a:extLst>
          </p:cNvPr>
          <p:cNvSpPr txBox="1"/>
          <p:nvPr/>
        </p:nvSpPr>
        <p:spPr>
          <a:xfrm>
            <a:off x="2585743" y="540956"/>
            <a:ext cx="50309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โครงการพัฒนาระบบบริหารงานบุคลากรเชิงรุกสู่การพลิกโฉมมหาวิทยาลัย “กลุ่มพัฒนาชุมชนท้องถิ่นหรือชุมชนอื่น” (กลุ่ม 3) ภายใต้โครงการพัฒนาความเป็นเลิศของสถาบันอุดมศึกษาและพัฒนากำลังคนขั้นสูง (</a:t>
            </a:r>
            <a:r>
              <a:rPr lang="en-US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Reinventing University</a:t>
            </a:r>
            <a:r>
              <a:rPr lang="th-TH" sz="1600" dirty="0">
                <a:solidFill>
                  <a:srgbClr val="002060"/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) ประจำปีงบประมาณ พ.ศ. 2568 นั้น</a:t>
            </a:r>
            <a:endParaRPr lang="en-US" sz="1600" dirty="0">
              <a:solidFill>
                <a:srgbClr val="002060"/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0F5E8B0B-0546-B7AE-2D1F-62C043D4B1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555" y="1871499"/>
            <a:ext cx="3526692" cy="198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EA7A389-ED9D-988A-9179-32F9F137B4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51625" y="1882206"/>
            <a:ext cx="3526691" cy="19257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D980D119-BD73-7DF8-FE01-B9CA93BE76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2556" y="4076516"/>
            <a:ext cx="3656616" cy="204848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74DB118-41EF-C3AF-0D7C-F5E403E88CE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51625" y="4076516"/>
            <a:ext cx="3429412" cy="19257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3258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รูปแบบอิสระ 70"/>
          <p:cNvSpPr/>
          <p:nvPr/>
        </p:nvSpPr>
        <p:spPr>
          <a:xfrm>
            <a:off x="3433681" y="1422400"/>
            <a:ext cx="8643450" cy="881316"/>
          </a:xfrm>
          <a:custGeom>
            <a:avLst/>
            <a:gdLst>
              <a:gd name="connsiteX0" fmla="*/ 0 w 8605350"/>
              <a:gd name="connsiteY0" fmla="*/ 0 h 881316"/>
              <a:gd name="connsiteX1" fmla="*/ 8605350 w 8605350"/>
              <a:gd name="connsiteY1" fmla="*/ 0 h 881316"/>
              <a:gd name="connsiteX2" fmla="*/ 8605350 w 8605350"/>
              <a:gd name="connsiteY2" fmla="*/ 881316 h 881316"/>
              <a:gd name="connsiteX3" fmla="*/ 511163 w 8605350"/>
              <a:gd name="connsiteY3" fmla="*/ 881316 h 881316"/>
              <a:gd name="connsiteX4" fmla="*/ 0 w 8605350"/>
              <a:gd name="connsiteY4" fmla="*/ 0 h 881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05350" h="881316">
                <a:moveTo>
                  <a:pt x="0" y="0"/>
                </a:moveTo>
                <a:lnTo>
                  <a:pt x="8605350" y="0"/>
                </a:lnTo>
                <a:lnTo>
                  <a:pt x="8605350" y="881316"/>
                </a:lnTo>
                <a:lnTo>
                  <a:pt x="511163" y="881316"/>
                </a:lnTo>
                <a:lnTo>
                  <a:pt x="0" y="0"/>
                </a:lnTo>
                <a:close/>
              </a:path>
            </a:pathLst>
          </a:cu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4" name="รูปแบบอิสระ 53"/>
          <p:cNvSpPr/>
          <p:nvPr/>
        </p:nvSpPr>
        <p:spPr>
          <a:xfrm>
            <a:off x="2988396" y="677878"/>
            <a:ext cx="9088735" cy="651065"/>
          </a:xfrm>
          <a:custGeom>
            <a:avLst/>
            <a:gdLst>
              <a:gd name="connsiteX0" fmla="*/ 0 w 9088735"/>
              <a:gd name="connsiteY0" fmla="*/ 0 h 651065"/>
              <a:gd name="connsiteX1" fmla="*/ 9088735 w 9088735"/>
              <a:gd name="connsiteY1" fmla="*/ 0 h 651065"/>
              <a:gd name="connsiteX2" fmla="*/ 9088735 w 9088735"/>
              <a:gd name="connsiteY2" fmla="*/ 651065 h 651065"/>
              <a:gd name="connsiteX3" fmla="*/ 377618 w 9088735"/>
              <a:gd name="connsiteY3" fmla="*/ 651065 h 651065"/>
              <a:gd name="connsiteX4" fmla="*/ 0 w 9088735"/>
              <a:gd name="connsiteY4" fmla="*/ 0 h 651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088735" h="651065">
                <a:moveTo>
                  <a:pt x="0" y="0"/>
                </a:moveTo>
                <a:lnTo>
                  <a:pt x="9088735" y="0"/>
                </a:lnTo>
                <a:lnTo>
                  <a:pt x="9088735" y="651065"/>
                </a:lnTo>
                <a:lnTo>
                  <a:pt x="377618" y="651065"/>
                </a:ln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19" name="ตัวแทนรูปภาพ 2">
            <a:extLst>
              <a:ext uri="{FF2B5EF4-FFF2-40B4-BE49-F238E27FC236}">
                <a16:creationId xmlns:a16="http://schemas.microsoft.com/office/drawing/2014/main" id="{6AD084DA-5CAC-4956-BF6F-1C824CF8A5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2" t="1" r="19249" b="4714"/>
          <a:stretch/>
        </p:blipFill>
        <p:spPr>
          <a:xfrm>
            <a:off x="138748" y="602395"/>
            <a:ext cx="3726745" cy="3160648"/>
          </a:xfrm>
          <a:custGeom>
            <a:avLst/>
            <a:gdLst>
              <a:gd name="connsiteX0" fmla="*/ 2090352 w 5441094"/>
              <a:gd name="connsiteY0" fmla="*/ 2977952 h 4721980"/>
              <a:gd name="connsiteX1" fmla="*/ 3101888 w 5441094"/>
              <a:gd name="connsiteY1" fmla="*/ 4721980 h 4721980"/>
              <a:gd name="connsiteX2" fmla="*/ 1078816 w 5441094"/>
              <a:gd name="connsiteY2" fmla="*/ 4721980 h 4721980"/>
              <a:gd name="connsiteX3" fmla="*/ 2191267 w 5441094"/>
              <a:gd name="connsiteY3" fmla="*/ 2940880 h 4721980"/>
              <a:gd name="connsiteX4" fmla="*/ 4155992 w 5441094"/>
              <a:gd name="connsiteY4" fmla="*/ 2940880 h 4721980"/>
              <a:gd name="connsiteX5" fmla="*/ 3173629 w 5441094"/>
              <a:gd name="connsiteY5" fmla="*/ 4634609 h 4721980"/>
              <a:gd name="connsiteX6" fmla="*/ 0 w 5441094"/>
              <a:gd name="connsiteY6" fmla="*/ 2928524 h 4721980"/>
              <a:gd name="connsiteX7" fmla="*/ 2023072 w 5441094"/>
              <a:gd name="connsiteY7" fmla="*/ 2928524 h 4721980"/>
              <a:gd name="connsiteX8" fmla="*/ 1011536 w 5441094"/>
              <a:gd name="connsiteY8" fmla="*/ 4672552 h 4721980"/>
              <a:gd name="connsiteX9" fmla="*/ 982363 w 5441094"/>
              <a:gd name="connsiteY9" fmla="*/ 1120204 h 4721980"/>
              <a:gd name="connsiteX10" fmla="*/ 1964725 w 5441094"/>
              <a:gd name="connsiteY10" fmla="*/ 2813933 h 4721980"/>
              <a:gd name="connsiteX11" fmla="*/ 0 w 5441094"/>
              <a:gd name="connsiteY11" fmla="*/ 2813933 h 4721980"/>
              <a:gd name="connsiteX12" fmla="*/ 3816180 w 5441094"/>
              <a:gd name="connsiteY12" fmla="*/ 12357 h 4721980"/>
              <a:gd name="connsiteX13" fmla="*/ 5441094 w 5441094"/>
              <a:gd name="connsiteY13" fmla="*/ 2813933 h 4721980"/>
              <a:gd name="connsiteX14" fmla="*/ 2191266 w 5441094"/>
              <a:gd name="connsiteY14" fmla="*/ 2813933 h 4721980"/>
              <a:gd name="connsiteX15" fmla="*/ 465439 w 5441094"/>
              <a:gd name="connsiteY15" fmla="*/ 0 h 4721980"/>
              <a:gd name="connsiteX16" fmla="*/ 3715267 w 5441094"/>
              <a:gd name="connsiteY16" fmla="*/ 0 h 4721980"/>
              <a:gd name="connsiteX17" fmla="*/ 2090353 w 5441094"/>
              <a:gd name="connsiteY17" fmla="*/ 2801576 h 4721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441094" h="4721980">
                <a:moveTo>
                  <a:pt x="2090352" y="2977952"/>
                </a:moveTo>
                <a:lnTo>
                  <a:pt x="3101888" y="4721980"/>
                </a:lnTo>
                <a:lnTo>
                  <a:pt x="1078816" y="4721980"/>
                </a:lnTo>
                <a:close/>
                <a:moveTo>
                  <a:pt x="2191267" y="2940880"/>
                </a:moveTo>
                <a:lnTo>
                  <a:pt x="4155992" y="2940880"/>
                </a:lnTo>
                <a:lnTo>
                  <a:pt x="3173629" y="4634609"/>
                </a:lnTo>
                <a:close/>
                <a:moveTo>
                  <a:pt x="0" y="2928524"/>
                </a:moveTo>
                <a:lnTo>
                  <a:pt x="2023072" y="2928524"/>
                </a:lnTo>
                <a:lnTo>
                  <a:pt x="1011536" y="4672552"/>
                </a:lnTo>
                <a:close/>
                <a:moveTo>
                  <a:pt x="982363" y="1120204"/>
                </a:moveTo>
                <a:lnTo>
                  <a:pt x="1964725" y="2813933"/>
                </a:lnTo>
                <a:lnTo>
                  <a:pt x="0" y="2813933"/>
                </a:lnTo>
                <a:close/>
                <a:moveTo>
                  <a:pt x="3816180" y="12357"/>
                </a:moveTo>
                <a:lnTo>
                  <a:pt x="5441094" y="2813933"/>
                </a:lnTo>
                <a:lnTo>
                  <a:pt x="2191266" y="2813933"/>
                </a:lnTo>
                <a:close/>
                <a:moveTo>
                  <a:pt x="465439" y="0"/>
                </a:moveTo>
                <a:lnTo>
                  <a:pt x="3715267" y="0"/>
                </a:lnTo>
                <a:lnTo>
                  <a:pt x="2090353" y="2801576"/>
                </a:lnTo>
                <a:close/>
              </a:path>
            </a:pathLst>
          </a:custGeom>
          <a:solidFill>
            <a:sysClr val="window" lastClr="FFFFFF">
              <a:lumMod val="95000"/>
            </a:sysClr>
          </a:solidFill>
          <a:effectLst/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432C8673-364D-41EB-A8BB-9F5BE704DC3E}"/>
              </a:ext>
            </a:extLst>
          </p:cNvPr>
          <p:cNvSpPr/>
          <p:nvPr/>
        </p:nvSpPr>
        <p:spPr>
          <a:xfrm>
            <a:off x="0" y="0"/>
            <a:ext cx="12192000" cy="620719"/>
          </a:xfrm>
          <a:prstGeom prst="rect">
            <a:avLst/>
          </a:prstGeom>
          <a:solidFill>
            <a:srgbClr val="0066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tIns="108000" bIns="10800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ปรัชญา วิสัยทัศน์ พันธกิจ ประเด็นยุทธศาสตร์</a:t>
            </a:r>
          </a:p>
        </p:txBody>
      </p:sp>
      <p:sp>
        <p:nvSpPr>
          <p:cNvPr id="23" name="สี่เหลี่ยมผืนผ้า: มุมมน 10">
            <a:extLst>
              <a:ext uri="{FF2B5EF4-FFF2-40B4-BE49-F238E27FC236}">
                <a16:creationId xmlns:a16="http://schemas.microsoft.com/office/drawing/2014/main" id="{B1D1DF9E-4F54-4A12-8908-85665F426FDA}"/>
              </a:ext>
            </a:extLst>
          </p:cNvPr>
          <p:cNvSpPr/>
          <p:nvPr/>
        </p:nvSpPr>
        <p:spPr>
          <a:xfrm>
            <a:off x="3298322" y="795420"/>
            <a:ext cx="1134342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ปรัชญา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D338112B-F784-4125-8C13-63449F03E8BA}"/>
              </a:ext>
            </a:extLst>
          </p:cNvPr>
          <p:cNvSpPr txBox="1"/>
          <p:nvPr/>
        </p:nvSpPr>
        <p:spPr>
          <a:xfrm>
            <a:off x="4432664" y="746726"/>
            <a:ext cx="7528964" cy="478387"/>
          </a:xfrm>
          <a:prstGeom prst="rect">
            <a:avLst/>
          </a:prstGeom>
          <a:noFill/>
        </p:spPr>
        <p:txBody>
          <a:bodyPr wrap="square" tIns="72000" bIns="3600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สนับสนุนภารกิจของมหาวิทยาลัย มุ่งมั่นบริการ ระบบงานมาตรฐาน สร้างสรรค์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กิจกรรม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สี่เหลี่ยมผืนผ้า: มุมมน 13">
            <a:extLst>
              <a:ext uri="{FF2B5EF4-FFF2-40B4-BE49-F238E27FC236}">
                <a16:creationId xmlns:a16="http://schemas.microsoft.com/office/drawing/2014/main" id="{777F90F4-7CAA-4DF0-A5CD-698B25C2F238}"/>
              </a:ext>
            </a:extLst>
          </p:cNvPr>
          <p:cNvSpPr/>
          <p:nvPr/>
        </p:nvSpPr>
        <p:spPr>
          <a:xfrm>
            <a:off x="3781229" y="1652064"/>
            <a:ext cx="1134342" cy="3810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วิสัยทัศน์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: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H SarabunPSK" panose="020B0500040200020003" pitchFamily="34" charset="-34"/>
              </a:rPr>
              <a:t>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0B699B54-B50D-4384-A6B0-D18534300E65}"/>
              </a:ext>
            </a:extLst>
          </p:cNvPr>
          <p:cNvSpPr txBox="1"/>
          <p:nvPr/>
        </p:nvSpPr>
        <p:spPr>
          <a:xfrm>
            <a:off x="4915571" y="1603371"/>
            <a:ext cx="6816574" cy="478387"/>
          </a:xfrm>
          <a:prstGeom prst="rect">
            <a:avLst/>
          </a:prstGeom>
          <a:noFill/>
        </p:spPr>
        <p:txBody>
          <a:bodyPr wrap="square" tIns="72000" bIns="3600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เป็นศูนย์กลางการบริหารจัดการ โดยใช้</a:t>
            </a: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เทคโนโลยีและ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นวัตกรรม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itchFamily="34" charset="-34"/>
              <a:ea typeface="+mn-ea"/>
              <a:cs typeface="TH SarabunPSK" pitchFamily="34" charset="-34"/>
            </a:endParaRPr>
          </a:p>
        </p:txBody>
      </p:sp>
      <p:sp>
        <p:nvSpPr>
          <p:cNvPr id="33" name="Pentagon 48">
            <a:extLst>
              <a:ext uri="{FF2B5EF4-FFF2-40B4-BE49-F238E27FC236}">
                <a16:creationId xmlns:a16="http://schemas.microsoft.com/office/drawing/2014/main" id="{52AAA410-C927-4063-B3E5-0231A2DA1BE2}"/>
              </a:ext>
            </a:extLst>
          </p:cNvPr>
          <p:cNvSpPr/>
          <p:nvPr/>
        </p:nvSpPr>
        <p:spPr>
          <a:xfrm>
            <a:off x="6576895" y="3920271"/>
            <a:ext cx="1690512" cy="502423"/>
          </a:xfrm>
          <a:prstGeom prst="homePlate">
            <a:avLst>
              <a:gd name="adj" fmla="val 54918"/>
            </a:avLst>
          </a:prstGeom>
          <a:solidFill>
            <a:srgbClr val="0070C0"/>
          </a:solidFill>
          <a:ln w="25400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 พันธกิจ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: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Arial Unicode MS"/>
              <a:cs typeface="TH SarabunPSK" panose="020B0500040200020003" pitchFamily="34" charset="-34"/>
            </a:endParaRPr>
          </a:p>
        </p:txBody>
      </p:sp>
      <p:pic>
        <p:nvPicPr>
          <p:cNvPr id="34" name="รูปภาพ 33">
            <a:extLst>
              <a:ext uri="{FF2B5EF4-FFF2-40B4-BE49-F238E27FC236}">
                <a16:creationId xmlns:a16="http://schemas.microsoft.com/office/drawing/2014/main" id="{2B773294-13D2-4FD9-B207-EBBF4112592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121" y="713855"/>
            <a:ext cx="803295" cy="1018518"/>
          </a:xfrm>
          <a:prstGeom prst="rect">
            <a:avLst/>
          </a:prstGeom>
        </p:spPr>
      </p:pic>
      <p:grpSp>
        <p:nvGrpSpPr>
          <p:cNvPr id="36" name="กลุ่ม 35"/>
          <p:cNvGrpSpPr/>
          <p:nvPr/>
        </p:nvGrpSpPr>
        <p:grpSpPr>
          <a:xfrm>
            <a:off x="118031" y="3877769"/>
            <a:ext cx="6360581" cy="2541306"/>
            <a:chOff x="5577369" y="1497362"/>
            <a:chExt cx="6360581" cy="2541306"/>
          </a:xfrm>
        </p:grpSpPr>
        <p:sp>
          <p:nvSpPr>
            <p:cNvPr id="37" name="사각형: 둥근 모서리 37">
              <a:extLst>
                <a:ext uri="{FF2B5EF4-FFF2-40B4-BE49-F238E27FC236}">
                  <a16:creationId xmlns:a16="http://schemas.microsoft.com/office/drawing/2014/main" id="{EC3AA4C5-7BA2-47A1-858B-3FC1742EB26A}"/>
                </a:ext>
              </a:extLst>
            </p:cNvPr>
            <p:cNvSpPr/>
            <p:nvPr/>
          </p:nvSpPr>
          <p:spPr>
            <a:xfrm>
              <a:off x="5664420" y="2790101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CEDD46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38" name="사각형: 둥근 모서리 47">
              <a:extLst>
                <a:ext uri="{FF2B5EF4-FFF2-40B4-BE49-F238E27FC236}">
                  <a16:creationId xmlns:a16="http://schemas.microsoft.com/office/drawing/2014/main" id="{535A0ABB-27D4-4BA4-8F3F-4277EC02D3C4}"/>
                </a:ext>
              </a:extLst>
            </p:cNvPr>
            <p:cNvSpPr/>
            <p:nvPr/>
          </p:nvSpPr>
          <p:spPr>
            <a:xfrm>
              <a:off x="8857541" y="2790100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FFC0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45" name="사각형: 둥근 모서리 48">
              <a:extLst>
                <a:ext uri="{FF2B5EF4-FFF2-40B4-BE49-F238E27FC236}">
                  <a16:creationId xmlns:a16="http://schemas.microsoft.com/office/drawing/2014/main" id="{5DB1610F-0E6E-4467-9356-D46DD14961C9}"/>
                </a:ext>
              </a:extLst>
            </p:cNvPr>
            <p:cNvSpPr/>
            <p:nvPr/>
          </p:nvSpPr>
          <p:spPr>
            <a:xfrm>
              <a:off x="8857541" y="1497362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4D9724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52" name="사각형: 둥근 모서리 49">
              <a:extLst>
                <a:ext uri="{FF2B5EF4-FFF2-40B4-BE49-F238E27FC236}">
                  <a16:creationId xmlns:a16="http://schemas.microsoft.com/office/drawing/2014/main" id="{883B34F4-F745-49F1-922E-2B837580588C}"/>
                </a:ext>
              </a:extLst>
            </p:cNvPr>
            <p:cNvSpPr/>
            <p:nvPr/>
          </p:nvSpPr>
          <p:spPr>
            <a:xfrm>
              <a:off x="5664420" y="1497362"/>
              <a:ext cx="3080409" cy="1248567"/>
            </a:xfrm>
            <a:prstGeom prst="roundRect">
              <a:avLst>
                <a:gd name="adj" fmla="val 12276"/>
              </a:avLst>
            </a:prstGeom>
            <a:solidFill>
              <a:srgbClr val="006600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7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grpSp>
          <p:nvGrpSpPr>
            <p:cNvPr id="55" name="그룹 6">
              <a:extLst>
                <a:ext uri="{FF2B5EF4-FFF2-40B4-BE49-F238E27FC236}">
                  <a16:creationId xmlns:a16="http://schemas.microsoft.com/office/drawing/2014/main" id="{A02107F5-4214-4AB5-98B8-0EE342A5FB31}"/>
                </a:ext>
              </a:extLst>
            </p:cNvPr>
            <p:cNvGrpSpPr/>
            <p:nvPr/>
          </p:nvGrpSpPr>
          <p:grpSpPr>
            <a:xfrm>
              <a:off x="7805200" y="1772031"/>
              <a:ext cx="1991970" cy="1991970"/>
              <a:chOff x="11977794" y="1437147"/>
              <a:chExt cx="3273771" cy="3273771"/>
            </a:xfrm>
          </p:grpSpPr>
          <p:sp>
            <p:nvSpPr>
              <p:cNvPr id="93" name="타원 3">
                <a:extLst>
                  <a:ext uri="{FF2B5EF4-FFF2-40B4-BE49-F238E27FC236}">
                    <a16:creationId xmlns:a16="http://schemas.microsoft.com/office/drawing/2014/main" id="{CA89B0CA-3704-4BC6-8E28-60ECDF7BB4CC}"/>
                  </a:ext>
                </a:extLst>
              </p:cNvPr>
              <p:cNvSpPr/>
              <p:nvPr/>
            </p:nvSpPr>
            <p:spPr>
              <a:xfrm>
                <a:off x="11977794" y="1437147"/>
                <a:ext cx="3273771" cy="3273771"/>
              </a:xfrm>
              <a:prstGeom prst="ellipse">
                <a:avLst/>
              </a:prstGeom>
              <a:solidFill>
                <a:sysClr val="windowText" lastClr="000000">
                  <a:alpha val="30000"/>
                </a:sys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  <p:sp>
            <p:nvSpPr>
              <p:cNvPr id="94" name="타원 4">
                <a:extLst>
                  <a:ext uri="{FF2B5EF4-FFF2-40B4-BE49-F238E27FC236}">
                    <a16:creationId xmlns:a16="http://schemas.microsoft.com/office/drawing/2014/main" id="{23C66EBB-1523-4733-A8A5-D126F0D79442}"/>
                  </a:ext>
                </a:extLst>
              </p:cNvPr>
              <p:cNvSpPr/>
              <p:nvPr/>
            </p:nvSpPr>
            <p:spPr>
              <a:xfrm>
                <a:off x="12378035" y="1837388"/>
                <a:ext cx="2473289" cy="2473289"/>
              </a:xfrm>
              <a:prstGeom prst="ellipse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ko-KR" altLang="en-US" sz="2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맑은 고딕" panose="020B0503020000020004" pitchFamily="34" charset="-127"/>
                  <a:cs typeface="+mn-cs"/>
                </a:endParaRPr>
              </a:p>
            </p:txBody>
          </p:sp>
        </p:grpSp>
        <p:sp>
          <p:nvSpPr>
            <p:cNvPr id="56" name="TextBox 13">
              <a:extLst>
                <a:ext uri="{FF2B5EF4-FFF2-40B4-BE49-F238E27FC236}">
                  <a16:creationId xmlns:a16="http://schemas.microsoft.com/office/drawing/2014/main" id="{DE8D891C-7C22-4837-A9CF-E6E4C79A48CA}"/>
                </a:ext>
              </a:extLst>
            </p:cNvPr>
            <p:cNvSpPr txBox="1"/>
            <p:nvPr/>
          </p:nvSpPr>
          <p:spPr>
            <a:xfrm rot="18900000">
              <a:off x="8014066" y="1929014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1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7" name="TextBox 14">
              <a:extLst>
                <a:ext uri="{FF2B5EF4-FFF2-40B4-BE49-F238E27FC236}">
                  <a16:creationId xmlns:a16="http://schemas.microsoft.com/office/drawing/2014/main" id="{C8291552-5C95-4D70-A8F8-8BA59B4B6B03}"/>
                </a:ext>
              </a:extLst>
            </p:cNvPr>
            <p:cNvSpPr txBox="1"/>
            <p:nvPr/>
          </p:nvSpPr>
          <p:spPr>
            <a:xfrm rot="2700000">
              <a:off x="8100877" y="1929014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2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8" name="TextBox 15">
              <a:extLst>
                <a:ext uri="{FF2B5EF4-FFF2-40B4-BE49-F238E27FC236}">
                  <a16:creationId xmlns:a16="http://schemas.microsoft.com/office/drawing/2014/main" id="{B098D652-08C9-46F4-981A-9CE3A89593A4}"/>
                </a:ext>
              </a:extLst>
            </p:cNvPr>
            <p:cNvSpPr txBox="1"/>
            <p:nvPr/>
          </p:nvSpPr>
          <p:spPr>
            <a:xfrm rot="13500000">
              <a:off x="8014066" y="2003966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ยุทธศาสตร์ที่ 3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59" name="TextBox 16">
              <a:extLst>
                <a:ext uri="{FF2B5EF4-FFF2-40B4-BE49-F238E27FC236}">
                  <a16:creationId xmlns:a16="http://schemas.microsoft.com/office/drawing/2014/main" id="{BC3BA23A-26DD-417D-9CF8-D27F5380D950}"/>
                </a:ext>
              </a:extLst>
            </p:cNvPr>
            <p:cNvSpPr txBox="1"/>
            <p:nvPr/>
          </p:nvSpPr>
          <p:spPr>
            <a:xfrm rot="8100000">
              <a:off x="8100877" y="2003966"/>
              <a:ext cx="1488544" cy="1603466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3656205"/>
                </a:avLst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6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 </a:t>
              </a:r>
              <a:endPara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  <p:sp>
          <p:nvSpPr>
            <p:cNvPr id="60" name="TextBox 5">
              <a:extLst>
                <a:ext uri="{FF2B5EF4-FFF2-40B4-BE49-F238E27FC236}">
                  <a16:creationId xmlns:a16="http://schemas.microsoft.com/office/drawing/2014/main" id="{CF4CEA4D-D63A-4C74-A536-F4F9A6EB64E1}"/>
                </a:ext>
              </a:extLst>
            </p:cNvPr>
            <p:cNvSpPr txBox="1"/>
            <p:nvPr/>
          </p:nvSpPr>
          <p:spPr>
            <a:xfrm>
              <a:off x="7893409" y="2482743"/>
              <a:ext cx="1787205" cy="534368"/>
            </a:xfrm>
            <a:prstGeom prst="rect">
              <a:avLst/>
            </a:prstGeom>
            <a:noFill/>
          </p:spPr>
          <p:txBody>
            <a:bodyPr wrap="square" tIns="36000" bIns="3600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itchFamily="34" charset="-34"/>
                  <a:ea typeface="Calibri" pitchFamily="34" charset="0"/>
                  <a:cs typeface="TH SarabunPSK" pitchFamily="34" charset="-34"/>
                </a:rPr>
                <a:t>ยุทธศาสตร์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endParaRPr>
            </a:p>
          </p:txBody>
        </p:sp>
        <p:grpSp>
          <p:nvGrpSpPr>
            <p:cNvPr id="61" name="กลุ่ม 60"/>
            <p:cNvGrpSpPr/>
            <p:nvPr/>
          </p:nvGrpSpPr>
          <p:grpSpPr>
            <a:xfrm>
              <a:off x="5583310" y="1620923"/>
              <a:ext cx="1937816" cy="477769"/>
              <a:chOff x="197752" y="2095503"/>
              <a:chExt cx="2337234" cy="576246"/>
            </a:xfrm>
          </p:grpSpPr>
          <p:sp>
            <p:nvSpPr>
              <p:cNvPr id="87" name="สี่เหลี่ยมผืนผ้า 86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  <p:sp>
            <p:nvSpPr>
              <p:cNvPr id="88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1</a:t>
                </a:r>
                <a:endParaRPr kumimoji="0" lang="ko-KR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grpSp>
            <p:nvGrpSpPr>
              <p:cNvPr id="89" name="กลุ่ม 88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90" name="ลายทแยงมุม 89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1" name="ลายทแยงมุม 90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92" name="ลายทแยงมุม 91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2" name="กล่องข้อความ 61"/>
            <p:cNvSpPr txBox="1"/>
            <p:nvPr/>
          </p:nvSpPr>
          <p:spPr>
            <a:xfrm>
              <a:off x="5866525" y="1991875"/>
              <a:ext cx="2055231" cy="61555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พัฒนาระบบบริหารจัดการสู่ความเป็นเลิศ</a:t>
              </a:r>
            </a:p>
          </p:txBody>
        </p:sp>
        <p:grpSp>
          <p:nvGrpSpPr>
            <p:cNvPr id="63" name="กลุ่ม 62"/>
            <p:cNvGrpSpPr/>
            <p:nvPr/>
          </p:nvGrpSpPr>
          <p:grpSpPr>
            <a:xfrm>
              <a:off x="9985438" y="1620923"/>
              <a:ext cx="1937816" cy="477769"/>
              <a:chOff x="197752" y="2095503"/>
              <a:chExt cx="2337234" cy="576246"/>
            </a:xfrm>
          </p:grpSpPr>
          <p:sp>
            <p:nvSpPr>
              <p:cNvPr id="81" name="สี่เหลี่ยมผืนผ้า 80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  <p:sp>
            <p:nvSpPr>
              <p:cNvPr id="82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2</a:t>
                </a:r>
                <a:endParaRPr kumimoji="0" lang="ko-KR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grpSp>
            <p:nvGrpSpPr>
              <p:cNvPr id="83" name="กลุ่ม 82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84" name="ลายทแยงมุม 83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5" name="ลายทแยงมุม 84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6" name="ลายทแยงมุม 85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4" name="กล่องข้อความ 63"/>
            <p:cNvSpPr txBox="1"/>
            <p:nvPr/>
          </p:nvSpPr>
          <p:spPr>
            <a:xfrm>
              <a:off x="9836853" y="1991875"/>
              <a:ext cx="2055231" cy="615553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lIns="0" rIns="0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1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พัฒนาสมรรถนะทรัพยากรบุคคลเพื่อเสริมสร้างคุณค่าให้แก่องค์กร</a:t>
              </a:r>
            </a:p>
          </p:txBody>
        </p:sp>
        <p:grpSp>
          <p:nvGrpSpPr>
            <p:cNvPr id="65" name="กลุ่ม 64"/>
            <p:cNvGrpSpPr/>
            <p:nvPr/>
          </p:nvGrpSpPr>
          <p:grpSpPr>
            <a:xfrm>
              <a:off x="5577369" y="2900847"/>
              <a:ext cx="1937816" cy="477769"/>
              <a:chOff x="197752" y="2095503"/>
              <a:chExt cx="2337234" cy="576246"/>
            </a:xfrm>
          </p:grpSpPr>
          <p:sp>
            <p:nvSpPr>
              <p:cNvPr id="75" name="สี่เหลี่ยมผืนผ้า 74"/>
              <p:cNvSpPr/>
              <p:nvPr/>
            </p:nvSpPr>
            <p:spPr>
              <a:xfrm>
                <a:off x="314807" y="2095503"/>
                <a:ext cx="2220179" cy="445414"/>
              </a:xfrm>
              <a:prstGeom prst="rect">
                <a:avLst/>
              </a:prstGeom>
              <a:solidFill>
                <a:srgbClr val="0070C0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tIns="36000" bIns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3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H SarabunPSK" pitchFamily="34" charset="-34"/>
                  <a:ea typeface="+mn-ea"/>
                  <a:cs typeface="TH SarabunPSK" pitchFamily="34" charset="-34"/>
                </a:endParaRPr>
              </a:p>
            </p:txBody>
          </p:sp>
          <p:sp>
            <p:nvSpPr>
              <p:cNvPr id="76" name="TextBox 76">
                <a:extLst>
                  <a:ext uri="{FF2B5EF4-FFF2-40B4-BE49-F238E27FC236}">
                    <a16:creationId xmlns:a16="http://schemas.microsoft.com/office/drawing/2014/main" id="{000CB1F4-DA03-4218-98FC-9E6DDEE8D685}"/>
                  </a:ext>
                </a:extLst>
              </p:cNvPr>
              <p:cNvSpPr txBox="1"/>
              <p:nvPr/>
            </p:nvSpPr>
            <p:spPr>
              <a:xfrm>
                <a:off x="539343" y="2124725"/>
                <a:ext cx="1995642" cy="389775"/>
              </a:xfrm>
              <a:prstGeom prst="rect">
                <a:avLst/>
              </a:prstGeom>
              <a:noFill/>
            </p:spPr>
            <p:txBody>
              <a:bodyPr wrap="square" t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1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TH SarabunPSK" panose="020B0500040200020003" pitchFamily="34" charset="-34"/>
                    <a:ea typeface="Calibri" panose="020F0502020204030204" pitchFamily="34" charset="0"/>
                    <a:cs typeface="TH SarabunPSK" panose="020B0500040200020003" pitchFamily="34" charset="-34"/>
                  </a:rPr>
                  <a:t>ยุทธศาสตร์ที่ 3</a:t>
                </a:r>
                <a:endParaRPr kumimoji="0" lang="ko-KR" altLang="en-US" sz="21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endParaRPr>
              </a:p>
            </p:txBody>
          </p:sp>
          <p:grpSp>
            <p:nvGrpSpPr>
              <p:cNvPr id="77" name="กลุ่ม 76"/>
              <p:cNvGrpSpPr/>
              <p:nvPr/>
            </p:nvGrpSpPr>
            <p:grpSpPr>
              <a:xfrm>
                <a:off x="197752" y="2109783"/>
                <a:ext cx="560091" cy="561966"/>
                <a:chOff x="-2844539" y="460678"/>
                <a:chExt cx="798567" cy="801242"/>
              </a:xfrm>
            </p:grpSpPr>
            <p:sp>
              <p:nvSpPr>
                <p:cNvPr id="78" name="ลายทแยงมุม 77"/>
                <p:cNvSpPr/>
                <p:nvPr/>
              </p:nvSpPr>
              <p:spPr>
                <a:xfrm rot="13500000">
                  <a:off x="-2462447" y="85190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79" name="ลายทแยงมุม 78"/>
                <p:cNvSpPr/>
                <p:nvPr/>
              </p:nvSpPr>
              <p:spPr>
                <a:xfrm rot="18900000">
                  <a:off x="-2844539" y="494138"/>
                  <a:ext cx="410012" cy="410012"/>
                </a:xfrm>
                <a:prstGeom prst="diagStripe">
                  <a:avLst>
                    <a:gd name="adj" fmla="val 82030"/>
                  </a:avLst>
                </a:prstGeom>
                <a:solidFill>
                  <a:srgbClr val="00355C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  <p:sp>
              <p:nvSpPr>
                <p:cNvPr id="80" name="ลายทแยงมุม 79"/>
                <p:cNvSpPr/>
                <p:nvPr/>
              </p:nvSpPr>
              <p:spPr>
                <a:xfrm rot="16200000">
                  <a:off x="-2692847" y="460678"/>
                  <a:ext cx="646875" cy="646875"/>
                </a:xfrm>
                <a:prstGeom prst="diagStripe">
                  <a:avLst>
                    <a:gd name="adj" fmla="val 25747"/>
                  </a:avLst>
                </a:prstGeom>
                <a:solidFill>
                  <a:srgbClr val="00B0F0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th-TH" sz="2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Cordia New" panose="020B0304020202020204" pitchFamily="34" charset="-34"/>
                  </a:endParaRPr>
                </a:p>
              </p:txBody>
            </p:sp>
          </p:grpSp>
        </p:grpSp>
        <p:sp>
          <p:nvSpPr>
            <p:cNvPr id="66" name="กล่องข้อความ 65"/>
            <p:cNvSpPr txBox="1"/>
            <p:nvPr/>
          </p:nvSpPr>
          <p:spPr>
            <a:xfrm>
              <a:off x="5860584" y="3289215"/>
              <a:ext cx="2445426" cy="707886"/>
            </a:xfrm>
            <a:prstGeom prst="rect">
              <a:avLst/>
            </a:prstGeom>
            <a:noFill/>
            <a:ln w="19050"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สนับสนุน</a:t>
              </a:r>
              <a:r>
                <a:rPr kumimoji="0" lang="th-TH" sz="2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การจัด</a:t>
              </a:r>
              <a:r>
                <a:rPr kumimoji="0" lang="th-TH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กิจกรรม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พัฒนา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PSK" panose="020B0500040200020003" pitchFamily="34" charset="-34"/>
                  <a:ea typeface="Calibri" panose="020F0502020204030204" pitchFamily="34" charset="0"/>
                  <a:cs typeface="TH SarabunPSK" panose="020B0500040200020003" pitchFamily="34" charset="-34"/>
                </a:rPr>
                <a:t>นักศึกษา</a:t>
              </a:r>
            </a:p>
          </p:txBody>
        </p:sp>
      </p:grpSp>
      <p:sp>
        <p:nvSpPr>
          <p:cNvPr id="67" name="กล่องข้อความ 66"/>
          <p:cNvSpPr txBox="1"/>
          <p:nvPr/>
        </p:nvSpPr>
        <p:spPr>
          <a:xfrm>
            <a:off x="7845710" y="2370825"/>
            <a:ext cx="4231421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sng" strike="noStrike" cap="none" spc="0" normalizeH="0" baseline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เอกลักษณ์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8" name="กล่องข้อความ 67"/>
          <p:cNvSpPr txBox="1"/>
          <p:nvPr/>
        </p:nvSpPr>
        <p:spPr>
          <a:xfrm>
            <a:off x="7845711" y="2951266"/>
            <a:ext cx="4231420" cy="830997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wrap="square" lIns="0" rIns="0" rtlCol="0">
            <a:spAutoFit/>
          </a:bodyPr>
          <a:lstStyle>
            <a:defPPr>
              <a:defRPr lang="th-TH"/>
            </a:defPPr>
            <a:lvl1pPr algn="ctr">
              <a:defRPr sz="3000" b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“มุ่งมั่นบริการ ประสานงานอย่างมืออาชีพ </a:t>
            </a:r>
            <a:endParaRPr kumimoji="0" lang="th-TH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สู่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ผลงานคุณภาพมาตรฐาน”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69" name="กล่องข้อความ 68"/>
          <p:cNvSpPr txBox="1"/>
          <p:nvPr/>
        </p:nvSpPr>
        <p:spPr>
          <a:xfrm>
            <a:off x="3865492" y="2380106"/>
            <a:ext cx="3895689" cy="553998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>
            <a:defPPr>
              <a:defRPr lang="th-TH"/>
            </a:defPPr>
            <a:lvl1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sng" strike="noStrike" cap="none" spc="0" normalizeH="0" baseline="0">
                <a:ln>
                  <a:noFill/>
                </a:ln>
                <a:effectLst/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อัต</a:t>
            </a:r>
            <a:r>
              <a:rPr kumimoji="0" lang="th-TH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ลักษณ์</a:t>
            </a:r>
          </a:p>
        </p:txBody>
      </p:sp>
      <p:sp>
        <p:nvSpPr>
          <p:cNvPr id="70" name="กล่องข้อความ 69"/>
          <p:cNvSpPr txBox="1"/>
          <p:nvPr/>
        </p:nvSpPr>
        <p:spPr>
          <a:xfrm>
            <a:off x="3865493" y="2951266"/>
            <a:ext cx="3895688" cy="830997"/>
          </a:xfrm>
          <a:prstGeom prst="rect">
            <a:avLst/>
          </a:prstGeom>
          <a:solidFill>
            <a:schemeClr val="bg1"/>
          </a:solidFill>
          <a:ln w="38100" cmpd="sng">
            <a:noFill/>
          </a:ln>
        </p:spPr>
        <p:txBody>
          <a:bodyPr wrap="square" lIns="0" rIns="0" rtlCol="0">
            <a:spAutoFit/>
          </a:bodyPr>
          <a:lstStyle>
            <a:defPPr>
              <a:defRPr lang="th-TH"/>
            </a:defPPr>
            <a:lvl1pPr algn="ctr">
              <a:defRPr sz="3000" b="1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“บุคลากรเป็นคนดี มีจิตสาธารณะ </a:t>
            </a:r>
            <a:endParaRPr kumimoji="0" lang="th-TH" sz="2400" b="1" i="0" u="none" strike="noStrike" kern="1200" cap="none" spc="0" normalizeH="0" baseline="0" noProof="0" dirty="0" smtClean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และ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มีทักษะวิชาชีพ”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4" name="สี่เหลี่ยมผืนผ้ามุมมน 3"/>
          <p:cNvSpPr/>
          <p:nvPr/>
        </p:nvSpPr>
        <p:spPr>
          <a:xfrm>
            <a:off x="7187854" y="4528478"/>
            <a:ext cx="4889277" cy="76461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</a:ln>
          <a:effectLst/>
        </p:spPr>
        <p:txBody>
          <a:bodyPr rot="0" spcFirstLastPara="0" vertOverflow="overflow" horzOverflow="overflow" vert="horz" wrap="square" lIns="72000" tIns="7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พัฒนาการบริหารและบริการให้เป็นศูนย์กลางในการสนับสนุนตามภารกิจของมหาวิทยาลัย</a:t>
            </a:r>
          </a:p>
        </p:txBody>
      </p:sp>
      <p:sp>
        <p:nvSpPr>
          <p:cNvPr id="74" name="สี่เหลี่ยมผืนผ้ามุมมน 73"/>
          <p:cNvSpPr/>
          <p:nvPr/>
        </p:nvSpPr>
        <p:spPr>
          <a:xfrm>
            <a:off x="7187854" y="5412254"/>
            <a:ext cx="4889277" cy="76461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FC000"/>
            </a:solidFill>
            <a:prstDash val="solid"/>
          </a:ln>
          <a:effectLst/>
        </p:spPr>
        <p:txBody>
          <a:bodyPr rot="0" spcFirstLastPara="0" vertOverflow="overflow" horzOverflow="overflow" vert="horz" wrap="square" lIns="72000" tIns="7200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พัฒนาบุคลากรให้มีความรู้ความสามารถ ทักษะ และสมรรถนะ ในการบริหารจัดการและการบริการ</a:t>
            </a:r>
          </a:p>
        </p:txBody>
      </p:sp>
      <p:grpSp>
        <p:nvGrpSpPr>
          <p:cNvPr id="95" name="กลุ่ม 94">
            <a:extLst>
              <a:ext uri="{FF2B5EF4-FFF2-40B4-BE49-F238E27FC236}">
                <a16:creationId xmlns:a16="http://schemas.microsoft.com/office/drawing/2014/main" id="{D7939204-7B86-48F3-AC2A-B929989ACFAB}"/>
              </a:ext>
            </a:extLst>
          </p:cNvPr>
          <p:cNvGrpSpPr/>
          <p:nvPr/>
        </p:nvGrpSpPr>
        <p:grpSpPr>
          <a:xfrm>
            <a:off x="6428847" y="4494480"/>
            <a:ext cx="786108" cy="537526"/>
            <a:chOff x="3479200" y="5062763"/>
            <a:chExt cx="960392" cy="656698"/>
          </a:xfrm>
        </p:grpSpPr>
        <p:sp>
          <p:nvSpPr>
            <p:cNvPr id="96" name="Oval 20">
              <a:extLst>
                <a:ext uri="{FF2B5EF4-FFF2-40B4-BE49-F238E27FC236}">
                  <a16:creationId xmlns:a16="http://schemas.microsoft.com/office/drawing/2014/main" id="{0C90DAD2-EF46-4F23-BB7E-EB314BEB4242}"/>
                </a:ext>
              </a:extLst>
            </p:cNvPr>
            <p:cNvSpPr/>
            <p:nvPr/>
          </p:nvSpPr>
          <p:spPr>
            <a:xfrm>
              <a:off x="3631046" y="5062763"/>
              <a:ext cx="656698" cy="656698"/>
            </a:xfrm>
            <a:prstGeom prst="ellipse">
              <a:avLst/>
            </a:prstGeom>
            <a:solidFill>
              <a:srgbClr val="92D050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97" name="TextBox 51">
              <a:extLst>
                <a:ext uri="{FF2B5EF4-FFF2-40B4-BE49-F238E27FC236}">
                  <a16:creationId xmlns:a16="http://schemas.microsoft.com/office/drawing/2014/main" id="{3A44A2EA-3299-4ADD-88C6-7D122416839E}"/>
                </a:ext>
              </a:extLst>
            </p:cNvPr>
            <p:cNvSpPr txBox="1"/>
            <p:nvPr/>
          </p:nvSpPr>
          <p:spPr>
            <a:xfrm>
              <a:off x="3479200" y="5215664"/>
              <a:ext cx="960392" cy="37601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01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  <p:grpSp>
        <p:nvGrpSpPr>
          <p:cNvPr id="98" name="กลุ่ม 97">
            <a:extLst>
              <a:ext uri="{FF2B5EF4-FFF2-40B4-BE49-F238E27FC236}">
                <a16:creationId xmlns:a16="http://schemas.microsoft.com/office/drawing/2014/main" id="{EAD1C503-15ED-4C20-BA10-40E09B18621E}"/>
              </a:ext>
            </a:extLst>
          </p:cNvPr>
          <p:cNvGrpSpPr/>
          <p:nvPr/>
        </p:nvGrpSpPr>
        <p:grpSpPr>
          <a:xfrm>
            <a:off x="6452266" y="5397518"/>
            <a:ext cx="786106" cy="537526"/>
            <a:chOff x="3489375" y="5996354"/>
            <a:chExt cx="960389" cy="656698"/>
          </a:xfrm>
        </p:grpSpPr>
        <p:sp>
          <p:nvSpPr>
            <p:cNvPr id="99" name="Oval 17">
              <a:extLst>
                <a:ext uri="{FF2B5EF4-FFF2-40B4-BE49-F238E27FC236}">
                  <a16:creationId xmlns:a16="http://schemas.microsoft.com/office/drawing/2014/main" id="{ED8B04A3-670A-4670-8B13-4B96F508E508}"/>
                </a:ext>
              </a:extLst>
            </p:cNvPr>
            <p:cNvSpPr/>
            <p:nvPr/>
          </p:nvSpPr>
          <p:spPr>
            <a:xfrm>
              <a:off x="3631046" y="5996354"/>
              <a:ext cx="656698" cy="656698"/>
            </a:xfrm>
            <a:prstGeom prst="ellipse">
              <a:avLst/>
            </a:prstGeom>
            <a:solidFill>
              <a:srgbClr val="F4BD2D"/>
            </a:solidFill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ot="0" spcFirstLastPara="0" vertOverflow="overflow" horzOverflow="overflow" vert="horz" wrap="square" lIns="0" tIns="45720" rIns="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맑은 고딕" panose="020B0503020000020004" pitchFamily="34" charset="-127"/>
                <a:cs typeface="+mn-cs"/>
              </a:endParaRPr>
            </a:p>
          </p:txBody>
        </p:sp>
        <p:sp>
          <p:nvSpPr>
            <p:cNvPr id="100" name="TextBox 52">
              <a:extLst>
                <a:ext uri="{FF2B5EF4-FFF2-40B4-BE49-F238E27FC236}">
                  <a16:creationId xmlns:a16="http://schemas.microsoft.com/office/drawing/2014/main" id="{7CCB1AB3-2472-4659-B282-FFB2D8EA849B}"/>
                </a:ext>
              </a:extLst>
            </p:cNvPr>
            <p:cNvSpPr txBox="1"/>
            <p:nvPr/>
          </p:nvSpPr>
          <p:spPr>
            <a:xfrm>
              <a:off x="3489375" y="6158865"/>
              <a:ext cx="960389" cy="376013"/>
            </a:xfrm>
            <a:prstGeom prst="rect">
              <a:avLst/>
            </a:prstGeom>
            <a:noFill/>
          </p:spPr>
          <p:txBody>
            <a:bodyPr wrap="square" lIns="0" tIns="0" rIns="0" bIns="0" rtlCol="0" anchor="ctr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2000" b="1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맑은 고딕" panose="020B0503020000020004" pitchFamily="34" charset="-127"/>
                  <a:cs typeface="Arial" pitchFamily="34" charset="0"/>
                </a:rPr>
                <a:t>02</a:t>
              </a:r>
              <a:endParaRPr kumimoji="0" lang="en-US" altLang="ko-KR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맑은 고딕" panose="020B0503020000020004" pitchFamily="34" charset="-127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73264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A005FA2-FCC7-4B64-A3F7-10053458D1E9}" type="slidenum">
              <a:rPr kumimoji="0" lang="th-TH" sz="20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20</a:t>
            </a:fld>
            <a:endParaRPr kumimoji="0" lang="th-TH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-474068" y="43037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accent6">
                    <a:lumMod val="50000"/>
                  </a:schemeClr>
                </a:solidFill>
                <a:latin typeface="TH Niramit AS" panose="02000506000000020004" pitchFamily="2" charset="-34"/>
                <a:cs typeface="TH Niramit AS" panose="02000506000000020004" pitchFamily="2" charset="-34"/>
              </a:rPr>
              <a:t>Q &amp; A</a:t>
            </a:r>
            <a:endParaRPr lang="th-TH" sz="8800" dirty="0">
              <a:solidFill>
                <a:schemeClr val="accent6">
                  <a:lumMod val="50000"/>
                </a:schemeClr>
              </a:solidFill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737" y="2314076"/>
            <a:ext cx="1229567" cy="156966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0" y="0"/>
            <a:ext cx="2881423" cy="115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pic>
        <p:nvPicPr>
          <p:cNvPr id="6" name="รูปภาพ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197167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9108" y="2261993"/>
            <a:ext cx="1930831" cy="2005332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ตัวเชื่อมต่อตรง 10"/>
          <p:cNvCxnSpPr/>
          <p:nvPr/>
        </p:nvCxnSpPr>
        <p:spPr>
          <a:xfrm>
            <a:off x="530267" y="1494663"/>
            <a:ext cx="0" cy="367825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สี่เหลี่ยมผืนผ้ามุมมน 7"/>
          <p:cNvSpPr/>
          <p:nvPr/>
        </p:nvSpPr>
        <p:spPr>
          <a:xfrm>
            <a:off x="606901" y="926822"/>
            <a:ext cx="6970513" cy="65753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Ins="180000" rtlCol="0" anchor="ctr"/>
          <a:lstStyle/>
          <a:p>
            <a:pPr algn="ctr"/>
            <a:r>
              <a:rPr lang="th-TH" sz="30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บุคลากรสำนักงานอธิการบดี จำนวนทั้งสิ้น 301 คน</a:t>
            </a:r>
            <a:endParaRPr lang="th-TH" sz="30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ตัวแทนหมายเลขสไลด์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10B9D3-ED80-489C-A6C6-B14F70184784}" type="slidenum">
              <a:rPr kumimoji="0" lang="th-TH" sz="18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th-TH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" name="TextBox 11"/>
          <p:cNvSpPr txBox="1"/>
          <p:nvPr/>
        </p:nvSpPr>
        <p:spPr>
          <a:xfrm>
            <a:off x="0" y="9299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>
              <a:defRPr/>
            </a:pPr>
            <a:r>
              <a:rPr kumimoji="0" lang="th-TH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จำนวนบุคลากรทั้งหมดของสำนักงาน</a:t>
            </a:r>
            <a:r>
              <a:rPr kumimoji="0" lang="th-TH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อธิการบดี </a:t>
            </a:r>
            <a:r>
              <a:rPr lang="th-TH" sz="24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(ข้อมูล ณ วันที่..... พฤษภาคม 2568)</a:t>
            </a:r>
            <a:endParaRPr lang="en-US" sz="2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aphicFrame>
        <p:nvGraphicFramePr>
          <p:cNvPr id="5" name="ตาราง 4"/>
          <p:cNvGraphicFramePr>
            <a:graphicFrameLocks noGrp="1"/>
          </p:cNvGraphicFramePr>
          <p:nvPr>
            <p:extLst/>
          </p:nvPr>
        </p:nvGraphicFramePr>
        <p:xfrm>
          <a:off x="5052062" y="4548850"/>
          <a:ext cx="7091917" cy="1988639"/>
        </p:xfrm>
        <a:graphic>
          <a:graphicData uri="http://schemas.openxmlformats.org/drawingml/2006/table">
            <a:tbl>
              <a:tblPr firstRow="1" firstCol="1" bandRow="1"/>
              <a:tblGrid>
                <a:gridCol w="297712">
                  <a:extLst>
                    <a:ext uri="{9D8B030D-6E8A-4147-A177-3AD203B41FA5}">
                      <a16:colId xmlns:a16="http://schemas.microsoft.com/office/drawing/2014/main" val="2361938171"/>
                    </a:ext>
                  </a:extLst>
                </a:gridCol>
                <a:gridCol w="2889445">
                  <a:extLst>
                    <a:ext uri="{9D8B030D-6E8A-4147-A177-3AD203B41FA5}">
                      <a16:colId xmlns:a16="http://schemas.microsoft.com/office/drawing/2014/main" val="731780434"/>
                    </a:ext>
                  </a:extLst>
                </a:gridCol>
                <a:gridCol w="691248">
                  <a:extLst>
                    <a:ext uri="{9D8B030D-6E8A-4147-A177-3AD203B41FA5}">
                      <a16:colId xmlns:a16="http://schemas.microsoft.com/office/drawing/2014/main" val="882059902"/>
                    </a:ext>
                  </a:extLst>
                </a:gridCol>
                <a:gridCol w="531020">
                  <a:extLst>
                    <a:ext uri="{9D8B030D-6E8A-4147-A177-3AD203B41FA5}">
                      <a16:colId xmlns:a16="http://schemas.microsoft.com/office/drawing/2014/main" val="867981409"/>
                    </a:ext>
                  </a:extLst>
                </a:gridCol>
                <a:gridCol w="598511">
                  <a:extLst>
                    <a:ext uri="{9D8B030D-6E8A-4147-A177-3AD203B41FA5}">
                      <a16:colId xmlns:a16="http://schemas.microsoft.com/office/drawing/2014/main" val="3915067387"/>
                    </a:ext>
                  </a:extLst>
                </a:gridCol>
                <a:gridCol w="839972">
                  <a:extLst>
                    <a:ext uri="{9D8B030D-6E8A-4147-A177-3AD203B41FA5}">
                      <a16:colId xmlns:a16="http://schemas.microsoft.com/office/drawing/2014/main" val="4018491694"/>
                    </a:ext>
                  </a:extLst>
                </a:gridCol>
                <a:gridCol w="616688">
                  <a:extLst>
                    <a:ext uri="{9D8B030D-6E8A-4147-A177-3AD203B41FA5}">
                      <a16:colId xmlns:a16="http://schemas.microsoft.com/office/drawing/2014/main" val="3180831868"/>
                    </a:ext>
                  </a:extLst>
                </a:gridCol>
                <a:gridCol w="627321">
                  <a:extLst>
                    <a:ext uri="{9D8B030D-6E8A-4147-A177-3AD203B41FA5}">
                      <a16:colId xmlns:a16="http://schemas.microsoft.com/office/drawing/2014/main" val="1009792669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ที่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EucrosiaUPC" panose="0202060305040502030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spc="-20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ข้าราชการ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spc="-20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ลูกจ้าง</a:t>
                      </a:r>
                      <a:br>
                        <a:rPr lang="th-TH" sz="1700" b="1" spc="-20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700" b="1" spc="-20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ประจำ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พนักงาน</a:t>
                      </a:r>
                      <a:b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ราชการ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พนักงาน</a:t>
                      </a:r>
                      <a:b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มหาวิทยาลัย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ลูกจ้าง</a:t>
                      </a:r>
                      <a:b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</a:b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ชั่วคราว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90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0" marR="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625776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กองกลาง</a:t>
                      </a:r>
                      <a:endParaRPr lang="en-US" sz="1600" b="1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137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214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54967807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2</a:t>
                      </a:r>
                      <a:endParaRPr lang="en-US" sz="1600" b="1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  <a:endParaRPr lang="en-US" sz="1600" b="1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37798150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3</a:t>
                      </a:r>
                      <a:endParaRPr lang="en-US" sz="1600" b="1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  <a:endParaRPr lang="en-US" sz="1600" b="1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15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9489826"/>
                  </a:ext>
                </a:extLst>
              </a:tr>
              <a:tr h="31604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Cordia New" panose="020B0304020202020204" pitchFamily="34" charset="-34"/>
                        </a:rPr>
                        <a:t>4</a:t>
                      </a:r>
                      <a:endParaRPr lang="en-US" sz="1600" b="1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โรงเรียนวิถี</a:t>
                      </a:r>
                      <a:r>
                        <a:rPr lang="th-TH" sz="16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ธรรมแห่ง</a:t>
                      </a:r>
                      <a:r>
                        <a:rPr lang="th-TH" sz="16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มหาวิทยาลัยราชภัฏสกลนคร</a:t>
                      </a:r>
                      <a:endParaRPr lang="en-US" sz="1600" b="1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-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0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21145473"/>
                  </a:ext>
                </a:extLst>
              </a:tr>
              <a:tr h="266700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700" b="1" dirty="0" smtClean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รวมทั้งสิ้น</a:t>
                      </a:r>
                      <a:endParaRPr lang="en-US" sz="17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117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166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th-TH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301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4186502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DFB2A982-FB89-4268-A104-811B900BCB88}"/>
              </a:ext>
            </a:extLst>
          </p:cNvPr>
          <p:cNvSpPr txBox="1"/>
          <p:nvPr/>
        </p:nvSpPr>
        <p:spPr>
          <a:xfrm>
            <a:off x="7645655" y="1568697"/>
            <a:ext cx="4315364" cy="282573"/>
          </a:xfrm>
          <a:prstGeom prst="rect">
            <a:avLst/>
          </a:prstGeom>
          <a:solidFill>
            <a:schemeClr val="bg1"/>
          </a:solidFill>
        </p:spPr>
        <p:txBody>
          <a:bodyPr wrap="square" tIns="0" bIns="36000" rtlCol="0">
            <a:spAutoFit/>
          </a:bodyPr>
          <a:lstStyle/>
          <a:p>
            <a:pPr algn="r"/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 :  งานบริหารบุคคลและนิติ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 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ณ </a:t>
            </a:r>
            <a:r>
              <a:rPr lang="th-TH" sz="16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27 มิถุนายน 256</a:t>
            </a:r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7</a:t>
            </a:r>
            <a:endParaRPr lang="en-US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" name="วงรี 11"/>
          <p:cNvSpPr/>
          <p:nvPr/>
        </p:nvSpPr>
        <p:spPr>
          <a:xfrm>
            <a:off x="432365" y="2531202"/>
            <a:ext cx="204227" cy="204227"/>
          </a:xfrm>
          <a:prstGeom prst="ellipse">
            <a:avLst/>
          </a:prstGeom>
          <a:solidFill>
            <a:srgbClr val="FF5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4" name="สี่เหลี่ยมผืนผ้ามุมมน 13"/>
          <p:cNvSpPr/>
          <p:nvPr/>
        </p:nvSpPr>
        <p:spPr>
          <a:xfrm>
            <a:off x="755759" y="2394094"/>
            <a:ext cx="3742660" cy="468937"/>
          </a:xfrm>
          <a:prstGeom prst="roundRect">
            <a:avLst/>
          </a:prstGeom>
          <a:solidFill>
            <a:srgbClr val="FF5F01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ข้าราชการ จำนวน </a:t>
            </a:r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คิดเป็น 1.00 </a:t>
            </a:r>
            <a:r>
              <a:rPr lang="en-US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1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" name="วงรี 16"/>
          <p:cNvSpPr/>
          <p:nvPr/>
        </p:nvSpPr>
        <p:spPr>
          <a:xfrm>
            <a:off x="432365" y="3092950"/>
            <a:ext cx="204227" cy="204227"/>
          </a:xfrm>
          <a:prstGeom prst="ellipse">
            <a:avLst/>
          </a:prstGeom>
          <a:solidFill>
            <a:srgbClr val="FF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8" name="สี่เหลี่ยมผืนผ้ามุมมน 17"/>
          <p:cNvSpPr/>
          <p:nvPr/>
        </p:nvSpPr>
        <p:spPr>
          <a:xfrm>
            <a:off x="755759" y="2960596"/>
            <a:ext cx="3742660" cy="468937"/>
          </a:xfrm>
          <a:prstGeom prst="roundRect">
            <a:avLst/>
          </a:prstGeom>
          <a:solidFill>
            <a:srgbClr val="FFC0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ลูกจ้างประจำ 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</a:t>
            </a:r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คน คิดเป็น 1.33 </a:t>
            </a:r>
            <a:r>
              <a:rPr lang="en-US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1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วงรี 19"/>
          <p:cNvSpPr/>
          <p:nvPr/>
        </p:nvSpPr>
        <p:spPr>
          <a:xfrm>
            <a:off x="432365" y="3659452"/>
            <a:ext cx="204227" cy="204227"/>
          </a:xfrm>
          <a:prstGeom prst="ellipse">
            <a:avLst/>
          </a:prstGeom>
          <a:solidFill>
            <a:srgbClr val="CFD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1" name="สี่เหลี่ยมผืนผ้ามุมมน 20"/>
          <p:cNvSpPr/>
          <p:nvPr/>
        </p:nvSpPr>
        <p:spPr>
          <a:xfrm>
            <a:off x="755759" y="3527098"/>
            <a:ext cx="3742660" cy="468937"/>
          </a:xfrm>
          <a:prstGeom prst="roundRect">
            <a:avLst/>
          </a:prstGeom>
          <a:solidFill>
            <a:srgbClr val="CFD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พนักงานราชการ จำนวน 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11 คน คิดเป็น 3.65 </a:t>
            </a:r>
            <a:r>
              <a:rPr lang="en-US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1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วงรี 21"/>
          <p:cNvSpPr/>
          <p:nvPr/>
        </p:nvSpPr>
        <p:spPr>
          <a:xfrm>
            <a:off x="432365" y="4225954"/>
            <a:ext cx="204227" cy="204227"/>
          </a:xfrm>
          <a:prstGeom prst="ellipse">
            <a:avLst/>
          </a:prstGeom>
          <a:solidFill>
            <a:srgbClr val="32C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3" name="สี่เหลี่ยมผืนผ้ามุมมน 22"/>
          <p:cNvSpPr/>
          <p:nvPr/>
        </p:nvSpPr>
        <p:spPr>
          <a:xfrm>
            <a:off x="755759" y="4093600"/>
            <a:ext cx="3742660" cy="693924"/>
          </a:xfrm>
          <a:prstGeom prst="roundRect">
            <a:avLst/>
          </a:prstGeom>
          <a:solidFill>
            <a:srgbClr val="32CA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พนักงานในสถาบันอุดมศึกษา จำนวน 117 คน </a:t>
            </a:r>
          </a:p>
          <a:p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 38.87 </a:t>
            </a:r>
            <a:r>
              <a:rPr lang="en-US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1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วงรี 24"/>
          <p:cNvSpPr/>
          <p:nvPr/>
        </p:nvSpPr>
        <p:spPr>
          <a:xfrm>
            <a:off x="432365" y="5022465"/>
            <a:ext cx="204227" cy="204227"/>
          </a:xfrm>
          <a:prstGeom prst="ellipse">
            <a:avLst/>
          </a:prstGeom>
          <a:solidFill>
            <a:srgbClr val="21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6" name="สี่เหลี่ยมผืนผ้ามุมมน 25"/>
          <p:cNvSpPr/>
          <p:nvPr/>
        </p:nvSpPr>
        <p:spPr>
          <a:xfrm>
            <a:off x="755759" y="4890111"/>
            <a:ext cx="3742660" cy="705488"/>
          </a:xfrm>
          <a:prstGeom prst="roundRect">
            <a:avLst/>
          </a:prstGeom>
          <a:solidFill>
            <a:srgbClr val="21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Ins="0" rtlCol="0" anchor="ctr"/>
          <a:lstStyle/>
          <a:p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ลูกจ้างชั่วคราว 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166 คน </a:t>
            </a:r>
            <a:b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 55.15 </a:t>
            </a:r>
            <a:r>
              <a:rPr lang="en-US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 </a:t>
            </a:r>
            <a:endParaRPr lang="th-TH" sz="2100" b="1" dirty="0">
              <a:solidFill>
                <a:schemeClr val="tx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TextBox 11"/>
          <p:cNvSpPr txBox="1"/>
          <p:nvPr/>
        </p:nvSpPr>
        <p:spPr>
          <a:xfrm>
            <a:off x="732756" y="1742764"/>
            <a:ext cx="3742660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Ins="0" rtlCol="0">
            <a:spAutoFit/>
          </a:bodyPr>
          <a:lstStyle>
            <a:defPPr>
              <a:defRPr lang="th-TH"/>
            </a:defPPr>
            <a:lvl1pPr lvl="0" algn="ctr" defTabSz="457200">
              <a:defRPr kumimoji="0" b="1" i="0" u="none" strike="noStrike" cap="none" spc="0" normalizeH="0" baseline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cs typeface="TH SarabunPSK" pitchFamily="34" charset="-34"/>
              </a:defRPr>
            </a:lvl1pPr>
          </a:lstStyle>
          <a:p>
            <a:r>
              <a:rPr lang="th-TH" dirty="0"/>
              <a:t>จำแนกตามประเภทบุคลากร</a:t>
            </a:r>
            <a:endParaRPr lang="en-US" dirty="0"/>
          </a:p>
        </p:txBody>
      </p:sp>
      <p:graphicFrame>
        <p:nvGraphicFramePr>
          <p:cNvPr id="30" name="ตาราง 29"/>
          <p:cNvGraphicFramePr>
            <a:graphicFrameLocks noGrp="1"/>
          </p:cNvGraphicFramePr>
          <p:nvPr>
            <p:extLst/>
          </p:nvPr>
        </p:nvGraphicFramePr>
        <p:xfrm>
          <a:off x="7645655" y="1927609"/>
          <a:ext cx="4498325" cy="2440305"/>
        </p:xfrm>
        <a:graphic>
          <a:graphicData uri="http://schemas.openxmlformats.org/drawingml/2006/table">
            <a:tbl>
              <a:tblPr firstRow="1" firstCol="1" bandRow="1"/>
              <a:tblGrid>
                <a:gridCol w="305527">
                  <a:extLst>
                    <a:ext uri="{9D8B030D-6E8A-4147-A177-3AD203B41FA5}">
                      <a16:colId xmlns:a16="http://schemas.microsoft.com/office/drawing/2014/main" val="3787127421"/>
                    </a:ext>
                  </a:extLst>
                </a:gridCol>
                <a:gridCol w="1642820">
                  <a:extLst>
                    <a:ext uri="{9D8B030D-6E8A-4147-A177-3AD203B41FA5}">
                      <a16:colId xmlns:a16="http://schemas.microsoft.com/office/drawing/2014/main" val="2240636965"/>
                    </a:ext>
                  </a:extLst>
                </a:gridCol>
                <a:gridCol w="652019">
                  <a:extLst>
                    <a:ext uri="{9D8B030D-6E8A-4147-A177-3AD203B41FA5}">
                      <a16:colId xmlns:a16="http://schemas.microsoft.com/office/drawing/2014/main" val="177830499"/>
                    </a:ext>
                  </a:extLst>
                </a:gridCol>
                <a:gridCol w="470710">
                  <a:extLst>
                    <a:ext uri="{9D8B030D-6E8A-4147-A177-3AD203B41FA5}">
                      <a16:colId xmlns:a16="http://schemas.microsoft.com/office/drawing/2014/main" val="69228162"/>
                    </a:ext>
                  </a:extLst>
                </a:gridCol>
                <a:gridCol w="495168">
                  <a:extLst>
                    <a:ext uri="{9D8B030D-6E8A-4147-A177-3AD203B41FA5}">
                      <a16:colId xmlns:a16="http://schemas.microsoft.com/office/drawing/2014/main" val="25827854"/>
                    </a:ext>
                  </a:extLst>
                </a:gridCol>
                <a:gridCol w="436913">
                  <a:extLst>
                    <a:ext uri="{9D8B030D-6E8A-4147-A177-3AD203B41FA5}">
                      <a16:colId xmlns:a16="http://schemas.microsoft.com/office/drawing/2014/main" val="2788012109"/>
                    </a:ext>
                  </a:extLst>
                </a:gridCol>
                <a:gridCol w="495168">
                  <a:extLst>
                    <a:ext uri="{9D8B030D-6E8A-4147-A177-3AD203B41FA5}">
                      <a16:colId xmlns:a16="http://schemas.microsoft.com/office/drawing/2014/main" val="19468104"/>
                    </a:ext>
                  </a:extLst>
                </a:gridCol>
              </a:tblGrid>
              <a:tr h="295275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ที่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หน่วยงาน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วุฒิการศึกษา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รวม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th-TH" sz="1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5286654"/>
                  </a:ext>
                </a:extLst>
              </a:tr>
              <a:tr h="476250"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ต่ำกว่าปริญญาตรี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ปริญญาตรี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>
                        <a:lnSpc>
                          <a:spcPct val="80000"/>
                        </a:lnSpc>
                      </a:pPr>
                      <a:r>
                        <a:rPr lang="th-TH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ปริญญาโท</a:t>
                      </a:r>
                      <a:endParaRPr lang="en-US" sz="14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th-TH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2565093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anose="020B0500040200020003" pitchFamily="34" charset="-34"/>
                          <a:ea typeface="EucrosiaUPC" panose="02020603050405020304"/>
                          <a:cs typeface="TH SarabunPSK" panose="020B0500040200020003" pitchFamily="34" charset="-34"/>
                        </a:rPr>
                        <a:t>1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กองกลาง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12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</a:t>
                      </a:r>
                      <a:r>
                        <a:rPr lang="en-US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6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16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214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71.10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4192836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anose="020B0500040200020003" pitchFamily="34" charset="-34"/>
                          <a:ea typeface="EucrosiaUPC" panose="02020603050405020304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กองนโยบายและแผน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1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12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15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4.98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8642752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anose="020B0500040200020003" pitchFamily="34" charset="-34"/>
                          <a:ea typeface="EucrosiaUPC" panose="02020603050405020304"/>
                          <a:cs typeface="TH SarabunPSK" panose="020B0500040200020003" pitchFamily="34" charset="-34"/>
                        </a:rPr>
                        <a:t>3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กองพัฒนานักศึกษา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5</a:t>
                      </a:r>
                      <a:endParaRPr lang="en-US" sz="1600" b="1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26</a:t>
                      </a:r>
                      <a:endParaRPr lang="en-US" sz="1600" b="1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2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33</a:t>
                      </a:r>
                      <a:endParaRPr lang="en-US" sz="1600" b="1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10.96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09703318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effectLst/>
                          <a:latin typeface="TH SarabunPSK" panose="020B0500040200020003" pitchFamily="34" charset="-34"/>
                          <a:ea typeface="EucrosiaUPC" panose="02020603050405020304"/>
                          <a:cs typeface="TH SarabunPSK" panose="020B0500040200020003" pitchFamily="34" charset="-34"/>
                        </a:rPr>
                        <a:t>4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โรงเรียนวิถี</a:t>
                      </a:r>
                      <a:r>
                        <a:rPr lang="th-TH" sz="1600" b="1" dirty="0" smtClean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ธรรมแห่งมหาวิทยาลัยราช</a:t>
                      </a: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ภัฏสกลนคร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3600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-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</a:t>
                      </a:r>
                      <a:r>
                        <a:rPr lang="th-TH" sz="1600" b="1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0</a:t>
                      </a:r>
                      <a:endParaRPr lang="en-US" sz="1600" b="1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39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12.96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EucrosiaUPC" panose="0202060305040502030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73712075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algn="ctr" fontAlgn="ctr"/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th-TH" sz="17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รวมทั้งสิ้น</a:t>
                      </a:r>
                      <a:endParaRPr lang="en-US" sz="1700" b="1" i="0" u="none" strike="noStrike" dirty="0">
                        <a:solidFill>
                          <a:srgbClr val="00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117</a:t>
                      </a:r>
                      <a:endParaRPr lang="en-US" sz="160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0020202020204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154</a:t>
                      </a:r>
                      <a:endParaRPr lang="en-US" sz="160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0020202020204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30</a:t>
                      </a:r>
                      <a:endParaRPr lang="en-US" sz="160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0020202020204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301</a:t>
                      </a:r>
                      <a:endParaRPr lang="en-US" sz="16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0020202020204" pitchFamily="34" charset="-34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EucrosiaUPC" panose="0202060305040502030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100</a:t>
                      </a:r>
                      <a:endParaRPr lang="en-US" sz="1600" dirty="0">
                        <a:effectLst/>
                        <a:latin typeface="EucrosiaUPC" panose="02020603050405020304"/>
                        <a:ea typeface="EucrosiaUPC" panose="02020603050405020304"/>
                        <a:cs typeface="Cordia New" panose="020B0300020202020204" pitchFamily="34" charset="-34"/>
                      </a:endParaRPr>
                    </a:p>
                  </a:txBody>
                  <a:tcPr marL="68580" marR="6858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5923880"/>
                  </a:ext>
                </a:extLst>
              </a:tr>
            </a:tbl>
          </a:graphicData>
        </a:graphic>
      </p:graphicFrame>
      <p:pic>
        <p:nvPicPr>
          <p:cNvPr id="6" name="รูปภาพ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2" y="810398"/>
            <a:ext cx="953290" cy="953290"/>
          </a:xfrm>
          <a:prstGeom prst="rect">
            <a:avLst/>
          </a:prstGeom>
        </p:spPr>
      </p:pic>
      <p:sp>
        <p:nvSpPr>
          <p:cNvPr id="34" name="สี่เหลี่ยมผืนผ้ามุมมน 33"/>
          <p:cNvSpPr/>
          <p:nvPr/>
        </p:nvSpPr>
        <p:spPr>
          <a:xfrm>
            <a:off x="4917505" y="2394094"/>
            <a:ext cx="2951434" cy="6100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ต่ำกว่าปริญญาตรี </a:t>
            </a:r>
            <a:r>
              <a:rPr lang="th-TH" sz="2200" b="1" dirty="0" smtClean="0">
                <a:solidFill>
                  <a:srgbClr val="FF772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117 คน </a:t>
            </a:r>
            <a:br>
              <a:rPr lang="th-TH" sz="2200" b="1" dirty="0" smtClean="0">
                <a:solidFill>
                  <a:srgbClr val="FF772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 smtClean="0">
                <a:solidFill>
                  <a:srgbClr val="FF772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 38.87 </a:t>
            </a:r>
            <a:r>
              <a:rPr lang="en-US" sz="2200" b="1" dirty="0">
                <a:solidFill>
                  <a:srgbClr val="FF772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200" b="1" dirty="0">
                <a:solidFill>
                  <a:srgbClr val="FF7727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cxnSp>
        <p:nvCxnSpPr>
          <p:cNvPr id="35" name="ตัวเชื่อมต่อตรง 34"/>
          <p:cNvCxnSpPr/>
          <p:nvPr/>
        </p:nvCxnSpPr>
        <p:spPr>
          <a:xfrm>
            <a:off x="4734544" y="1859932"/>
            <a:ext cx="0" cy="2148215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วงรี 35"/>
          <p:cNvSpPr/>
          <p:nvPr/>
        </p:nvSpPr>
        <p:spPr>
          <a:xfrm>
            <a:off x="4636642" y="2531202"/>
            <a:ext cx="204227" cy="204227"/>
          </a:xfrm>
          <a:prstGeom prst="ellipse">
            <a:avLst/>
          </a:prstGeom>
          <a:solidFill>
            <a:srgbClr val="FF5F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7" name="วงรี 36"/>
          <p:cNvSpPr/>
          <p:nvPr/>
        </p:nvSpPr>
        <p:spPr>
          <a:xfrm>
            <a:off x="4636642" y="3195063"/>
            <a:ext cx="204227" cy="204227"/>
          </a:xfrm>
          <a:prstGeom prst="ellipse">
            <a:avLst/>
          </a:prstGeom>
          <a:solidFill>
            <a:srgbClr val="CFDD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8" name="วงรี 37"/>
          <p:cNvSpPr/>
          <p:nvPr/>
        </p:nvSpPr>
        <p:spPr>
          <a:xfrm>
            <a:off x="4636642" y="3957997"/>
            <a:ext cx="204227" cy="204227"/>
          </a:xfrm>
          <a:prstGeom prst="ellipse">
            <a:avLst/>
          </a:prstGeom>
          <a:solidFill>
            <a:srgbClr val="21B1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1" name="TextBox 11"/>
          <p:cNvSpPr txBox="1"/>
          <p:nvPr/>
        </p:nvSpPr>
        <p:spPr>
          <a:xfrm>
            <a:off x="4525871" y="1742764"/>
            <a:ext cx="3051544" cy="52322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lvl="0" algn="ctr" defTabSz="457200">
              <a:defRPr/>
            </a:pPr>
            <a:r>
              <a:rPr kumimoji="0" lang="th-TH" b="1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H SarabunPSK" pitchFamily="34" charset="-34"/>
                <a:ea typeface="+mn-ea"/>
                <a:cs typeface="TH SarabunPSK" pitchFamily="34" charset="-34"/>
              </a:rPr>
              <a:t>จำแนกตาม</a:t>
            </a:r>
            <a:r>
              <a:rPr lang="th-TH" b="1" dirty="0">
                <a:solidFill>
                  <a:srgbClr val="0070C0"/>
                </a:solidFill>
                <a:latin typeface="TH SarabunPSK" pitchFamily="34" charset="-34"/>
                <a:cs typeface="TH SarabunPSK" pitchFamily="34" charset="-34"/>
              </a:rPr>
              <a:t>วุฒิการศึกษา</a:t>
            </a:r>
            <a:endParaRPr lang="en-US" b="1" dirty="0">
              <a:solidFill>
                <a:srgbClr val="0070C0"/>
              </a:solidFill>
              <a:latin typeface="TH SarabunPSK" pitchFamily="34" charset="-34"/>
              <a:cs typeface="TH SarabunPSK" pitchFamily="34" charset="-34"/>
            </a:endParaRPr>
          </a:p>
        </p:txBody>
      </p:sp>
      <p:sp>
        <p:nvSpPr>
          <p:cNvPr id="41" name="สี่เหลี่ยมผืนผ้ามุมมน 40"/>
          <p:cNvSpPr/>
          <p:nvPr/>
        </p:nvSpPr>
        <p:spPr>
          <a:xfrm>
            <a:off x="4917505" y="3124489"/>
            <a:ext cx="2589927" cy="6100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ปริญญา</a:t>
            </a:r>
            <a:r>
              <a:rPr lang="th-TH" sz="2100" b="1" dirty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ตรี </a:t>
            </a:r>
            <a:r>
              <a:rPr lang="th-TH" sz="22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154 คน </a:t>
            </a:r>
            <a:br>
              <a:rPr lang="th-TH" sz="22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 smtClean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 51.16 </a:t>
            </a:r>
            <a:r>
              <a:rPr lang="en-US" sz="2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43" name="สี่เหลี่ยมผืนผ้ามุมมน 42"/>
          <p:cNvSpPr/>
          <p:nvPr/>
        </p:nvSpPr>
        <p:spPr>
          <a:xfrm>
            <a:off x="4917505" y="3857180"/>
            <a:ext cx="2589927" cy="6100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r>
              <a:rPr lang="th-TH" sz="2100" b="1" dirty="0" smtClean="0">
                <a:solidFill>
                  <a:schemeClr val="tx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ปริญญาโท </a:t>
            </a:r>
            <a:r>
              <a:rPr lang="th-TH" sz="2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จำนวน 30 คน </a:t>
            </a:r>
            <a:br>
              <a:rPr lang="th-TH" sz="2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2200" b="1" dirty="0" smtClean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คิดเป็น 9.97 </a:t>
            </a:r>
            <a:r>
              <a:rPr lang="en-US" sz="22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%</a:t>
            </a:r>
            <a:r>
              <a:rPr lang="th-TH" sz="2200" b="1" dirty="0">
                <a:solidFill>
                  <a:srgbClr val="00B05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</p:txBody>
      </p:sp>
      <p:sp>
        <p:nvSpPr>
          <p:cNvPr id="29" name="TextBox 8">
            <a:extLst>
              <a:ext uri="{FF2B5EF4-FFF2-40B4-BE49-F238E27FC236}">
                <a16:creationId xmlns:a16="http://schemas.microsoft.com/office/drawing/2014/main" id="{DFB2A982-FB89-4268-A104-811B900BCB88}"/>
              </a:ext>
            </a:extLst>
          </p:cNvPr>
          <p:cNvSpPr txBox="1"/>
          <p:nvPr/>
        </p:nvSpPr>
        <p:spPr>
          <a:xfrm>
            <a:off x="321278" y="5736346"/>
            <a:ext cx="4315364" cy="282573"/>
          </a:xfrm>
          <a:prstGeom prst="rect">
            <a:avLst/>
          </a:prstGeom>
          <a:solidFill>
            <a:schemeClr val="bg1"/>
          </a:solidFill>
        </p:spPr>
        <p:txBody>
          <a:bodyPr wrap="square" tIns="0" bIns="36000" rtlCol="0">
            <a:spAutoFit/>
          </a:bodyPr>
          <a:lstStyle/>
          <a:p>
            <a:pPr algn="r"/>
            <a:r>
              <a:rPr lang="th-TH" sz="1600" b="1" dirty="0">
                <a:solidFill>
                  <a:srgbClr val="0070C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ที่มา  :  งานบริหารบุคคลและนิติการ ข้อมูล ณ 27 มิถุนายน 2567</a:t>
            </a:r>
            <a:endParaRPr lang="en-US" sz="1600" b="1" dirty="0">
              <a:solidFill>
                <a:srgbClr val="0070C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/>
          <p:cNvSpPr txBox="1"/>
          <p:nvPr/>
        </p:nvSpPr>
        <p:spPr>
          <a:xfrm rot="19825315">
            <a:off x="2102266" y="2689307"/>
            <a:ext cx="7366474" cy="769441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th-TH" sz="4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อยู่ระหว่างขอข้อมูล </a:t>
            </a:r>
            <a:r>
              <a:rPr lang="en-US" sz="4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Update</a:t>
            </a:r>
            <a:r>
              <a:rPr lang="th-TH" sz="4400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กับพี่กุ้ง กจ.</a:t>
            </a:r>
            <a:endParaRPr lang="th-TH" sz="4400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66051463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11">
            <a:extLst>
              <a:ext uri="{FF2B5EF4-FFF2-40B4-BE49-F238E27FC236}">
                <a16:creationId xmlns:a16="http://schemas.microsoft.com/office/drawing/2014/main" id="{23F69959-E260-3E12-663C-153F3533F3DC}"/>
              </a:ext>
            </a:extLst>
          </p:cNvPr>
          <p:cNvSpPr/>
          <p:nvPr/>
        </p:nvSpPr>
        <p:spPr>
          <a:xfrm>
            <a:off x="171293" y="625699"/>
            <a:ext cx="5855348" cy="446488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05FA2-FCC7-4B64-A3F7-10053458D1E9}" type="slidenum">
              <a:rPr lang="th-TH" smtClean="0"/>
              <a:t>4</a:t>
            </a:fld>
            <a:endParaRPr lang="th-TH"/>
          </a:p>
        </p:txBody>
      </p:sp>
      <p:sp>
        <p:nvSpPr>
          <p:cNvPr id="5" name="TextBox 13"/>
          <p:cNvSpPr txBox="1"/>
          <p:nvPr/>
        </p:nvSpPr>
        <p:spPr>
          <a:xfrm>
            <a:off x="2524254" y="43863"/>
            <a:ext cx="9640373" cy="461665"/>
          </a:xfrm>
          <a:prstGeom prst="rect">
            <a:avLst/>
          </a:prstGeom>
          <a:solidFill>
            <a:srgbClr val="FFFF99"/>
          </a:solidFill>
          <a:ln w="127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th-TH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การดำเนินงานของสำนักงานอธิการบดี ประจำปีงบประมาณ</a:t>
            </a:r>
            <a:r>
              <a:rPr kumimoji="0" lang="th-TH" sz="24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H Niramit AS" panose="02000506000000020004" pitchFamily="2" charset="-34"/>
                <a:cs typeface="TH Niramit AS" panose="02000506000000020004" pitchFamily="2" charset="-34"/>
              </a:rPr>
              <a:t> พ.ศ. 2566 - 2567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H Niramit AS" panose="02000506000000020004" pitchFamily="2" charset="-34"/>
              <a:cs typeface="TH Niramit AS" panose="02000506000000020004" pitchFamily="2" charset="-34"/>
            </a:endParaRPr>
          </a:p>
        </p:txBody>
      </p:sp>
      <p:sp>
        <p:nvSpPr>
          <p:cNvPr id="12" name="AutoShape 5">
            <a:extLst>
              <a:ext uri="{FF2B5EF4-FFF2-40B4-BE49-F238E27FC236}">
                <a16:creationId xmlns:a16="http://schemas.microsoft.com/office/drawing/2014/main" id="{4F9CB599-44C7-85C9-821D-0D7234A4AF2F}"/>
              </a:ext>
            </a:extLst>
          </p:cNvPr>
          <p:cNvSpPr/>
          <p:nvPr/>
        </p:nvSpPr>
        <p:spPr>
          <a:xfrm>
            <a:off x="153350" y="1116289"/>
            <a:ext cx="5855348" cy="524682"/>
          </a:xfrm>
          <a:prstGeom prst="rect">
            <a:avLst/>
          </a:prstGeom>
          <a:solidFill>
            <a:srgbClr val="86EAE9">
              <a:alpha val="29804"/>
            </a:srgbClr>
          </a:solidFill>
          <a:ln>
            <a:solidFill>
              <a:srgbClr val="0070C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3" name="รูปแบบอิสระ 12">
            <a:extLst>
              <a:ext uri="{FF2B5EF4-FFF2-40B4-BE49-F238E27FC236}">
                <a16:creationId xmlns:a16="http://schemas.microsoft.com/office/drawing/2014/main" id="{64CB162B-60BE-C7C1-0415-A126C42DAF25}"/>
              </a:ext>
            </a:extLst>
          </p:cNvPr>
          <p:cNvSpPr/>
          <p:nvPr/>
        </p:nvSpPr>
        <p:spPr>
          <a:xfrm>
            <a:off x="172883" y="1120594"/>
            <a:ext cx="1811162" cy="163292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4" name="Group 31">
            <a:extLst>
              <a:ext uri="{FF2B5EF4-FFF2-40B4-BE49-F238E27FC236}">
                <a16:creationId xmlns:a16="http://schemas.microsoft.com/office/drawing/2014/main" id="{6E3DB664-0DDD-32E5-9D0C-54A8A2CCE0F1}"/>
              </a:ext>
            </a:extLst>
          </p:cNvPr>
          <p:cNvGrpSpPr/>
          <p:nvPr/>
        </p:nvGrpSpPr>
        <p:grpSpPr>
          <a:xfrm>
            <a:off x="68698" y="1167761"/>
            <a:ext cx="538385" cy="447579"/>
            <a:chOff x="-1218080" y="-175899"/>
            <a:chExt cx="1735490" cy="2052334"/>
          </a:xfrm>
        </p:grpSpPr>
        <p:pic>
          <p:nvPicPr>
            <p:cNvPr id="15" name="Picture 32">
              <a:extLst>
                <a:ext uri="{FF2B5EF4-FFF2-40B4-BE49-F238E27FC236}">
                  <a16:creationId xmlns:a16="http://schemas.microsoft.com/office/drawing/2014/main" id="{6066F265-CB88-E604-F74D-29BAB11868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-811419" y="-175899"/>
              <a:ext cx="1044123" cy="2052334"/>
            </a:xfrm>
            <a:prstGeom prst="rect">
              <a:avLst/>
            </a:prstGeom>
          </p:spPr>
        </p:pic>
        <p:sp>
          <p:nvSpPr>
            <p:cNvPr id="16" name="TextBox 33">
              <a:extLst>
                <a:ext uri="{FF2B5EF4-FFF2-40B4-BE49-F238E27FC236}">
                  <a16:creationId xmlns:a16="http://schemas.microsoft.com/office/drawing/2014/main" id="{65F5DF7F-FC0C-D8E1-BAE8-CFC0AAE26E49}"/>
                </a:ext>
              </a:extLst>
            </p:cNvPr>
            <p:cNvSpPr txBox="1"/>
            <p:nvPr/>
          </p:nvSpPr>
          <p:spPr>
            <a:xfrm>
              <a:off x="-1218080" y="-888"/>
              <a:ext cx="1735490" cy="17520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2400" b="1" dirty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01</a:t>
              </a:r>
            </a:p>
          </p:txBody>
        </p:sp>
      </p:grpSp>
      <p:sp>
        <p:nvSpPr>
          <p:cNvPr id="17" name="TextBox 34">
            <a:extLst>
              <a:ext uri="{FF2B5EF4-FFF2-40B4-BE49-F238E27FC236}">
                <a16:creationId xmlns:a16="http://schemas.microsoft.com/office/drawing/2014/main" id="{7A4A0C0C-93E3-0D7F-621C-5D0EC6E7AD22}"/>
              </a:ext>
            </a:extLst>
          </p:cNvPr>
          <p:cNvSpPr txBox="1"/>
          <p:nvPr/>
        </p:nvSpPr>
        <p:spPr>
          <a:xfrm>
            <a:off x="560400" y="1206431"/>
            <a:ext cx="1150034" cy="5642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งานตาม</a:t>
            </a:r>
            <a:r>
              <a:rPr lang="th-TH" sz="18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นโยบาย</a:t>
            </a: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อธิการบดี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9" name="รูปแบบอิสระ 18"/>
          <p:cNvSpPr/>
          <p:nvPr/>
        </p:nvSpPr>
        <p:spPr>
          <a:xfrm>
            <a:off x="156057" y="636985"/>
            <a:ext cx="1536076" cy="438451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0" name="TextBox 34">
            <a:extLst>
              <a:ext uri="{FF2B5EF4-FFF2-40B4-BE49-F238E27FC236}">
                <a16:creationId xmlns:a16="http://schemas.microsoft.com/office/drawing/2014/main" id="{7A4A0C0C-93E3-0D7F-621C-5D0EC6E7AD22}"/>
              </a:ext>
            </a:extLst>
          </p:cNvPr>
          <p:cNvSpPr txBox="1"/>
          <p:nvPr/>
        </p:nvSpPr>
        <p:spPr>
          <a:xfrm>
            <a:off x="158761" y="733892"/>
            <a:ext cx="1208012" cy="29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วิสัยทัศน์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1633322" y="623843"/>
            <a:ext cx="43138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1800" b="1" dirty="0">
                <a:latin typeface="-JS Synjai"/>
                <a:ea typeface="Times New Roman" panose="02020603050405020304" pitchFamily="18" charset="0"/>
                <a:cs typeface="TH SarabunPSK" panose="020B0500040200020003" pitchFamily="34" charset="-34"/>
              </a:rPr>
              <a:t>“เป็นศูนย์กลางการบริหารจัดการ โดยใช้เทคโนโลยีและนวัตกรรม”</a:t>
            </a:r>
            <a:endParaRPr lang="en-US" sz="1600" b="1" dirty="0">
              <a:latin typeface="-JS Synjai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23" name="รูปแบบอิสระ 22"/>
          <p:cNvSpPr/>
          <p:nvPr/>
        </p:nvSpPr>
        <p:spPr>
          <a:xfrm>
            <a:off x="6050201" y="578228"/>
            <a:ext cx="1095340" cy="438451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24" name="TextBox 34">
            <a:extLst>
              <a:ext uri="{FF2B5EF4-FFF2-40B4-BE49-F238E27FC236}">
                <a16:creationId xmlns:a16="http://schemas.microsoft.com/office/drawing/2014/main" id="{7A4A0C0C-93E3-0D7F-621C-5D0EC6E7AD22}"/>
              </a:ext>
            </a:extLst>
          </p:cNvPr>
          <p:cNvSpPr txBox="1"/>
          <p:nvPr/>
        </p:nvSpPr>
        <p:spPr>
          <a:xfrm>
            <a:off x="5904037" y="671199"/>
            <a:ext cx="1208012" cy="2955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00">
              <a:lnSpc>
                <a:spcPts val="2235"/>
              </a:lnSpc>
              <a:spcBef>
                <a:spcPct val="0"/>
              </a:spcBef>
            </a:pPr>
            <a:r>
              <a:rPr lang="th-TH" sz="24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พันธกิจ</a:t>
            </a:r>
            <a:endParaRPr lang="en-US" sz="24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5" name="AutoShape 11">
            <a:extLst>
              <a:ext uri="{FF2B5EF4-FFF2-40B4-BE49-F238E27FC236}">
                <a16:creationId xmlns:a16="http://schemas.microsoft.com/office/drawing/2014/main" id="{23F69959-E260-3E12-663C-153F3533F3DC}"/>
              </a:ext>
            </a:extLst>
          </p:cNvPr>
          <p:cNvSpPr/>
          <p:nvPr/>
        </p:nvSpPr>
        <p:spPr>
          <a:xfrm>
            <a:off x="6050201" y="584208"/>
            <a:ext cx="2821592" cy="1100663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11">
            <a:extLst>
              <a:ext uri="{FF2B5EF4-FFF2-40B4-BE49-F238E27FC236}">
                <a16:creationId xmlns:a16="http://schemas.microsoft.com/office/drawing/2014/main" id="{23F69959-E260-3E12-663C-153F3533F3DC}"/>
              </a:ext>
            </a:extLst>
          </p:cNvPr>
          <p:cNvSpPr/>
          <p:nvPr/>
        </p:nvSpPr>
        <p:spPr>
          <a:xfrm>
            <a:off x="9002410" y="582807"/>
            <a:ext cx="3037188" cy="1100663"/>
          </a:xfrm>
          <a:prstGeom prst="rect">
            <a:avLst/>
          </a:prstGeom>
          <a:solidFill>
            <a:srgbClr val="92D050">
              <a:alpha val="29804"/>
            </a:srgbClr>
          </a:solidFill>
          <a:ln>
            <a:solidFill>
              <a:srgbClr val="00B050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29" name="กล่องข้อความ 28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7153552" y="625308"/>
            <a:ext cx="1652403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th-TH" sz="1500" dirty="0" smtClean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 พัฒนาการ</a:t>
            </a:r>
            <a:r>
              <a:rPr lang="th-TH" sz="1500" dirty="0">
                <a:solidFill>
                  <a:srgbClr val="00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บริหารและบริการให้เป็นศูนย์กลางในการสนับสนุนตามภารกิจของมหาวิทยาลัย</a:t>
            </a:r>
            <a:endParaRPr lang="en-US" sz="1500" b="1" dirty="0">
              <a:latin typeface="-JS Synjai"/>
              <a:ea typeface="Times New Roman" panose="02020603050405020304" pitchFamily="18" charset="0"/>
              <a:cs typeface="Angsana New" panose="02020603050405020304" pitchFamily="18" charset="-34"/>
            </a:endParaRPr>
          </a:p>
        </p:txBody>
      </p:sp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9734300" y="693171"/>
            <a:ext cx="216813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th-TH" sz="1600" dirty="0" smtClean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2. พัฒนา</a:t>
            </a:r>
            <a:r>
              <a:rPr lang="th-TH" sz="16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บุคลากรให้มีความรู้ความสามารถ ทักษะ และสมรรถนะ </a:t>
            </a:r>
            <a:r>
              <a:rPr lang="th-TH" sz="1600" dirty="0">
                <a:ea typeface="Calibri" panose="020F0502020204030204" pitchFamily="34" charset="0"/>
                <a:cs typeface="TH SarabunPSK" panose="020B0500040200020003" pitchFamily="34" charset="-34"/>
              </a:rPr>
              <a:t>ในการบริหารจัดการ และการบริการ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32" name="รูปภาพ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36" y="1821332"/>
            <a:ext cx="1386266" cy="7445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3" name="กล่องข้อความ 32">
            <a:extLst>
              <a:ext uri="{FF2B5EF4-FFF2-40B4-BE49-F238E27FC236}">
                <a16:creationId xmlns:a16="http://schemas.microsoft.com/office/drawing/2014/main" id="{FC95BEA1-B9C6-484C-A15F-F6FB11A0291A}"/>
              </a:ext>
            </a:extLst>
          </p:cNvPr>
          <p:cNvSpPr txBox="1"/>
          <p:nvPr/>
        </p:nvSpPr>
        <p:spPr>
          <a:xfrm>
            <a:off x="1830506" y="1073696"/>
            <a:ext cx="401162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600" b="1" u="sng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แผนกลยุทธ์ที่ 4 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การพัฒนาระบบบริหารจัดการให้มีประสิทธิภาพ</a:t>
            </a:r>
            <a:b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และมีธรรมา</a:t>
            </a:r>
            <a:r>
              <a:rPr lang="th-TH" sz="16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ภิ</a:t>
            </a:r>
            <a:r>
              <a:rPr lang="th-TH" sz="16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บาล</a:t>
            </a:r>
            <a:endParaRPr lang="en-US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6" name="AutoShape 16"/>
          <p:cNvSpPr/>
          <p:nvPr/>
        </p:nvSpPr>
        <p:spPr>
          <a:xfrm>
            <a:off x="6050201" y="1770689"/>
            <a:ext cx="5989397" cy="933748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7" name="รูปแบบอิสระ 36"/>
          <p:cNvSpPr/>
          <p:nvPr/>
        </p:nvSpPr>
        <p:spPr>
          <a:xfrm>
            <a:off x="6050201" y="1777842"/>
            <a:ext cx="1734919" cy="926595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99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39" name="Group 39"/>
          <p:cNvGrpSpPr/>
          <p:nvPr/>
        </p:nvGrpSpPr>
        <p:grpSpPr>
          <a:xfrm>
            <a:off x="6130979" y="1844010"/>
            <a:ext cx="378321" cy="459482"/>
            <a:chOff x="-2" y="208243"/>
            <a:chExt cx="1044123" cy="2052334"/>
          </a:xfrm>
        </p:grpSpPr>
        <p:pic>
          <p:nvPicPr>
            <p:cNvPr id="40" name="Picture 4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 l="24562" r="24562"/>
            <a:stretch>
              <a:fillRect/>
            </a:stretch>
          </p:blipFill>
          <p:spPr>
            <a:xfrm>
              <a:off x="-2" y="208243"/>
              <a:ext cx="1044123" cy="2052334"/>
            </a:xfrm>
            <a:prstGeom prst="rect">
              <a:avLst/>
            </a:prstGeom>
          </p:spPr>
        </p:pic>
        <p:sp>
          <p:nvSpPr>
            <p:cNvPr id="41" name="TextBox 41"/>
            <p:cNvSpPr txBox="1"/>
            <p:nvPr/>
          </p:nvSpPr>
          <p:spPr>
            <a:xfrm>
              <a:off x="65021" y="330932"/>
              <a:ext cx="772779" cy="17066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609600">
                <a:lnSpc>
                  <a:spcPts val="3145"/>
                </a:lnSpc>
                <a:spcBef>
                  <a:spcPct val="0"/>
                </a:spcBef>
              </a:pPr>
              <a:r>
                <a:rPr lang="en-US" sz="2400" b="1" dirty="0" smtClean="0">
                  <a:latin typeface="TH SarabunPSK" panose="020B0500040200020003" pitchFamily="34" charset="-34"/>
                  <a:cs typeface="TH SarabunPSK" panose="020B0500040200020003" pitchFamily="34" charset="-34"/>
                </a:rPr>
                <a:t>02</a:t>
              </a:r>
              <a:endParaRPr lang="en-US" sz="2400" b="1" dirty="0">
                <a:latin typeface="TH SarabunPSK" panose="020B0500040200020003" pitchFamily="34" charset="-34"/>
                <a:cs typeface="TH SarabunPSK" panose="020B0500040200020003" pitchFamily="34" charset="-34"/>
              </a:endParaRPr>
            </a:p>
          </p:txBody>
        </p:sp>
      </p:grpSp>
      <p:sp>
        <p:nvSpPr>
          <p:cNvPr id="42" name="TextBox 34">
            <a:extLst>
              <a:ext uri="{FF2B5EF4-FFF2-40B4-BE49-F238E27FC236}">
                <a16:creationId xmlns:a16="http://schemas.microsoft.com/office/drawing/2014/main" id="{DD7122BF-5185-9B7C-26E4-FE8A61FC4653}"/>
              </a:ext>
            </a:extLst>
          </p:cNvPr>
          <p:cNvSpPr txBox="1"/>
          <p:nvPr/>
        </p:nvSpPr>
        <p:spPr>
          <a:xfrm>
            <a:off x="6583430" y="1733942"/>
            <a:ext cx="1003223" cy="84638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defTabSz="609600">
              <a:lnSpc>
                <a:spcPts val="2235"/>
              </a:lnSpc>
              <a:spcBef>
                <a:spcPct val="0"/>
              </a:spcBef>
            </a:pPr>
            <a:r>
              <a:rPr lang="th-TH" sz="2000" b="1" dirty="0" smtClean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งานตามนโยบายสภามหาวิทยาลัย</a:t>
            </a:r>
            <a:endParaRPr lang="en-US" sz="2000" b="1" dirty="0">
              <a:solidFill>
                <a:schemeClr val="bg1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AutoShape 26"/>
          <p:cNvSpPr/>
          <p:nvPr/>
        </p:nvSpPr>
        <p:spPr>
          <a:xfrm>
            <a:off x="1997699" y="1680029"/>
            <a:ext cx="4010999" cy="1201179"/>
          </a:xfrm>
          <a:prstGeom prst="rect">
            <a:avLst/>
          </a:prstGeom>
          <a:solidFill>
            <a:srgbClr val="CCCCFF">
              <a:alpha val="29804"/>
            </a:srgbClr>
          </a:solidFill>
          <a:ln w="9525"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53" name="สี่เหลี่ยมผืนผ้ามุมมน 52"/>
          <p:cNvSpPr/>
          <p:nvPr/>
        </p:nvSpPr>
        <p:spPr>
          <a:xfrm>
            <a:off x="2399522" y="1720011"/>
            <a:ext cx="3561118" cy="516779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54" name="Group 13">
            <a:extLst>
              <a:ext uri="{FF2B5EF4-FFF2-40B4-BE49-F238E27FC236}">
                <a16:creationId xmlns:a16="http://schemas.microsoft.com/office/drawing/2014/main" id="{FD2A729E-A58E-E19C-DCA4-30C833B1FF71}"/>
              </a:ext>
            </a:extLst>
          </p:cNvPr>
          <p:cNvGrpSpPr/>
          <p:nvPr/>
        </p:nvGrpSpPr>
        <p:grpSpPr>
          <a:xfrm>
            <a:off x="2047581" y="1720011"/>
            <a:ext cx="323548" cy="301758"/>
            <a:chOff x="0" y="0"/>
            <a:chExt cx="812800" cy="812800"/>
          </a:xfrm>
        </p:grpSpPr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D1C47601-40C8-C49D-9E8D-831CB9E02D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TextBox 15">
              <a:extLst>
                <a:ext uri="{FF2B5EF4-FFF2-40B4-BE49-F238E27FC236}">
                  <a16:creationId xmlns:a16="http://schemas.microsoft.com/office/drawing/2014/main" id="{51D3AA82-2ABF-B0D4-C9D7-FF13CF15E3C3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sp>
        <p:nvSpPr>
          <p:cNvPr id="57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1937222" y="1689031"/>
            <a:ext cx="526056" cy="35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cxnSp>
        <p:nvCxnSpPr>
          <p:cNvPr id="59" name="ตัวเชื่อมต่อโค้ง 58"/>
          <p:cNvCxnSpPr/>
          <p:nvPr/>
        </p:nvCxnSpPr>
        <p:spPr>
          <a:xfrm>
            <a:off x="1744919" y="1674364"/>
            <a:ext cx="369745" cy="144009"/>
          </a:xfrm>
          <a:prstGeom prst="curvedConnector3">
            <a:avLst/>
          </a:prstGeom>
          <a:ln>
            <a:solidFill>
              <a:srgbClr val="0099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2441725" y="1684085"/>
            <a:ext cx="38268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457200">
              <a:defRPr/>
            </a:pPr>
            <a:r>
              <a:rPr lang="th-TH" sz="1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การปรับโครงสร้างและการบริหารจัดการเพื่อให้สอดคล้องกับ</a:t>
            </a:r>
            <a:r>
              <a:rPr lang="th-TH" sz="1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en-US" sz="1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en-US" sz="1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1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reinventing </a:t>
            </a:r>
            <a:r>
              <a:rPr lang="th-TH" sz="1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มหาวิทยาลัย และการเปลี่ยนไปเป็น </a:t>
            </a:r>
            <a:r>
              <a:rPr lang="en-US" sz="14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Smart University</a:t>
            </a:r>
            <a:endParaRPr kumimoji="0" lang="th-TH" sz="1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62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1740831" y="2215849"/>
            <a:ext cx="3301727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- </a:t>
            </a:r>
            <a:r>
              <a:rPr lang="th-TH" sz="1600" b="1" noProof="0" dirty="0" err="1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</a:t>
            </a: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ทำข้อมูลเปิดเผยสาธารณะ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63" name="รูปภาพ 62">
            <a:extLst>
              <a:ext uri="{FF2B5EF4-FFF2-40B4-BE49-F238E27FC236}">
                <a16:creationId xmlns:a16="http://schemas.microsoft.com/office/drawing/2014/main" id="{78024E04-7307-073B-0B62-0544796A1F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3165" y="1939540"/>
            <a:ext cx="531089" cy="478424"/>
          </a:xfrm>
          <a:prstGeom prst="rect">
            <a:avLst/>
          </a:prstGeom>
        </p:spPr>
      </p:pic>
      <p:sp>
        <p:nvSpPr>
          <p:cNvPr id="64" name="AutoShape 26"/>
          <p:cNvSpPr/>
          <p:nvPr/>
        </p:nvSpPr>
        <p:spPr>
          <a:xfrm>
            <a:off x="58059" y="2920266"/>
            <a:ext cx="5968582" cy="1082276"/>
          </a:xfrm>
          <a:prstGeom prst="rect">
            <a:avLst/>
          </a:prstGeom>
          <a:solidFill>
            <a:srgbClr val="CCCCFF">
              <a:alpha val="29804"/>
            </a:srgbClr>
          </a:solidFill>
          <a:ln w="9525"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65" name="สี่เหลี่ยมผืนผ้ามุมมน 64"/>
          <p:cNvSpPr/>
          <p:nvPr/>
        </p:nvSpPr>
        <p:spPr>
          <a:xfrm>
            <a:off x="459882" y="2960247"/>
            <a:ext cx="5451700" cy="46139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66" name="Group 13">
            <a:extLst>
              <a:ext uri="{FF2B5EF4-FFF2-40B4-BE49-F238E27FC236}">
                <a16:creationId xmlns:a16="http://schemas.microsoft.com/office/drawing/2014/main" id="{FD2A729E-A58E-E19C-DCA4-30C833B1FF71}"/>
              </a:ext>
            </a:extLst>
          </p:cNvPr>
          <p:cNvGrpSpPr/>
          <p:nvPr/>
        </p:nvGrpSpPr>
        <p:grpSpPr>
          <a:xfrm>
            <a:off x="107941" y="2960247"/>
            <a:ext cx="230735" cy="301758"/>
            <a:chOff x="0" y="0"/>
            <a:chExt cx="812800" cy="812800"/>
          </a:xfrm>
        </p:grpSpPr>
        <p:sp>
          <p:nvSpPr>
            <p:cNvPr id="67" name="Freeform 14">
              <a:extLst>
                <a:ext uri="{FF2B5EF4-FFF2-40B4-BE49-F238E27FC236}">
                  <a16:creationId xmlns:a16="http://schemas.microsoft.com/office/drawing/2014/main" id="{D1C47601-40C8-C49D-9E8D-831CB9E02D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TextBox 15">
              <a:extLst>
                <a:ext uri="{FF2B5EF4-FFF2-40B4-BE49-F238E27FC236}">
                  <a16:creationId xmlns:a16="http://schemas.microsoft.com/office/drawing/2014/main" id="{51D3AA82-2ABF-B0D4-C9D7-FF13CF15E3C3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sp>
        <p:nvSpPr>
          <p:cNvPr id="69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-2418" y="2929267"/>
            <a:ext cx="375151" cy="35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2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70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422615" y="2906786"/>
            <a:ext cx="554647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การบริหารจัดการศูนย์ฝึกประสบการณ์วิชาชีพภูพาน</a:t>
            </a:r>
            <a:r>
              <a:rPr lang="th-TH" sz="14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เพลซ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ใหม่ (การให้เช่า/หรือรูปแบบอื่น ๆ ที่เหมาะสม) เพื่อให้เกิดรายได้เพิ่มมาก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ขึ้น</a:t>
            </a:r>
          </a:p>
        </p:txBody>
      </p:sp>
      <p:sp>
        <p:nvSpPr>
          <p:cNvPr id="83" name="AutoShape 26"/>
          <p:cNvSpPr/>
          <p:nvPr/>
        </p:nvSpPr>
        <p:spPr>
          <a:xfrm>
            <a:off x="30052" y="4049546"/>
            <a:ext cx="2871140" cy="2445258"/>
          </a:xfrm>
          <a:prstGeom prst="rect">
            <a:avLst/>
          </a:prstGeom>
          <a:solidFill>
            <a:srgbClr val="CCCCFF">
              <a:alpha val="29804"/>
            </a:srgbClr>
          </a:solidFill>
          <a:ln w="9525"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84" name="สี่เหลี่ยมผืนผ้ามุมมน 83"/>
          <p:cNvSpPr/>
          <p:nvPr/>
        </p:nvSpPr>
        <p:spPr>
          <a:xfrm>
            <a:off x="346135" y="4127818"/>
            <a:ext cx="2391612" cy="512121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85" name="Group 13">
            <a:extLst>
              <a:ext uri="{FF2B5EF4-FFF2-40B4-BE49-F238E27FC236}">
                <a16:creationId xmlns:a16="http://schemas.microsoft.com/office/drawing/2014/main" id="{FD2A729E-A58E-E19C-DCA4-30C833B1FF71}"/>
              </a:ext>
            </a:extLst>
          </p:cNvPr>
          <p:cNvGrpSpPr/>
          <p:nvPr/>
        </p:nvGrpSpPr>
        <p:grpSpPr>
          <a:xfrm>
            <a:off x="63721" y="4097456"/>
            <a:ext cx="231602" cy="301758"/>
            <a:chOff x="0" y="0"/>
            <a:chExt cx="812800" cy="812800"/>
          </a:xfrm>
        </p:grpSpPr>
        <p:sp>
          <p:nvSpPr>
            <p:cNvPr id="86" name="Freeform 14">
              <a:extLst>
                <a:ext uri="{FF2B5EF4-FFF2-40B4-BE49-F238E27FC236}">
                  <a16:creationId xmlns:a16="http://schemas.microsoft.com/office/drawing/2014/main" id="{D1C47601-40C8-C49D-9E8D-831CB9E02D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7" name="TextBox 15">
              <a:extLst>
                <a:ext uri="{FF2B5EF4-FFF2-40B4-BE49-F238E27FC236}">
                  <a16:creationId xmlns:a16="http://schemas.microsoft.com/office/drawing/2014/main" id="{51D3AA82-2ABF-B0D4-C9D7-FF13CF15E3C3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sp>
        <p:nvSpPr>
          <p:cNvPr id="88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-19753" y="4046148"/>
            <a:ext cx="376560" cy="35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3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9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463073" y="4140791"/>
            <a:ext cx="223266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ขยายชั้นเรียนโรงเรียนวิถีธรรมฯให้ถึงมัธยมศึกษาตอนปลาย (ม.6)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1" name="รูปภาพ 90">
            <a:extLst>
              <a:ext uri="{FF2B5EF4-FFF2-40B4-BE49-F238E27FC236}">
                <a16:creationId xmlns:a16="http://schemas.microsoft.com/office/drawing/2014/main" id="{78024E04-7307-073B-0B62-0544796A1F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82" y="4028916"/>
            <a:ext cx="534881" cy="673134"/>
          </a:xfrm>
          <a:prstGeom prst="rect">
            <a:avLst/>
          </a:prstGeom>
        </p:spPr>
      </p:pic>
      <p:sp>
        <p:nvSpPr>
          <p:cNvPr id="92" name="AutoShape 26"/>
          <p:cNvSpPr/>
          <p:nvPr/>
        </p:nvSpPr>
        <p:spPr>
          <a:xfrm>
            <a:off x="2972407" y="3997715"/>
            <a:ext cx="3029399" cy="1363520"/>
          </a:xfrm>
          <a:prstGeom prst="rect">
            <a:avLst/>
          </a:prstGeom>
          <a:solidFill>
            <a:srgbClr val="CCCCFF">
              <a:alpha val="29804"/>
            </a:srgbClr>
          </a:solidFill>
          <a:ln w="9525">
            <a:solidFill>
              <a:srgbClr val="9966FF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93" name="สี่เหลี่ยมผืนผ้ามุมมน 92"/>
          <p:cNvSpPr/>
          <p:nvPr/>
        </p:nvSpPr>
        <p:spPr>
          <a:xfrm>
            <a:off x="3634180" y="4071437"/>
            <a:ext cx="2289704" cy="660990"/>
          </a:xfrm>
          <a:prstGeom prst="roundRect">
            <a:avLst/>
          </a:prstGeom>
          <a:solidFill>
            <a:schemeClr val="bg1"/>
          </a:solidFill>
          <a:ln w="3175">
            <a:solidFill>
              <a:srgbClr val="99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r</a:t>
            </a:r>
            <a:endParaRPr lang="th-TH" sz="20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94" name="Group 13">
            <a:extLst>
              <a:ext uri="{FF2B5EF4-FFF2-40B4-BE49-F238E27FC236}">
                <a16:creationId xmlns:a16="http://schemas.microsoft.com/office/drawing/2014/main" id="{FD2A729E-A58E-E19C-DCA4-30C833B1FF71}"/>
              </a:ext>
            </a:extLst>
          </p:cNvPr>
          <p:cNvGrpSpPr/>
          <p:nvPr/>
        </p:nvGrpSpPr>
        <p:grpSpPr>
          <a:xfrm>
            <a:off x="3142624" y="4090692"/>
            <a:ext cx="238788" cy="301758"/>
            <a:chOff x="0" y="0"/>
            <a:chExt cx="812800" cy="812800"/>
          </a:xfrm>
        </p:grpSpPr>
        <p:sp>
          <p:nvSpPr>
            <p:cNvPr id="95" name="Freeform 14">
              <a:extLst>
                <a:ext uri="{FF2B5EF4-FFF2-40B4-BE49-F238E27FC236}">
                  <a16:creationId xmlns:a16="http://schemas.microsoft.com/office/drawing/2014/main" id="{D1C47601-40C8-C49D-9E8D-831CB9E02DA5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C50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6" name="TextBox 15">
              <a:extLst>
                <a:ext uri="{FF2B5EF4-FFF2-40B4-BE49-F238E27FC236}">
                  <a16:creationId xmlns:a16="http://schemas.microsoft.com/office/drawing/2014/main" id="{51D3AA82-2ABF-B0D4-C9D7-FF13CF15E3C3}"/>
                </a:ext>
              </a:extLst>
            </p:cNvPr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9412" tIns="49412" rIns="49412" bIns="49412" rtlCol="0" anchor="ctr"/>
            <a:lstStyle/>
            <a:p>
              <a:pPr algn="ctr">
                <a:lnSpc>
                  <a:spcPts val="1481"/>
                </a:lnSpc>
              </a:pPr>
              <a:endParaRPr/>
            </a:p>
          </p:txBody>
        </p:sp>
      </p:grpSp>
      <p:sp>
        <p:nvSpPr>
          <p:cNvPr id="97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3023312" y="4040699"/>
            <a:ext cx="388244" cy="3511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4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8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3627547" y="4071614"/>
            <a:ext cx="23087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h-TH" sz="12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การ</a:t>
            </a:r>
            <a:r>
              <a:rPr lang="th-TH" sz="1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พัฒนาบุคลากรสายวิชาการ สายสนับสนุนและบุคลากรโรงเรียน กองพัฒนาบุคลากร กองทุนสำรองเลี้ยงชีพ  และกองทุนสวัสดิการพนักงานมหาวิทยาลัย</a:t>
            </a:r>
            <a:endParaRPr lang="en-US" sz="12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99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3544521" y="4774425"/>
            <a:ext cx="2436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โครงการ................งบประมาณ.....บาท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2" name="สี่เหลี่ยมผืนผ้ามุมมน 111"/>
          <p:cNvSpPr/>
          <p:nvPr/>
        </p:nvSpPr>
        <p:spPr>
          <a:xfrm>
            <a:off x="8360639" y="1784330"/>
            <a:ext cx="3545948" cy="32787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3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8318349" y="1790335"/>
            <a:ext cx="36156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1.บุคลากร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สายสนับสนุนเข้าสู่ตำแหน่งที่สูงขึ้นไม่น้อยกว่า </a:t>
            </a:r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ร้อยละ 10 ต่อ</a:t>
            </a:r>
            <a:r>
              <a:rPr lang="th-TH" sz="14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ปี</a:t>
            </a:r>
            <a:endParaRPr lang="en-US" sz="1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4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8179720" y="2071093"/>
            <a:ext cx="2436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2566 ร้อยละ.....</a:t>
            </a:r>
            <a:b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2567 ร้อยละ....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6" name="AutoShape 16"/>
          <p:cNvSpPr/>
          <p:nvPr/>
        </p:nvSpPr>
        <p:spPr>
          <a:xfrm>
            <a:off x="6067593" y="2745222"/>
            <a:ext cx="3122127" cy="997209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18" name="สี่เหลี่ยมผืนผ้ามุมมน 117"/>
          <p:cNvSpPr/>
          <p:nvPr/>
        </p:nvSpPr>
        <p:spPr>
          <a:xfrm>
            <a:off x="6768269" y="2776486"/>
            <a:ext cx="2360491" cy="32787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17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6576904" y="2767672"/>
            <a:ext cx="265376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2. หน่วย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การใช้ไฟฟ้า</a:t>
            </a:r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ลดลง </a:t>
            </a:r>
            <a:r>
              <a:rPr lang="th-TH" sz="14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ร้อย</a:t>
            </a:r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ละ 5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 (ปี 2569</a:t>
            </a:r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)</a:t>
            </a:r>
            <a:endParaRPr lang="en-US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0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6691997" y="3092887"/>
            <a:ext cx="2436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2566 ร้อยละ.....</a:t>
            </a:r>
            <a:b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2567 ร้อยละ....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1" name="AutoShape 16"/>
          <p:cNvSpPr/>
          <p:nvPr/>
        </p:nvSpPr>
        <p:spPr>
          <a:xfrm>
            <a:off x="9230672" y="2752841"/>
            <a:ext cx="2808927" cy="997209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2" name="AutoShape 16"/>
          <p:cNvSpPr/>
          <p:nvPr/>
        </p:nvSpPr>
        <p:spPr>
          <a:xfrm>
            <a:off x="6093324" y="3776281"/>
            <a:ext cx="3096396" cy="1124220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3" name="AutoShape 16"/>
          <p:cNvSpPr/>
          <p:nvPr/>
        </p:nvSpPr>
        <p:spPr>
          <a:xfrm>
            <a:off x="9230673" y="3773808"/>
            <a:ext cx="2808927" cy="1895472"/>
          </a:xfrm>
          <a:prstGeom prst="rect">
            <a:avLst/>
          </a:prstGeom>
          <a:solidFill>
            <a:srgbClr val="FFCC99">
              <a:alpha val="29804"/>
            </a:srgbClr>
          </a:solidFill>
          <a:ln>
            <a:solidFill>
              <a:srgbClr val="FF9933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125" name="สี่เหลี่ยมผืนผ้ามุมมน 124"/>
          <p:cNvSpPr/>
          <p:nvPr/>
        </p:nvSpPr>
        <p:spPr>
          <a:xfrm>
            <a:off x="10028137" y="2804919"/>
            <a:ext cx="1269372" cy="327874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4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10200118" y="2788910"/>
            <a:ext cx="1110291" cy="3488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3. แผน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กายภาพ</a:t>
            </a:r>
          </a:p>
        </p:txBody>
      </p:sp>
      <p:sp>
        <p:nvSpPr>
          <p:cNvPr id="127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9647119" y="3082095"/>
            <a:ext cx="2436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2566 </a:t>
            </a: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........</a:t>
            </a: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2567 </a:t>
            </a: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.....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8" name="สี่เหลี่ยมผืนผ้ามุมมน 127"/>
          <p:cNvSpPr/>
          <p:nvPr/>
        </p:nvSpPr>
        <p:spPr>
          <a:xfrm>
            <a:off x="6768270" y="3821782"/>
            <a:ext cx="2324206" cy="551348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29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6587812" y="3824063"/>
            <a:ext cx="26537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4. การ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ประเมินคุณธรรมและความโปร่งใสในการดำเนินงานภาครัฐ </a:t>
            </a:r>
            <a:r>
              <a:rPr lang="en-US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ITA 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ไม่น้อย</a:t>
            </a:r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กว่า </a:t>
            </a:r>
            <a:r>
              <a:rPr lang="th-TH" sz="14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ร้อย</a:t>
            </a:r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ละ </a:t>
            </a:r>
            <a:r>
              <a:rPr lang="th-TH" sz="1400" b="1" dirty="0" smtClean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85</a:t>
            </a:r>
            <a:endParaRPr lang="en-US" sz="1400" b="1" dirty="0">
              <a:solidFill>
                <a:srgbClr val="FF000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0" name="รูปภาพ 12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122018" y="3870303"/>
            <a:ext cx="680647" cy="498606"/>
          </a:xfrm>
          <a:prstGeom prst="rect">
            <a:avLst/>
          </a:prstGeom>
        </p:spPr>
      </p:pic>
      <p:sp>
        <p:nvSpPr>
          <p:cNvPr id="131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6041464" y="4319821"/>
            <a:ext cx="2436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2566 ร้อยละ.....</a:t>
            </a:r>
            <a:b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2567 ร้อยละ....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3" name="สี่เหลี่ยมผืนผ้ามุมมน 132"/>
          <p:cNvSpPr/>
          <p:nvPr/>
        </p:nvSpPr>
        <p:spPr>
          <a:xfrm>
            <a:off x="9975078" y="3849910"/>
            <a:ext cx="1927361" cy="1035916"/>
          </a:xfrm>
          <a:prstGeom prst="roundRect">
            <a:avLst/>
          </a:prstGeom>
          <a:solidFill>
            <a:schemeClr val="bg1"/>
          </a:solidFill>
          <a:ln w="952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34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10035846" y="3788156"/>
            <a:ext cx="1907546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00">
              <a:lnSpc>
                <a:spcPts val="2000"/>
              </a:lnSpc>
            </a:pPr>
            <a:r>
              <a:rPr lang="th-TH" sz="1400" dirty="0" smtClean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5.ทบทวน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ระเบียบ ข้อบังคับ ประกาศ เพื่อให้เป็นไปตามแนวปฏิบัติตามหลักธรรมา</a:t>
            </a:r>
            <a:r>
              <a:rPr lang="th-TH" sz="1400" dirty="0" err="1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ภิ</a:t>
            </a:r>
            <a:r>
              <a:rPr lang="th-TH" sz="1400" dirty="0"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บาลในสถาบันอุดมศึกษากำหนด </a:t>
            </a:r>
            <a:r>
              <a:rPr lang="th-TH" sz="1400" b="1" dirty="0">
                <a:solidFill>
                  <a:srgbClr val="FF0000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ไม่น้อยกว่า 5 ฉบับ</a:t>
            </a:r>
          </a:p>
        </p:txBody>
      </p:sp>
      <p:sp>
        <p:nvSpPr>
          <p:cNvPr id="135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9366946" y="4861534"/>
            <a:ext cx="243676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2566 จำนวน.....</a:t>
            </a:r>
            <a:b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ผลการดำเนินงานปี 2567 จำนวน....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36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242507" y="4892519"/>
            <a:ext cx="2436763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การดำเนินงานเป็นอย่างไร.............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grpSp>
        <p:nvGrpSpPr>
          <p:cNvPr id="143" name="Group 23">
            <a:extLst>
              <a:ext uri="{FF2B5EF4-FFF2-40B4-BE49-F238E27FC236}">
                <a16:creationId xmlns:a16="http://schemas.microsoft.com/office/drawing/2014/main" id="{1BC9E0BE-1838-5AB1-5BE1-3CC9835D3169}"/>
              </a:ext>
            </a:extLst>
          </p:cNvPr>
          <p:cNvGrpSpPr/>
          <p:nvPr/>
        </p:nvGrpSpPr>
        <p:grpSpPr>
          <a:xfrm>
            <a:off x="6071024" y="4938690"/>
            <a:ext cx="3100618" cy="1786850"/>
            <a:chOff x="0" y="-18448"/>
            <a:chExt cx="2263944" cy="5013893"/>
          </a:xfrm>
        </p:grpSpPr>
        <p:grpSp>
          <p:nvGrpSpPr>
            <p:cNvPr id="144" name="Group 24">
              <a:extLst>
                <a:ext uri="{FF2B5EF4-FFF2-40B4-BE49-F238E27FC236}">
                  <a16:creationId xmlns:a16="http://schemas.microsoft.com/office/drawing/2014/main" id="{66C221B9-9157-BFAC-B8E4-8D72A6AA0AB6}"/>
                </a:ext>
              </a:extLst>
            </p:cNvPr>
            <p:cNvGrpSpPr/>
            <p:nvPr/>
          </p:nvGrpSpPr>
          <p:grpSpPr>
            <a:xfrm>
              <a:off x="0" y="1137247"/>
              <a:ext cx="2263943" cy="3858198"/>
              <a:chOff x="0" y="-9525"/>
              <a:chExt cx="719649" cy="1226421"/>
            </a:xfrm>
          </p:grpSpPr>
          <p:sp>
            <p:nvSpPr>
              <p:cNvPr id="148" name="Freeform 25">
                <a:extLst>
                  <a:ext uri="{FF2B5EF4-FFF2-40B4-BE49-F238E27FC236}">
                    <a16:creationId xmlns:a16="http://schemas.microsoft.com/office/drawing/2014/main" id="{3CC71420-1F44-05D9-880A-9CFAEABD61A4}"/>
                  </a:ext>
                </a:extLst>
              </p:cNvPr>
              <p:cNvSpPr/>
              <p:nvPr/>
            </p:nvSpPr>
            <p:spPr>
              <a:xfrm>
                <a:off x="9405" y="0"/>
                <a:ext cx="710244" cy="1216896"/>
              </a:xfrm>
              <a:custGeom>
                <a:avLst/>
                <a:gdLst/>
                <a:ahLst/>
                <a:cxnLst/>
                <a:rect l="l" t="t" r="r" b="b"/>
                <a:pathLst>
                  <a:path w="719649" h="1216896">
                    <a:moveTo>
                      <a:pt x="0" y="0"/>
                    </a:moveTo>
                    <a:lnTo>
                      <a:pt x="719649" y="0"/>
                    </a:lnTo>
                    <a:lnTo>
                      <a:pt x="719649" y="1216896"/>
                    </a:lnTo>
                    <a:lnTo>
                      <a:pt x="0" y="1216896"/>
                    </a:lnTo>
                    <a:close/>
                  </a:path>
                </a:pathLst>
              </a:custGeom>
              <a:solidFill>
                <a:srgbClr val="FC6C43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9" name="TextBox 26">
                <a:extLst>
                  <a:ext uri="{FF2B5EF4-FFF2-40B4-BE49-F238E27FC236}">
                    <a16:creationId xmlns:a16="http://schemas.microsoft.com/office/drawing/2014/main" id="{6EE7085E-A369-CB19-E08F-7719568A999E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19649" cy="1226421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  <p:grpSp>
          <p:nvGrpSpPr>
            <p:cNvPr id="145" name="Group 27">
              <a:extLst>
                <a:ext uri="{FF2B5EF4-FFF2-40B4-BE49-F238E27FC236}">
                  <a16:creationId xmlns:a16="http://schemas.microsoft.com/office/drawing/2014/main" id="{CB70FC50-763E-5EA5-7CD2-DF99D45A64E5}"/>
                </a:ext>
              </a:extLst>
            </p:cNvPr>
            <p:cNvGrpSpPr/>
            <p:nvPr/>
          </p:nvGrpSpPr>
          <p:grpSpPr>
            <a:xfrm>
              <a:off x="5306" y="-18448"/>
              <a:ext cx="2258638" cy="1323860"/>
              <a:chOff x="0" y="-9525"/>
              <a:chExt cx="1166163" cy="683525"/>
            </a:xfrm>
          </p:grpSpPr>
          <p:sp>
            <p:nvSpPr>
              <p:cNvPr id="146" name="Freeform 28">
                <a:extLst>
                  <a:ext uri="{FF2B5EF4-FFF2-40B4-BE49-F238E27FC236}">
                    <a16:creationId xmlns:a16="http://schemas.microsoft.com/office/drawing/2014/main" id="{D9EE44B1-DA33-4B6A-168E-566239712FDA}"/>
                  </a:ext>
                </a:extLst>
              </p:cNvPr>
              <p:cNvSpPr/>
              <p:nvPr/>
            </p:nvSpPr>
            <p:spPr>
              <a:xfrm>
                <a:off x="12238" y="2"/>
                <a:ext cx="1153925" cy="673998"/>
              </a:xfrm>
              <a:custGeom>
                <a:avLst/>
                <a:gdLst/>
                <a:ahLst/>
                <a:cxnLst/>
                <a:rect l="l" t="t" r="r" b="b"/>
                <a:pathLst>
                  <a:path w="1166163" h="788299">
                    <a:moveTo>
                      <a:pt x="1166163" y="0"/>
                    </a:moveTo>
                    <a:lnTo>
                      <a:pt x="1166163" y="673999"/>
                    </a:lnTo>
                    <a:lnTo>
                      <a:pt x="583081" y="788299"/>
                    </a:lnTo>
                    <a:lnTo>
                      <a:pt x="0" y="673999"/>
                    </a:lnTo>
                    <a:lnTo>
                      <a:pt x="0" y="0"/>
                    </a:lnTo>
                    <a:lnTo>
                      <a:pt x="1166163" y="0"/>
                    </a:lnTo>
                    <a:close/>
                  </a:path>
                </a:pathLst>
              </a:custGeom>
              <a:solidFill>
                <a:srgbClr val="FC6C4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47" name="TextBox 29">
                <a:extLst>
                  <a:ext uri="{FF2B5EF4-FFF2-40B4-BE49-F238E27FC236}">
                    <a16:creationId xmlns:a16="http://schemas.microsoft.com/office/drawing/2014/main" id="{CC3512FE-24B8-D5B5-E28D-26C3B121A50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166163" cy="683524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</p:grpSp>
      <p:sp>
        <p:nvSpPr>
          <p:cNvPr id="150" name="TextBox 13">
            <a:extLst>
              <a:ext uri="{FF2B5EF4-FFF2-40B4-BE49-F238E27FC236}">
                <a16:creationId xmlns:a16="http://schemas.microsoft.com/office/drawing/2014/main" id="{F4C8E2A4-2741-99BE-0A00-F866B7BE35AF}"/>
              </a:ext>
            </a:extLst>
          </p:cNvPr>
          <p:cNvSpPr txBox="1"/>
          <p:nvPr/>
        </p:nvSpPr>
        <p:spPr>
          <a:xfrm>
            <a:off x="5995445" y="4927774"/>
            <a:ext cx="3845478" cy="369332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8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ปัญหาและอุปสรรคในการดำเนินงาน</a:t>
            </a:r>
          </a:p>
        </p:txBody>
      </p:sp>
      <p:pic>
        <p:nvPicPr>
          <p:cNvPr id="142" name="รูปภาพ 141">
            <a:extLst>
              <a:ext uri="{FF2B5EF4-FFF2-40B4-BE49-F238E27FC236}">
                <a16:creationId xmlns:a16="http://schemas.microsoft.com/office/drawing/2014/main" id="{B741B443-546F-110F-D32C-8BFD6665C4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501" y="4981977"/>
            <a:ext cx="457930" cy="309560"/>
          </a:xfrm>
          <a:prstGeom prst="rect">
            <a:avLst/>
          </a:prstGeom>
        </p:spPr>
      </p:pic>
      <p:grpSp>
        <p:nvGrpSpPr>
          <p:cNvPr id="151" name="Group 23">
            <a:extLst>
              <a:ext uri="{FF2B5EF4-FFF2-40B4-BE49-F238E27FC236}">
                <a16:creationId xmlns:a16="http://schemas.microsoft.com/office/drawing/2014/main" id="{1BC9E0BE-1838-5AB1-5BE1-3CC9835D3169}"/>
              </a:ext>
            </a:extLst>
          </p:cNvPr>
          <p:cNvGrpSpPr/>
          <p:nvPr/>
        </p:nvGrpSpPr>
        <p:grpSpPr>
          <a:xfrm>
            <a:off x="9171641" y="5693038"/>
            <a:ext cx="2867958" cy="948534"/>
            <a:chOff x="0" y="-18448"/>
            <a:chExt cx="2263944" cy="5013893"/>
          </a:xfrm>
        </p:grpSpPr>
        <p:grpSp>
          <p:nvGrpSpPr>
            <p:cNvPr id="152" name="Group 24">
              <a:extLst>
                <a:ext uri="{FF2B5EF4-FFF2-40B4-BE49-F238E27FC236}">
                  <a16:creationId xmlns:a16="http://schemas.microsoft.com/office/drawing/2014/main" id="{66C221B9-9157-BFAC-B8E4-8D72A6AA0AB6}"/>
                </a:ext>
              </a:extLst>
            </p:cNvPr>
            <p:cNvGrpSpPr/>
            <p:nvPr/>
          </p:nvGrpSpPr>
          <p:grpSpPr>
            <a:xfrm>
              <a:off x="0" y="1137247"/>
              <a:ext cx="2263943" cy="3858198"/>
              <a:chOff x="0" y="-9525"/>
              <a:chExt cx="719649" cy="1226421"/>
            </a:xfrm>
          </p:grpSpPr>
          <p:sp>
            <p:nvSpPr>
              <p:cNvPr id="156" name="Freeform 25">
                <a:extLst>
                  <a:ext uri="{FF2B5EF4-FFF2-40B4-BE49-F238E27FC236}">
                    <a16:creationId xmlns:a16="http://schemas.microsoft.com/office/drawing/2014/main" id="{3CC71420-1F44-05D9-880A-9CFAEABD61A4}"/>
                  </a:ext>
                </a:extLst>
              </p:cNvPr>
              <p:cNvSpPr/>
              <p:nvPr/>
            </p:nvSpPr>
            <p:spPr>
              <a:xfrm>
                <a:off x="9405" y="0"/>
                <a:ext cx="710244" cy="1216896"/>
              </a:xfrm>
              <a:custGeom>
                <a:avLst/>
                <a:gdLst/>
                <a:ahLst/>
                <a:cxnLst/>
                <a:rect l="l" t="t" r="r" b="b"/>
                <a:pathLst>
                  <a:path w="719649" h="1216896">
                    <a:moveTo>
                      <a:pt x="0" y="0"/>
                    </a:moveTo>
                    <a:lnTo>
                      <a:pt x="719649" y="0"/>
                    </a:lnTo>
                    <a:lnTo>
                      <a:pt x="719649" y="1216896"/>
                    </a:lnTo>
                    <a:lnTo>
                      <a:pt x="0" y="1216896"/>
                    </a:lnTo>
                    <a:close/>
                  </a:path>
                </a:pathLst>
              </a:custGeom>
              <a:solidFill>
                <a:srgbClr val="FC6C43">
                  <a:alpha val="40000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7" name="TextBox 26">
                <a:extLst>
                  <a:ext uri="{FF2B5EF4-FFF2-40B4-BE49-F238E27FC236}">
                    <a16:creationId xmlns:a16="http://schemas.microsoft.com/office/drawing/2014/main" id="{6EE7085E-A369-CB19-E08F-7719568A999E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719649" cy="1226421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  <p:grpSp>
          <p:nvGrpSpPr>
            <p:cNvPr id="153" name="Group 27">
              <a:extLst>
                <a:ext uri="{FF2B5EF4-FFF2-40B4-BE49-F238E27FC236}">
                  <a16:creationId xmlns:a16="http://schemas.microsoft.com/office/drawing/2014/main" id="{CB70FC50-763E-5EA5-7CD2-DF99D45A64E5}"/>
                </a:ext>
              </a:extLst>
            </p:cNvPr>
            <p:cNvGrpSpPr/>
            <p:nvPr/>
          </p:nvGrpSpPr>
          <p:grpSpPr>
            <a:xfrm>
              <a:off x="5306" y="-18448"/>
              <a:ext cx="2258638" cy="1323860"/>
              <a:chOff x="0" y="-9525"/>
              <a:chExt cx="1166163" cy="683525"/>
            </a:xfrm>
          </p:grpSpPr>
          <p:sp>
            <p:nvSpPr>
              <p:cNvPr id="154" name="Freeform 28">
                <a:extLst>
                  <a:ext uri="{FF2B5EF4-FFF2-40B4-BE49-F238E27FC236}">
                    <a16:creationId xmlns:a16="http://schemas.microsoft.com/office/drawing/2014/main" id="{D9EE44B1-DA33-4B6A-168E-566239712FDA}"/>
                  </a:ext>
                </a:extLst>
              </p:cNvPr>
              <p:cNvSpPr/>
              <p:nvPr/>
            </p:nvSpPr>
            <p:spPr>
              <a:xfrm>
                <a:off x="12238" y="2"/>
                <a:ext cx="1153925" cy="673998"/>
              </a:xfrm>
              <a:custGeom>
                <a:avLst/>
                <a:gdLst/>
                <a:ahLst/>
                <a:cxnLst/>
                <a:rect l="l" t="t" r="r" b="b"/>
                <a:pathLst>
                  <a:path w="1166163" h="788299">
                    <a:moveTo>
                      <a:pt x="1166163" y="0"/>
                    </a:moveTo>
                    <a:lnTo>
                      <a:pt x="1166163" y="673999"/>
                    </a:lnTo>
                    <a:lnTo>
                      <a:pt x="583081" y="788299"/>
                    </a:lnTo>
                    <a:lnTo>
                      <a:pt x="0" y="673999"/>
                    </a:lnTo>
                    <a:lnTo>
                      <a:pt x="0" y="0"/>
                    </a:lnTo>
                    <a:lnTo>
                      <a:pt x="1166163" y="0"/>
                    </a:lnTo>
                    <a:close/>
                  </a:path>
                </a:pathLst>
              </a:custGeom>
              <a:solidFill>
                <a:srgbClr val="FC6C43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5" name="TextBox 29">
                <a:extLst>
                  <a:ext uri="{FF2B5EF4-FFF2-40B4-BE49-F238E27FC236}">
                    <a16:creationId xmlns:a16="http://schemas.microsoft.com/office/drawing/2014/main" id="{CC3512FE-24B8-D5B5-E28D-26C3B121A50C}"/>
                  </a:ext>
                </a:extLst>
              </p:cNvPr>
              <p:cNvSpPr txBox="1"/>
              <p:nvPr/>
            </p:nvSpPr>
            <p:spPr>
              <a:xfrm>
                <a:off x="0" y="-9525"/>
                <a:ext cx="1166163" cy="683524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</p:grpSp>
      <p:sp>
        <p:nvSpPr>
          <p:cNvPr id="158" name="TextBox 13">
            <a:extLst>
              <a:ext uri="{FF2B5EF4-FFF2-40B4-BE49-F238E27FC236}">
                <a16:creationId xmlns:a16="http://schemas.microsoft.com/office/drawing/2014/main" id="{F4C8E2A4-2741-99BE-0A00-F866B7BE35AF}"/>
              </a:ext>
            </a:extLst>
          </p:cNvPr>
          <p:cNvSpPr txBox="1"/>
          <p:nvPr/>
        </p:nvSpPr>
        <p:spPr>
          <a:xfrm>
            <a:off x="8805955" y="5634095"/>
            <a:ext cx="3845478" cy="33855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600" b="1" dirty="0">
                <a:solidFill>
                  <a:schemeClr val="bg1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ปัญหาและอุปสรรคในการดำเนินงาน</a:t>
            </a:r>
          </a:p>
        </p:txBody>
      </p:sp>
      <p:sp>
        <p:nvSpPr>
          <p:cNvPr id="161" name="Freeform 26"/>
          <p:cNvSpPr/>
          <p:nvPr/>
        </p:nvSpPr>
        <p:spPr>
          <a:xfrm>
            <a:off x="6103833" y="2716463"/>
            <a:ext cx="698832" cy="751432"/>
          </a:xfrm>
          <a:custGeom>
            <a:avLst/>
            <a:gdLst/>
            <a:ahLst/>
            <a:cxnLst/>
            <a:rect l="l" t="t" r="r" b="b"/>
            <a:pathLst>
              <a:path w="1472821" h="1583679">
                <a:moveTo>
                  <a:pt x="0" y="0"/>
                </a:moveTo>
                <a:lnTo>
                  <a:pt x="1472821" y="0"/>
                </a:lnTo>
                <a:lnTo>
                  <a:pt x="1472821" y="1583679"/>
                </a:lnTo>
                <a:lnTo>
                  <a:pt x="0" y="1583679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62" name="Freeform 28"/>
          <p:cNvSpPr/>
          <p:nvPr/>
        </p:nvSpPr>
        <p:spPr>
          <a:xfrm>
            <a:off x="9217771" y="2768374"/>
            <a:ext cx="723069" cy="541449"/>
          </a:xfrm>
          <a:custGeom>
            <a:avLst/>
            <a:gdLst/>
            <a:ahLst/>
            <a:cxnLst/>
            <a:rect l="l" t="t" r="r" b="b"/>
            <a:pathLst>
              <a:path w="1617365" h="1261544">
                <a:moveTo>
                  <a:pt x="0" y="0"/>
                </a:moveTo>
                <a:lnTo>
                  <a:pt x="1617364" y="0"/>
                </a:lnTo>
                <a:lnTo>
                  <a:pt x="1617364" y="1261545"/>
                </a:lnTo>
                <a:lnTo>
                  <a:pt x="0" y="1261545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sp>
        <p:nvSpPr>
          <p:cNvPr id="163" name="Freeform 36"/>
          <p:cNvSpPr/>
          <p:nvPr/>
        </p:nvSpPr>
        <p:spPr>
          <a:xfrm>
            <a:off x="7614621" y="1823245"/>
            <a:ext cx="777690" cy="740771"/>
          </a:xfrm>
          <a:custGeom>
            <a:avLst/>
            <a:gdLst/>
            <a:ahLst/>
            <a:cxnLst/>
            <a:rect l="l" t="t" r="r" b="b"/>
            <a:pathLst>
              <a:path w="1769934" h="1657101">
                <a:moveTo>
                  <a:pt x="0" y="0"/>
                </a:moveTo>
                <a:lnTo>
                  <a:pt x="1769935" y="0"/>
                </a:lnTo>
                <a:lnTo>
                  <a:pt x="1769935" y="1657101"/>
                </a:lnTo>
                <a:lnTo>
                  <a:pt x="0" y="1657101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</p:sp>
      <p:sp>
        <p:nvSpPr>
          <p:cNvPr id="164" name="Freeform 32"/>
          <p:cNvSpPr/>
          <p:nvPr/>
        </p:nvSpPr>
        <p:spPr>
          <a:xfrm>
            <a:off x="9327222" y="3892470"/>
            <a:ext cx="595996" cy="532481"/>
          </a:xfrm>
          <a:custGeom>
            <a:avLst/>
            <a:gdLst/>
            <a:ahLst/>
            <a:cxnLst/>
            <a:rect l="l" t="t" r="r" b="b"/>
            <a:pathLst>
              <a:path w="1825543" h="1636904">
                <a:moveTo>
                  <a:pt x="0" y="0"/>
                </a:moveTo>
                <a:lnTo>
                  <a:pt x="1825543" y="0"/>
                </a:lnTo>
                <a:lnTo>
                  <a:pt x="1825543" y="1636904"/>
                </a:lnTo>
                <a:lnTo>
                  <a:pt x="0" y="1636904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65" name="Freeform 30"/>
          <p:cNvSpPr/>
          <p:nvPr/>
        </p:nvSpPr>
        <p:spPr>
          <a:xfrm>
            <a:off x="6222531" y="934711"/>
            <a:ext cx="571023" cy="764869"/>
          </a:xfrm>
          <a:custGeom>
            <a:avLst/>
            <a:gdLst/>
            <a:ahLst/>
            <a:cxnLst/>
            <a:rect l="l" t="t" r="r" b="b"/>
            <a:pathLst>
              <a:path w="814378" h="1011079">
                <a:moveTo>
                  <a:pt x="0" y="0"/>
                </a:moveTo>
                <a:lnTo>
                  <a:pt x="814379" y="0"/>
                </a:lnTo>
                <a:lnTo>
                  <a:pt x="814379" y="1011079"/>
                </a:lnTo>
                <a:lnTo>
                  <a:pt x="0" y="101107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67" name="Freeform 33"/>
          <p:cNvSpPr/>
          <p:nvPr/>
        </p:nvSpPr>
        <p:spPr>
          <a:xfrm>
            <a:off x="5331539" y="3398059"/>
            <a:ext cx="633998" cy="527776"/>
          </a:xfrm>
          <a:custGeom>
            <a:avLst/>
            <a:gdLst/>
            <a:ahLst/>
            <a:cxnLst/>
            <a:rect l="l" t="t" r="r" b="b"/>
            <a:pathLst>
              <a:path w="2880360" h="3024000">
                <a:moveTo>
                  <a:pt x="0" y="0"/>
                </a:moveTo>
                <a:lnTo>
                  <a:pt x="2880360" y="0"/>
                </a:lnTo>
                <a:lnTo>
                  <a:pt x="288036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</p:sp>
      <p:pic>
        <p:nvPicPr>
          <p:cNvPr id="168" name="รูปภาพ 167">
            <a:extLst>
              <a:ext uri="{FF2B5EF4-FFF2-40B4-BE49-F238E27FC236}">
                <a16:creationId xmlns:a16="http://schemas.microsoft.com/office/drawing/2014/main" id="{B741B443-546F-110F-D32C-8BFD6665C45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667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466" y="5672771"/>
            <a:ext cx="344419" cy="232827"/>
          </a:xfrm>
          <a:prstGeom prst="rect">
            <a:avLst/>
          </a:prstGeom>
        </p:spPr>
      </p:pic>
      <p:pic>
        <p:nvPicPr>
          <p:cNvPr id="169" name="รูปภาพ 168">
            <a:extLst>
              <a:ext uri="{FF2B5EF4-FFF2-40B4-BE49-F238E27FC236}">
                <a16:creationId xmlns:a16="http://schemas.microsoft.com/office/drawing/2014/main" id="{6D4BF0E7-AE75-6128-0759-694B4BEDDA5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8918" y="711381"/>
            <a:ext cx="708491" cy="797640"/>
          </a:xfrm>
          <a:prstGeom prst="rect">
            <a:avLst/>
          </a:prstGeom>
        </p:spPr>
      </p:pic>
      <p:sp>
        <p:nvSpPr>
          <p:cNvPr id="171" name="AutoShape 21"/>
          <p:cNvSpPr/>
          <p:nvPr/>
        </p:nvSpPr>
        <p:spPr>
          <a:xfrm>
            <a:off x="2984933" y="5446530"/>
            <a:ext cx="3002266" cy="1183773"/>
          </a:xfrm>
          <a:prstGeom prst="rect">
            <a:avLst/>
          </a:prstGeom>
          <a:solidFill>
            <a:srgbClr val="FFFF99">
              <a:alpha val="29804"/>
            </a:srgbClr>
          </a:solidFill>
          <a:ln>
            <a:solidFill>
              <a:srgbClr val="FFC000"/>
            </a:solidFill>
          </a:ln>
        </p:spPr>
        <p:txBody>
          <a:bodyPr/>
          <a:lstStyle/>
          <a:p>
            <a:pPr defTabSz="609600"/>
            <a:endParaRPr lang="en-US" sz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72" name="รูปแบบอิสระ 171"/>
          <p:cNvSpPr/>
          <p:nvPr/>
        </p:nvSpPr>
        <p:spPr>
          <a:xfrm>
            <a:off x="2989015" y="5459400"/>
            <a:ext cx="1394942" cy="372608"/>
          </a:xfrm>
          <a:custGeom>
            <a:avLst/>
            <a:gdLst>
              <a:gd name="connsiteX0" fmla="*/ 0 w 2995658"/>
              <a:gd name="connsiteY0" fmla="*/ 0 h 1076215"/>
              <a:gd name="connsiteX1" fmla="*/ 2327627 w 2995658"/>
              <a:gd name="connsiteY1" fmla="*/ 0 h 1076215"/>
              <a:gd name="connsiteX2" fmla="*/ 2995658 w 2995658"/>
              <a:gd name="connsiteY2" fmla="*/ 538108 h 1076215"/>
              <a:gd name="connsiteX3" fmla="*/ 2327627 w 2995658"/>
              <a:gd name="connsiteY3" fmla="*/ 1076215 h 1076215"/>
              <a:gd name="connsiteX4" fmla="*/ 2327627 w 2995658"/>
              <a:gd name="connsiteY4" fmla="*/ 1076213 h 1076215"/>
              <a:gd name="connsiteX5" fmla="*/ 0 w 2995658"/>
              <a:gd name="connsiteY5" fmla="*/ 1076213 h 10762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995658" h="1076215">
                <a:moveTo>
                  <a:pt x="0" y="0"/>
                </a:moveTo>
                <a:lnTo>
                  <a:pt x="2327627" y="0"/>
                </a:lnTo>
                <a:lnTo>
                  <a:pt x="2995658" y="538108"/>
                </a:lnTo>
                <a:lnTo>
                  <a:pt x="2327627" y="1076215"/>
                </a:lnTo>
                <a:lnTo>
                  <a:pt x="2327627" y="1076213"/>
                </a:lnTo>
                <a:lnTo>
                  <a:pt x="0" y="1076213"/>
                </a:lnTo>
                <a:close/>
              </a:path>
            </a:pathLst>
          </a:cu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173" name="TextBox 13">
            <a:extLst>
              <a:ext uri="{FF2B5EF4-FFF2-40B4-BE49-F238E27FC236}">
                <a16:creationId xmlns:a16="http://schemas.microsoft.com/office/drawing/2014/main" id="{F4C8E2A4-2741-99BE-0A00-F866B7BE35AF}"/>
              </a:ext>
            </a:extLst>
          </p:cNvPr>
          <p:cNvSpPr txBox="1"/>
          <p:nvPr/>
        </p:nvSpPr>
        <p:spPr>
          <a:xfrm>
            <a:off x="2524891" y="5470602"/>
            <a:ext cx="2067721" cy="338554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600" b="1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คู่มือปฏิบัติงาน</a:t>
            </a:r>
            <a:endParaRPr lang="th-TH" sz="1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4" name="กล่องข้อความ 1156">
            <a:extLst>
              <a:ext uri="{FF2B5EF4-FFF2-40B4-BE49-F238E27FC236}">
                <a16:creationId xmlns:a16="http://schemas.microsoft.com/office/drawing/2014/main" id="{3A8B7D5D-EFA7-961F-0AF6-FD96B275247E}"/>
              </a:ext>
            </a:extLst>
          </p:cNvPr>
          <p:cNvSpPr txBox="1"/>
          <p:nvPr/>
        </p:nvSpPr>
        <p:spPr>
          <a:xfrm>
            <a:off x="3770311" y="5710912"/>
            <a:ext cx="22153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2566 จำนวน..... เล่ม</a:t>
            </a:r>
            <a:br>
              <a:rPr lang="th-TH" sz="18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800" b="1" noProof="0" dirty="0" smtClean="0"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ปี 2567 จำนวน.... เล่ม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75" name="Freeform 44">
            <a:extLst>
              <a:ext uri="{FF2B5EF4-FFF2-40B4-BE49-F238E27FC236}">
                <a16:creationId xmlns:a16="http://schemas.microsoft.com/office/drawing/2014/main" id="{0B6890C8-B5C2-8E19-32F1-59D5755A34ED}"/>
              </a:ext>
            </a:extLst>
          </p:cNvPr>
          <p:cNvSpPr/>
          <p:nvPr/>
        </p:nvSpPr>
        <p:spPr>
          <a:xfrm>
            <a:off x="3132488" y="5978002"/>
            <a:ext cx="571125" cy="524647"/>
          </a:xfrm>
          <a:custGeom>
            <a:avLst/>
            <a:gdLst/>
            <a:ahLst/>
            <a:cxnLst/>
            <a:rect l="l" t="t" r="r" b="b"/>
            <a:pathLst>
              <a:path w="502004" h="535471">
                <a:moveTo>
                  <a:pt x="0" y="0"/>
                </a:moveTo>
                <a:lnTo>
                  <a:pt x="502004" y="0"/>
                </a:lnTo>
                <a:lnTo>
                  <a:pt x="502004" y="535471"/>
                </a:lnTo>
                <a:lnTo>
                  <a:pt x="0" y="5354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xmlns="" r:embed="rId3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" name="กล่องข้อความ 1"/>
          <p:cNvSpPr txBox="1"/>
          <p:nvPr/>
        </p:nvSpPr>
        <p:spPr>
          <a:xfrm>
            <a:off x="85434" y="3685836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งานทรัพย์สินฯ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0" name="กล่องข้อความ 179"/>
          <p:cNvSpPr txBox="1"/>
          <p:nvPr/>
        </p:nvSpPr>
        <p:spPr>
          <a:xfrm>
            <a:off x="129572" y="6184557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err="1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รร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.วิถีธรรมฯ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1" name="กล่องข้อความ 180"/>
          <p:cNvSpPr txBox="1"/>
          <p:nvPr/>
        </p:nvSpPr>
        <p:spPr>
          <a:xfrm>
            <a:off x="4273391" y="5110148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งานบริหารบุคคลฯ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2" name="กล่องข้อความ 181"/>
          <p:cNvSpPr txBox="1"/>
          <p:nvPr/>
        </p:nvSpPr>
        <p:spPr>
          <a:xfrm>
            <a:off x="4254895" y="6289776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งานบริหารบุคคลฯ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3" name="กล่องข้อความ 182"/>
          <p:cNvSpPr txBox="1"/>
          <p:nvPr/>
        </p:nvSpPr>
        <p:spPr>
          <a:xfrm>
            <a:off x="7830122" y="4665515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กองแผนฯ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4" name="กล่องข้อความ 183"/>
          <p:cNvSpPr txBox="1"/>
          <p:nvPr/>
        </p:nvSpPr>
        <p:spPr>
          <a:xfrm>
            <a:off x="10633304" y="5393406"/>
            <a:ext cx="11771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นิติกร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5" name="กล่องข้อความ 184"/>
          <p:cNvSpPr txBox="1"/>
          <p:nvPr/>
        </p:nvSpPr>
        <p:spPr>
          <a:xfrm>
            <a:off x="9195891" y="3519327"/>
            <a:ext cx="1719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งานอาคารฯ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87" name="กล่องข้อความ 186"/>
          <p:cNvSpPr txBox="1"/>
          <p:nvPr/>
        </p:nvSpPr>
        <p:spPr>
          <a:xfrm>
            <a:off x="10390351" y="2425535"/>
            <a:ext cx="1742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ผู้รับผิดชอบ </a:t>
            </a:r>
            <a:r>
              <a:rPr lang="en-US" sz="1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: </a:t>
            </a:r>
            <a:r>
              <a:rPr lang="th-TH" sz="1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งานบริหารบุคคลฯ</a:t>
            </a:r>
            <a:endParaRPr lang="th-TH" sz="1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88" name="รูปภาพ 18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3546" y="4451231"/>
            <a:ext cx="562391" cy="562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ตาราง 9">
            <a:extLst>
              <a:ext uri="{FF2B5EF4-FFF2-40B4-BE49-F238E27FC236}">
                <a16:creationId xmlns:a16="http://schemas.microsoft.com/office/drawing/2014/main" id="{2E5F750B-40C9-9741-95E5-073E717E622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7376233"/>
              </p:ext>
            </p:extLst>
          </p:nvPr>
        </p:nvGraphicFramePr>
        <p:xfrm>
          <a:off x="4882567" y="884441"/>
          <a:ext cx="6163629" cy="1933962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984971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557292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533408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509524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578434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76200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52400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22708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1.ร้อยละของกระบวนการปฏิบัติงานที่ได้รับการปรับปรุงให้มีประสิทธิภาพ (ร้อยละ)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20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26.31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42.50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18967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2. ร้อยละของ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โครงการบรรลุตามแผนการใช้จ่ายงบประมาณ (ร้อยละ)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91.28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86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93.57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54387"/>
                  </a:ext>
                </a:extLst>
              </a:tr>
              <a:tr h="1972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en-US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3.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ระดับคุณธรรมและความโปร่งใสในการดำเนินงาน (มรสน.)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 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94.10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852899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3. มีคู่มือการปฏิบัติงานและนำมาใช้งานได้จริง (เรื่อง)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11693"/>
                  </a:ext>
                </a:extLst>
              </a:tr>
              <a:tr h="20522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4.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ร้อยละความพึงพอใจของผู้รับบริการต่อการให้บริการของสำนักงานอธิการบดี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(ร้อยละ)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en-US" sz="14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90.67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90.08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46853"/>
                  </a:ext>
                </a:extLst>
              </a:tr>
              <a:tr h="19173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5.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จำนวนนวัตกรรมและเทคโนโลยีที่นำมาใช้ในการบริหารจัดการ</a:t>
                      </a: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    (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ระบบ</a:t>
                      </a: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  <a:endParaRPr lang="en-US" sz="14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1021"/>
                  </a:ext>
                </a:extLst>
              </a:tr>
            </a:tbl>
          </a:graphicData>
        </a:graphic>
      </p:graphicFrame>
      <p:graphicFrame>
        <p:nvGraphicFramePr>
          <p:cNvPr id="6" name="ตาราง 9">
            <a:extLst>
              <a:ext uri="{FF2B5EF4-FFF2-40B4-BE49-F238E27FC236}">
                <a16:creationId xmlns:a16="http://schemas.microsoft.com/office/drawing/2014/main" id="{794C785D-BCC5-6711-F071-40FD9A9296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825155"/>
              </p:ext>
            </p:extLst>
          </p:nvPr>
        </p:nvGraphicFramePr>
        <p:xfrm>
          <a:off x="6779971" y="3594564"/>
          <a:ext cx="5286457" cy="1219200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173401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598701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529494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540085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444776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161242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rgbClr val="FF00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600" b="1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rgbClr val="FFFF00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600" b="1" dirty="0">
                        <a:solidFill>
                          <a:srgbClr val="FFFF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61242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6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3224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11. ระดับความสำเร็จในการพัฒนานักศึกษาตามอ</a:t>
                      </a:r>
                      <a:r>
                        <a:rPr lang="th-TH" sz="1600" b="0" dirty="0" err="1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ัต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ลักษณ์ของมหาวิทยาลัย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 (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ระดับ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       </a:t>
                      </a: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5       </a:t>
                      </a: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16620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1</a:t>
                      </a:r>
                      <a:r>
                        <a:rPr lang="th-TH" sz="1600" b="0" dirty="0">
                          <a:effectLst/>
                          <a:latin typeface="TH SarabunPSK" panose="020B0500040200020003" pitchFamily="34" charset="-34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2. </a:t>
                      </a:r>
                      <a:r>
                        <a:rPr lang="th-TH" sz="1600" b="0" kern="120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ร้อยละของนักศึกษาที่มีทักษะวิศวกรสังคม (</a:t>
                      </a:r>
                      <a:r>
                        <a:rPr lang="th-TH" sz="1600" b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r>
                        <a:rPr lang="th-TH" sz="1600" b="0" baseline="0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)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ordia New" panose="020B0304020202020204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68580" marR="68580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70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3843508"/>
                  </a:ext>
                </a:extLst>
              </a:tr>
            </a:tbl>
          </a:graphicData>
        </a:graphic>
      </p:graphicFrame>
      <p:graphicFrame>
        <p:nvGraphicFramePr>
          <p:cNvPr id="7" name="ตาราง 9">
            <a:extLst>
              <a:ext uri="{FF2B5EF4-FFF2-40B4-BE49-F238E27FC236}">
                <a16:creationId xmlns:a16="http://schemas.microsoft.com/office/drawing/2014/main" id="{A1051042-50BB-00C1-739B-A1DABCA0EE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93335369"/>
              </p:ext>
            </p:extLst>
          </p:nvPr>
        </p:nvGraphicFramePr>
        <p:xfrm>
          <a:off x="88076" y="3399765"/>
          <a:ext cx="6620245" cy="3035328"/>
        </p:xfrm>
        <a:graphic>
          <a:graphicData uri="http://schemas.openxmlformats.org/drawingml/2006/table">
            <a:tbl>
              <a:tblPr firstRow="1" firstCol="1" bandRow="1">
                <a:tableStyleId>{F2DE63D5-997A-4646-A377-4702673A728D}</a:tableStyleId>
              </a:tblPr>
              <a:tblGrid>
                <a:gridCol w="3974060">
                  <a:extLst>
                    <a:ext uri="{9D8B030D-6E8A-4147-A177-3AD203B41FA5}">
                      <a16:colId xmlns:a16="http://schemas.microsoft.com/office/drawing/2014/main" val="1725586012"/>
                    </a:ext>
                  </a:extLst>
                </a:gridCol>
                <a:gridCol w="749754">
                  <a:extLst>
                    <a:ext uri="{9D8B030D-6E8A-4147-A177-3AD203B41FA5}">
                      <a16:colId xmlns:a16="http://schemas.microsoft.com/office/drawing/2014/main" val="2204768971"/>
                    </a:ext>
                  </a:extLst>
                </a:gridCol>
                <a:gridCol w="663087">
                  <a:extLst>
                    <a:ext uri="{9D8B030D-6E8A-4147-A177-3AD203B41FA5}">
                      <a16:colId xmlns:a16="http://schemas.microsoft.com/office/drawing/2014/main" val="3798638993"/>
                    </a:ext>
                  </a:extLst>
                </a:gridCol>
                <a:gridCol w="676350">
                  <a:extLst>
                    <a:ext uri="{9D8B030D-6E8A-4147-A177-3AD203B41FA5}">
                      <a16:colId xmlns:a16="http://schemas.microsoft.com/office/drawing/2014/main" val="1154443625"/>
                    </a:ext>
                  </a:extLst>
                </a:gridCol>
                <a:gridCol w="556994">
                  <a:extLst>
                    <a:ext uri="{9D8B030D-6E8A-4147-A177-3AD203B41FA5}">
                      <a16:colId xmlns:a16="http://schemas.microsoft.com/office/drawing/2014/main" val="2206672551"/>
                    </a:ext>
                  </a:extLst>
                </a:gridCol>
              </a:tblGrid>
              <a:tr h="158336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ผลการดำเนินงาน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2566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2567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1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/>
                </a:tc>
                <a:extLst>
                  <a:ext uri="{0D108BD9-81ED-4DB2-BD59-A6C34878D82A}">
                    <a16:rowId xmlns:a16="http://schemas.microsoft.com/office/drawing/2014/main" val="2832375331"/>
                  </a:ext>
                </a:extLst>
              </a:tr>
              <a:tr h="158336">
                <a:tc vMerge="1">
                  <a:txBody>
                    <a:bodyPr/>
                    <a:lstStyle/>
                    <a:p>
                      <a:endParaRPr dirty="0"/>
                    </a:p>
                  </a:txBody>
                  <a:tcPr marL="43106" marR="43106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แผน</a:t>
                      </a:r>
                      <a:endParaRPr lang="en-US" sz="1400" b="1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ผล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9817226"/>
                  </a:ext>
                </a:extLst>
              </a:tr>
              <a:tr h="316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6.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ร้อยละของบุคลากรที่ได้รับการพัฒนาความรู้ความสามารถ  และทักษะเพื่อพัฒนาขีดสมรรถนะตามสายงาน (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88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93.67</a:t>
                      </a: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 </a:t>
                      </a: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cs typeface="TH SarabunPSK" panose="020B0500040200020003" pitchFamily="34" charset="-34"/>
                        </a:rPr>
                        <a:t>90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92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3614823"/>
                  </a:ext>
                </a:extLst>
              </a:tr>
              <a:tr h="31667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7. </a:t>
                      </a: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ร้อยละของบุคลากรที่ได้รับพัฒนาความรู้บทบาทใหม่ของมหาวิทยาลัยเพื่อผลักดันการพลิกโฉมมหาวิทยาลัย (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40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54</a:t>
                      </a: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50854387"/>
                  </a:ext>
                </a:extLst>
              </a:tr>
              <a:tr h="47500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8. จำนวนบุคลากรสายสนับสนุนวิชาการที่ได้รับความก้าวหน้าตามสายงานประเภทผู้บริหารและประเภทวิชาชีพเฉพาะเชี่ยวชาญเฉพาะ (คน)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br>
                        <a:rPr lang="en-US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2</a:t>
                      </a:r>
                      <a:b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</a:b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52611693"/>
                  </a:ext>
                </a:extLst>
              </a:tr>
              <a:tr h="2495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Calibri" panose="020F0502020204030204" pitchFamily="34" charset="0"/>
                          <a:cs typeface="TH SarabunPSK" panose="020B0500040200020003" pitchFamily="34" charset="-34"/>
                        </a:rPr>
                        <a:t>ร้อยละบุคลากรสายสนับสนุนวิชาการที่ได้รับความก้าวหน้าตามสายงานประเภทวิชาชีพเฉพาะเชี่ยวชาญเฉพาะ (มรสน.) </a:t>
                      </a: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ร้อยละ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th-TH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10</a:t>
                      </a:r>
                      <a:endParaRPr lang="en-US" sz="1400" dirty="0">
                        <a:solidFill>
                          <a:srgbClr val="FF0000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 smtClean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10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61460106"/>
                  </a:ext>
                </a:extLst>
              </a:tr>
              <a:tr h="33826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kern="12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9. ร้อยละความพึงพอใจและความผูกพันของบุคลากรสำนักงานอธิการบดีที่มีต่อองค์กร (</a:t>
                      </a: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ร้อยละ)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85</a:t>
                      </a:r>
                      <a:endParaRPr lang="en-US" sz="1400" b="0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96.97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87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92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9146853"/>
                  </a:ext>
                </a:extLst>
              </a:tr>
              <a:tr h="33106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h-TH" sz="1400" b="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10. </a:t>
                      </a:r>
                      <a:r>
                        <a:rPr lang="th-TH" sz="1400" b="0" kern="1200" dirty="0">
                          <a:solidFill>
                            <a:srgbClr val="000000"/>
                          </a:solidFill>
                          <a:effectLst/>
                          <a:latin typeface="TH SarabunPSK" panose="020B0500040200020003" pitchFamily="34" charset="-34"/>
                          <a:ea typeface="Times New Roman" panose="02020603050405020304" pitchFamily="18" charset="0"/>
                          <a:cs typeface="TH SarabunPSK" panose="020B0500040200020003" pitchFamily="34" charset="-34"/>
                        </a:rPr>
                        <a:t>จำนวนองค์ความรู้ที่มีการเผยแพร่ให้บุคลากรรับรู้ผ่านกระบวนการจัดการความรู้ (</a:t>
                      </a: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องค์ความรู้)</a:t>
                      </a: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10</a:t>
                      </a:r>
                      <a:br>
                        <a:rPr lang="th-TH" sz="1400" b="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</a:br>
                      <a:endParaRPr lang="en-US" sz="1400" b="0" dirty="0"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  <a:t>11</a:t>
                      </a:r>
                      <a:br>
                        <a:rPr lang="th-TH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  <a:sym typeface="Wingdings 2" panose="05020102010507070707" pitchFamily="18" charset="2"/>
                        </a:rPr>
                      </a:b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TH SarabunPSK" panose="020B0500040200020003" pitchFamily="34" charset="-34"/>
                        <a:ea typeface="Cordia New" panose="020B0304020202020204" pitchFamily="34" charset="-34"/>
                        <a:cs typeface="TH SarabunPSK" panose="020B0500040200020003" pitchFamily="34" charset="-34"/>
                      </a:endParaRPr>
                    </a:p>
                  </a:txBody>
                  <a:tcPr marL="33985" marR="33985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tx1"/>
                          </a:solidFill>
                          <a:effectLst/>
                          <a:latin typeface="TH SarabunPSK" panose="020B0500040200020003" pitchFamily="34" charset="-34"/>
                          <a:ea typeface="Cordia New" panose="020B0304020202020204" pitchFamily="34" charset="-34"/>
                          <a:cs typeface="TH SarabunPSK" panose="020B0500040200020003" pitchFamily="34" charset="-34"/>
                        </a:rPr>
                        <a:t>11</a:t>
                      </a:r>
                    </a:p>
                  </a:txBody>
                  <a:tcPr marL="43106" marR="43106" marT="0" marB="0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2211021"/>
                  </a:ext>
                </a:extLst>
              </a:tr>
            </a:tbl>
          </a:graphicData>
        </a:graphic>
      </p:graphicFrame>
      <p:sp>
        <p:nvSpPr>
          <p:cNvPr id="8" name="กล่องข้อความ 1156">
            <a:extLst>
              <a:ext uri="{FF2B5EF4-FFF2-40B4-BE49-F238E27FC236}">
                <a16:creationId xmlns:a16="http://schemas.microsoft.com/office/drawing/2014/main" id="{B79A52C6-1DFD-5816-04CD-63C3EC125036}"/>
              </a:ext>
            </a:extLst>
          </p:cNvPr>
          <p:cNvSpPr txBox="1"/>
          <p:nvPr/>
        </p:nvSpPr>
        <p:spPr>
          <a:xfrm>
            <a:off x="4838260" y="497868"/>
            <a:ext cx="6186630" cy="338554"/>
          </a:xfrm>
          <a:prstGeom prst="rect">
            <a:avLst/>
          </a:prstGeom>
          <a:solidFill>
            <a:srgbClr val="FFCC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1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พัฒนาระบบบริหารจัดการสู่ความเป็นเลิศ</a:t>
            </a:r>
          </a:p>
        </p:txBody>
      </p:sp>
      <p:sp>
        <p:nvSpPr>
          <p:cNvPr id="11" name="กล่องข้อความ 1156">
            <a:extLst>
              <a:ext uri="{FF2B5EF4-FFF2-40B4-BE49-F238E27FC236}">
                <a16:creationId xmlns:a16="http://schemas.microsoft.com/office/drawing/2014/main" id="{549CCED1-A2F6-C815-A6E0-8E1E77FDC88B}"/>
              </a:ext>
            </a:extLst>
          </p:cNvPr>
          <p:cNvSpPr txBox="1"/>
          <p:nvPr/>
        </p:nvSpPr>
        <p:spPr>
          <a:xfrm>
            <a:off x="111779" y="3038667"/>
            <a:ext cx="6602700" cy="338554"/>
          </a:xfrm>
          <a:prstGeom prst="rect">
            <a:avLst/>
          </a:prstGeom>
          <a:solidFill>
            <a:srgbClr val="9966FF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ยุทธศาสตร์ที่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พัฒนาสมรรถนะทรัพยากรบุคคลเพื่อเสริมสร้างคุณค่าให้แก่องค์กร</a:t>
            </a:r>
          </a:p>
        </p:txBody>
      </p:sp>
      <p:sp>
        <p:nvSpPr>
          <p:cNvPr id="12" name="กล่องข้อความ 1156">
            <a:extLst>
              <a:ext uri="{FF2B5EF4-FFF2-40B4-BE49-F238E27FC236}">
                <a16:creationId xmlns:a16="http://schemas.microsoft.com/office/drawing/2014/main" id="{818FE540-B6CF-2B24-507D-8098A6C88A8B}"/>
              </a:ext>
            </a:extLst>
          </p:cNvPr>
          <p:cNvSpPr txBox="1"/>
          <p:nvPr/>
        </p:nvSpPr>
        <p:spPr>
          <a:xfrm>
            <a:off x="6779971" y="3229009"/>
            <a:ext cx="5277326" cy="338554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        ยุทธศาสตร์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ที่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3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 สนับสนุนการจัดกิจกรรมพัฒนานักศึกษา</a:t>
            </a:r>
          </a:p>
        </p:txBody>
      </p:sp>
      <p:sp>
        <p:nvSpPr>
          <p:cNvPr id="14" name="กล่องข้อความ 1156">
            <a:extLst>
              <a:ext uri="{FF2B5EF4-FFF2-40B4-BE49-F238E27FC236}">
                <a16:creationId xmlns:a16="http://schemas.microsoft.com/office/drawing/2014/main" id="{FD7E11D7-D537-BBE9-BC22-46492C5107D3}"/>
              </a:ext>
            </a:extLst>
          </p:cNvPr>
          <p:cNvSpPr txBox="1"/>
          <p:nvPr/>
        </p:nvSpPr>
        <p:spPr>
          <a:xfrm>
            <a:off x="3936687" y="92972"/>
            <a:ext cx="8255313" cy="338554"/>
          </a:xfrm>
          <a:prstGeom prst="rect">
            <a:avLst/>
          </a:prstGeom>
          <a:solidFill>
            <a:srgbClr val="D6EDF1"/>
          </a:solidFill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ปีงบประมาณ พ.ศ.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cs typeface="TH SarabunPSK" panose="020B0500040200020003" pitchFamily="34" charset="-34"/>
              </a:rPr>
              <a:t>2566 - 2567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4" name="TextBox 13">
            <a:extLst>
              <a:ext uri="{FF2B5EF4-FFF2-40B4-BE49-F238E27FC236}">
                <a16:creationId xmlns:a16="http://schemas.microsoft.com/office/drawing/2014/main" id="{15DF07B9-F029-BF4F-A7C7-E19608A54AEE}"/>
              </a:ext>
            </a:extLst>
          </p:cNvPr>
          <p:cNvSpPr txBox="1"/>
          <p:nvPr/>
        </p:nvSpPr>
        <p:spPr>
          <a:xfrm>
            <a:off x="3622" y="539964"/>
            <a:ext cx="3645404" cy="279043"/>
          </a:xfrm>
          <a:prstGeom prst="rect">
            <a:avLst/>
          </a:prstGeom>
          <a:solidFill>
            <a:srgbClr val="008000"/>
          </a:solidFill>
        </p:spPr>
        <p:txBody>
          <a:bodyPr wrap="square" lIns="0" tIns="0" rIns="0" bIns="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altLang="ko-KR" sz="1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H SarabunPSK" panose="020B0500040200020003" pitchFamily="34" charset="-34"/>
                <a:ea typeface="맑은 고딕" panose="020B0503020000020004" pitchFamily="34" charset="-127"/>
                <a:cs typeface="TH SarabunPSK" panose="020B0500040200020003" pitchFamily="34" charset="-34"/>
              </a:rPr>
              <a:t>ผลการดำเนินงานตามพันธกิจ</a:t>
            </a:r>
            <a:endParaRPr kumimoji="0" lang="ko-KR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H SarabunPSK" panose="020B0500040200020003" pitchFamily="34" charset="-34"/>
              <a:ea typeface="맑은 고딕" panose="020B0503020000020004" pitchFamily="34" charset="-127"/>
              <a:cs typeface="TH SarabunPSK" panose="020B0500040200020003" pitchFamily="34" charset="-34"/>
            </a:endParaRPr>
          </a:p>
        </p:txBody>
      </p:sp>
      <p:pic>
        <p:nvPicPr>
          <p:cNvPr id="13" name="รูปภาพ 3">
            <a:extLst>
              <a:ext uri="{FF2B5EF4-FFF2-40B4-BE49-F238E27FC236}">
                <a16:creationId xmlns:a16="http://schemas.microsoft.com/office/drawing/2014/main" id="{542D59D5-DD4D-8293-043E-3C2027652F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8613" y="85585"/>
            <a:ext cx="1179047" cy="16677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2" name="Freeform 47">
            <a:extLst>
              <a:ext uri="{FF2B5EF4-FFF2-40B4-BE49-F238E27FC236}">
                <a16:creationId xmlns:a16="http://schemas.microsoft.com/office/drawing/2014/main" id="{DB245763-A533-BA0A-44F1-7BF95AF8AD70}"/>
              </a:ext>
            </a:extLst>
          </p:cNvPr>
          <p:cNvSpPr/>
          <p:nvPr/>
        </p:nvSpPr>
        <p:spPr>
          <a:xfrm>
            <a:off x="150469" y="690163"/>
            <a:ext cx="583378" cy="595902"/>
          </a:xfrm>
          <a:custGeom>
            <a:avLst/>
            <a:gdLst/>
            <a:ahLst/>
            <a:cxnLst/>
            <a:rect l="l" t="t" r="r" b="b"/>
            <a:pathLst>
              <a:path w="2698920" h="3024000">
                <a:moveTo>
                  <a:pt x="0" y="0"/>
                </a:moveTo>
                <a:lnTo>
                  <a:pt x="2698920" y="0"/>
                </a:lnTo>
                <a:lnTo>
                  <a:pt x="2698920" y="3024000"/>
                </a:lnTo>
                <a:lnTo>
                  <a:pt x="0" y="3024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6" name="Freeform 52"/>
          <p:cNvSpPr/>
          <p:nvPr/>
        </p:nvSpPr>
        <p:spPr>
          <a:xfrm>
            <a:off x="11207856" y="4753885"/>
            <a:ext cx="832213" cy="1065454"/>
          </a:xfrm>
          <a:custGeom>
            <a:avLst/>
            <a:gdLst/>
            <a:ahLst/>
            <a:cxnLst/>
            <a:rect l="l" t="t" r="r" b="b"/>
            <a:pathLst>
              <a:path w="1107290" h="1276415">
                <a:moveTo>
                  <a:pt x="0" y="0"/>
                </a:moveTo>
                <a:lnTo>
                  <a:pt x="1107290" y="0"/>
                </a:lnTo>
                <a:lnTo>
                  <a:pt x="1107290" y="1276415"/>
                </a:lnTo>
                <a:lnTo>
                  <a:pt x="0" y="127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37" name="Freeform 48">
            <a:extLst>
              <a:ext uri="{FF2B5EF4-FFF2-40B4-BE49-F238E27FC236}">
                <a16:creationId xmlns:a16="http://schemas.microsoft.com/office/drawing/2014/main" id="{A39052DB-52FC-8446-3810-BE339E585DF1}"/>
              </a:ext>
            </a:extLst>
          </p:cNvPr>
          <p:cNvSpPr/>
          <p:nvPr/>
        </p:nvSpPr>
        <p:spPr>
          <a:xfrm>
            <a:off x="4680576" y="406136"/>
            <a:ext cx="606300" cy="568053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95" name="Group 9"/>
          <p:cNvGrpSpPr/>
          <p:nvPr/>
        </p:nvGrpSpPr>
        <p:grpSpPr>
          <a:xfrm>
            <a:off x="63832" y="1315947"/>
            <a:ext cx="3536497" cy="2245721"/>
            <a:chOff x="0" y="-18448"/>
            <a:chExt cx="2263944" cy="5013893"/>
          </a:xfrm>
        </p:grpSpPr>
        <p:grpSp>
          <p:nvGrpSpPr>
            <p:cNvPr id="1096" name="Group 10"/>
            <p:cNvGrpSpPr/>
            <p:nvPr/>
          </p:nvGrpSpPr>
          <p:grpSpPr>
            <a:xfrm>
              <a:off x="0" y="1137247"/>
              <a:ext cx="2263943" cy="3858198"/>
              <a:chOff x="0" y="-9525"/>
              <a:chExt cx="719649" cy="1226421"/>
            </a:xfrm>
          </p:grpSpPr>
          <p:sp>
            <p:nvSpPr>
              <p:cNvPr id="1100" name="Freeform 11"/>
              <p:cNvSpPr/>
              <p:nvPr/>
            </p:nvSpPr>
            <p:spPr>
              <a:xfrm>
                <a:off x="0" y="46632"/>
                <a:ext cx="719649" cy="190802"/>
              </a:xfrm>
              <a:custGeom>
                <a:avLst/>
                <a:gdLst/>
                <a:ahLst/>
                <a:cxnLst/>
                <a:rect l="l" t="t" r="r" b="b"/>
                <a:pathLst>
                  <a:path w="719649" h="1216896">
                    <a:moveTo>
                      <a:pt x="0" y="0"/>
                    </a:moveTo>
                    <a:lnTo>
                      <a:pt x="719649" y="0"/>
                    </a:lnTo>
                    <a:lnTo>
                      <a:pt x="719649" y="1216896"/>
                    </a:lnTo>
                    <a:lnTo>
                      <a:pt x="0" y="1216896"/>
                    </a:lnTo>
                    <a:close/>
                  </a:path>
                </a:pathLst>
              </a:custGeom>
              <a:solidFill>
                <a:srgbClr val="00A589">
                  <a:alpha val="27843"/>
                </a:srgbClr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01" name="TextBox 12"/>
              <p:cNvSpPr txBox="1"/>
              <p:nvPr/>
            </p:nvSpPr>
            <p:spPr>
              <a:xfrm>
                <a:off x="0" y="-9525"/>
                <a:ext cx="719649" cy="1226421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  <p:grpSp>
          <p:nvGrpSpPr>
            <p:cNvPr id="1097" name="Group 13"/>
            <p:cNvGrpSpPr/>
            <p:nvPr/>
          </p:nvGrpSpPr>
          <p:grpSpPr>
            <a:xfrm>
              <a:off x="5306" y="-18448"/>
              <a:ext cx="2258638" cy="1681405"/>
              <a:chOff x="0" y="-9525"/>
              <a:chExt cx="1166163" cy="868130"/>
            </a:xfrm>
          </p:grpSpPr>
          <p:sp>
            <p:nvSpPr>
              <p:cNvPr id="1098" name="Freeform 14"/>
              <p:cNvSpPr/>
              <p:nvPr/>
            </p:nvSpPr>
            <p:spPr>
              <a:xfrm>
                <a:off x="0" y="2"/>
                <a:ext cx="1166163" cy="858603"/>
              </a:xfrm>
              <a:custGeom>
                <a:avLst/>
                <a:gdLst/>
                <a:ahLst/>
                <a:cxnLst/>
                <a:rect l="l" t="t" r="r" b="b"/>
                <a:pathLst>
                  <a:path w="1166163" h="788299">
                    <a:moveTo>
                      <a:pt x="1166163" y="0"/>
                    </a:moveTo>
                    <a:lnTo>
                      <a:pt x="1166163" y="673999"/>
                    </a:lnTo>
                    <a:lnTo>
                      <a:pt x="583081" y="788299"/>
                    </a:lnTo>
                    <a:lnTo>
                      <a:pt x="0" y="673999"/>
                    </a:lnTo>
                    <a:lnTo>
                      <a:pt x="0" y="0"/>
                    </a:lnTo>
                    <a:lnTo>
                      <a:pt x="1166163" y="0"/>
                    </a:lnTo>
                    <a:close/>
                  </a:path>
                </a:pathLst>
              </a:custGeom>
              <a:solidFill>
                <a:srgbClr val="00A589"/>
              </a:solidFill>
            </p:spPr>
            <p:txBody>
              <a:bodyPr/>
              <a:lstStyle/>
              <a:p>
                <a:endParaRPr lang="en-US" dirty="0"/>
              </a:p>
            </p:txBody>
          </p:sp>
          <p:sp>
            <p:nvSpPr>
              <p:cNvPr id="1099" name="TextBox 15"/>
              <p:cNvSpPr txBox="1"/>
              <p:nvPr/>
            </p:nvSpPr>
            <p:spPr>
              <a:xfrm>
                <a:off x="0" y="-9525"/>
                <a:ext cx="1166163" cy="683524"/>
              </a:xfrm>
              <a:prstGeom prst="rect">
                <a:avLst/>
              </a:prstGeom>
            </p:spPr>
            <p:txBody>
              <a:bodyPr lIns="41017" tIns="41017" rIns="41017" bIns="41017" rtlCol="0" anchor="ctr"/>
              <a:lstStyle/>
              <a:p>
                <a:pPr algn="ctr">
                  <a:lnSpc>
                    <a:spcPts val="1440"/>
                  </a:lnSpc>
                </a:pPr>
                <a:endParaRPr/>
              </a:p>
            </p:txBody>
          </p:sp>
        </p:grpSp>
      </p:grpSp>
      <p:grpSp>
        <p:nvGrpSpPr>
          <p:cNvPr id="1103" name="Group 17"/>
          <p:cNvGrpSpPr/>
          <p:nvPr/>
        </p:nvGrpSpPr>
        <p:grpSpPr>
          <a:xfrm>
            <a:off x="72120" y="2773216"/>
            <a:ext cx="3533954" cy="210686"/>
            <a:chOff x="0" y="-148256"/>
            <a:chExt cx="719649" cy="1365152"/>
          </a:xfrm>
        </p:grpSpPr>
        <p:sp>
          <p:nvSpPr>
            <p:cNvPr id="1107" name="Freeform 18"/>
            <p:cNvSpPr/>
            <p:nvPr/>
          </p:nvSpPr>
          <p:spPr>
            <a:xfrm>
              <a:off x="0" y="-148256"/>
              <a:ext cx="719649" cy="1365152"/>
            </a:xfrm>
            <a:custGeom>
              <a:avLst/>
              <a:gdLst/>
              <a:ahLst/>
              <a:cxnLst/>
              <a:rect l="l" t="t" r="r" b="b"/>
              <a:pathLst>
                <a:path w="719649" h="1216896">
                  <a:moveTo>
                    <a:pt x="0" y="0"/>
                  </a:moveTo>
                  <a:lnTo>
                    <a:pt x="719649" y="0"/>
                  </a:lnTo>
                  <a:lnTo>
                    <a:pt x="719649" y="1216896"/>
                  </a:lnTo>
                  <a:lnTo>
                    <a:pt x="0" y="1216896"/>
                  </a:lnTo>
                  <a:close/>
                </a:path>
              </a:pathLst>
            </a:custGeom>
            <a:solidFill>
              <a:srgbClr val="FAC541">
                <a:alpha val="40000"/>
              </a:srgbClr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108" name="TextBox 19"/>
            <p:cNvSpPr txBox="1"/>
            <p:nvPr/>
          </p:nvSpPr>
          <p:spPr>
            <a:xfrm>
              <a:off x="0" y="-9525"/>
              <a:ext cx="719649" cy="1226421"/>
            </a:xfrm>
            <a:prstGeom prst="rect">
              <a:avLst/>
            </a:prstGeom>
          </p:spPr>
          <p:txBody>
            <a:bodyPr lIns="41017" tIns="41017" rIns="41017" bIns="41017" rtlCol="0" anchor="ctr"/>
            <a:lstStyle/>
            <a:p>
              <a:pPr algn="ctr">
                <a:lnSpc>
                  <a:spcPts val="1440"/>
                </a:lnSpc>
              </a:pPr>
              <a:endParaRPr/>
            </a:p>
          </p:txBody>
        </p:sp>
      </p:grpSp>
      <p:grpSp>
        <p:nvGrpSpPr>
          <p:cNvPr id="1104" name="Group 20"/>
          <p:cNvGrpSpPr/>
          <p:nvPr/>
        </p:nvGrpSpPr>
        <p:grpSpPr>
          <a:xfrm>
            <a:off x="-1140812" y="2238706"/>
            <a:ext cx="4719978" cy="1247730"/>
            <a:chOff x="0" y="-320352"/>
            <a:chExt cx="2076360" cy="994351"/>
          </a:xfrm>
        </p:grpSpPr>
        <p:sp>
          <p:nvSpPr>
            <p:cNvPr id="1105" name="Freeform 21"/>
            <p:cNvSpPr/>
            <p:nvPr/>
          </p:nvSpPr>
          <p:spPr>
            <a:xfrm>
              <a:off x="521746" y="-320352"/>
              <a:ext cx="1554614" cy="568465"/>
            </a:xfrm>
            <a:custGeom>
              <a:avLst/>
              <a:gdLst/>
              <a:ahLst/>
              <a:cxnLst/>
              <a:rect l="l" t="t" r="r" b="b"/>
              <a:pathLst>
                <a:path w="1166163" h="788299">
                  <a:moveTo>
                    <a:pt x="1166163" y="0"/>
                  </a:moveTo>
                  <a:lnTo>
                    <a:pt x="1166163" y="673999"/>
                  </a:lnTo>
                  <a:lnTo>
                    <a:pt x="583081" y="788299"/>
                  </a:lnTo>
                  <a:lnTo>
                    <a:pt x="0" y="673999"/>
                  </a:lnTo>
                  <a:lnTo>
                    <a:pt x="0" y="0"/>
                  </a:lnTo>
                  <a:lnTo>
                    <a:pt x="1166163" y="0"/>
                  </a:lnTo>
                  <a:close/>
                </a:path>
              </a:pathLst>
            </a:custGeom>
            <a:solidFill>
              <a:srgbClr val="E1B44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06" name="TextBox 22"/>
            <p:cNvSpPr txBox="1"/>
            <p:nvPr/>
          </p:nvSpPr>
          <p:spPr>
            <a:xfrm>
              <a:off x="0" y="-9525"/>
              <a:ext cx="1166163" cy="683524"/>
            </a:xfrm>
            <a:prstGeom prst="rect">
              <a:avLst/>
            </a:prstGeom>
          </p:spPr>
          <p:txBody>
            <a:bodyPr lIns="41017" tIns="41017" rIns="41017" bIns="41017" rtlCol="0" anchor="ctr"/>
            <a:lstStyle/>
            <a:p>
              <a:pPr algn="ctr">
                <a:lnSpc>
                  <a:spcPts val="1440"/>
                </a:lnSpc>
              </a:pPr>
              <a:endParaRPr/>
            </a:p>
          </p:txBody>
        </p:sp>
      </p:grpSp>
      <p:sp>
        <p:nvSpPr>
          <p:cNvPr id="47" name="TextBox 13">
            <a:extLst>
              <a:ext uri="{FF2B5EF4-FFF2-40B4-BE49-F238E27FC236}">
                <a16:creationId xmlns:a16="http://schemas.microsoft.com/office/drawing/2014/main" id="{67543C69-B190-8ABA-C69E-7993544F82F9}"/>
              </a:ext>
            </a:extLst>
          </p:cNvPr>
          <p:cNvSpPr txBox="1"/>
          <p:nvPr/>
        </p:nvSpPr>
        <p:spPr>
          <a:xfrm>
            <a:off x="320325" y="2297077"/>
            <a:ext cx="3248648" cy="58477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600" kern="0" dirty="0">
                <a:solidFill>
                  <a:srgbClr val="000000"/>
                </a:solidFill>
                <a:latin typeface="TH SarabunPSK" panose="020B0500040200020003" pitchFamily="34" charset="-34"/>
                <a:ea typeface="Fira Sans Extra Condensed"/>
                <a:cs typeface="TH SarabunPSK" panose="020B0500040200020003" pitchFamily="34" charset="-34"/>
                <a:sym typeface="Fira Sans Extra Condensed"/>
              </a:rPr>
              <a:t>2. </a:t>
            </a:r>
            <a:r>
              <a:rPr lang="th-TH" sz="1600" dirty="0">
                <a:solidFill>
                  <a:srgbClr val="000000"/>
                </a:solidFill>
                <a:ea typeface="Calibri" panose="020F0502020204030204" pitchFamily="34" charset="0"/>
                <a:cs typeface="TH SarabunPSK" panose="020B0500040200020003" pitchFamily="34" charset="-34"/>
              </a:rPr>
              <a:t>พัฒนาบุคลากรให้มีความรู้ความสามารถ ทักษะ และสมรรถนะ </a:t>
            </a:r>
            <a:r>
              <a:rPr lang="th-TH" sz="1600" dirty="0">
                <a:ea typeface="Calibri" panose="020F0502020204030204" pitchFamily="34" charset="0"/>
                <a:cs typeface="TH SarabunPSK" panose="020B0500040200020003" pitchFamily="34" charset="-34"/>
              </a:rPr>
              <a:t>ในการบริหารจัดการ และการบริการ</a:t>
            </a:r>
            <a:endParaRPr lang="th-TH" sz="16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33" name="TextBox 13">
            <a:extLst>
              <a:ext uri="{FF2B5EF4-FFF2-40B4-BE49-F238E27FC236}">
                <a16:creationId xmlns:a16="http://schemas.microsoft.com/office/drawing/2014/main" id="{90F700DD-0C9B-A1FB-D8B3-436E2EB13571}"/>
              </a:ext>
            </a:extLst>
          </p:cNvPr>
          <p:cNvSpPr txBox="1"/>
          <p:nvPr/>
        </p:nvSpPr>
        <p:spPr>
          <a:xfrm>
            <a:off x="440706" y="1366950"/>
            <a:ext cx="2957948" cy="584775"/>
          </a:xfrm>
          <a:prstGeom prst="rect">
            <a:avLst/>
          </a:prstGeom>
          <a:noFill/>
        </p:spPr>
        <p:txBody>
          <a:bodyPr wrap="square" lIns="0" rtlCol="0" anchor="ctr">
            <a:spAutoFit/>
          </a:bodyPr>
          <a:lstStyle/>
          <a:p>
            <a:pPr algn="ctr"/>
            <a:r>
              <a:rPr lang="th-TH" sz="1600" dirty="0" smtClean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พัฒนาการ</a:t>
            </a:r>
            <a:r>
              <a:rPr lang="th-TH" sz="1600" dirty="0">
                <a:solidFill>
                  <a:schemeClr val="bg1"/>
                </a:solidFill>
                <a:latin typeface="TH SarabunPSK" panose="020B0500040200020003" pitchFamily="34" charset="-34"/>
                <a:ea typeface="Calibri" panose="020F0502020204030204" pitchFamily="34" charset="0"/>
                <a:cs typeface="TH SarabunPSK" panose="020B0500040200020003" pitchFamily="34" charset="-34"/>
              </a:rPr>
              <a:t>บริหารและบริการให้เป็นศูนย์กลางในการสนับสนุนตามภารกิจของมหาวิทยาลัย</a:t>
            </a:r>
            <a:endParaRPr lang="th-TH" sz="1600" kern="0" dirty="0">
              <a:solidFill>
                <a:schemeClr val="bg1"/>
              </a:solidFill>
              <a:latin typeface="TH SarabunPSK" panose="020B0500040200020003" pitchFamily="34" charset="-34"/>
              <a:ea typeface="Fira Sans Extra Condensed"/>
              <a:cs typeface="TH SarabunPSK" panose="020B0500040200020003" pitchFamily="34" charset="-34"/>
              <a:sym typeface="Fira Sans Extra Condensed"/>
            </a:endParaRPr>
          </a:p>
        </p:txBody>
      </p:sp>
      <p:sp>
        <p:nvSpPr>
          <p:cNvPr id="1135" name="Freeform 28">
            <a:extLst>
              <a:ext uri="{FF2B5EF4-FFF2-40B4-BE49-F238E27FC236}">
                <a16:creationId xmlns:a16="http://schemas.microsoft.com/office/drawing/2014/main" id="{A2AEA9B6-F2B7-FE81-6796-D2E635D6351A}"/>
              </a:ext>
            </a:extLst>
          </p:cNvPr>
          <p:cNvSpPr/>
          <p:nvPr/>
        </p:nvSpPr>
        <p:spPr>
          <a:xfrm>
            <a:off x="92762" y="1391625"/>
            <a:ext cx="356312" cy="329446"/>
          </a:xfrm>
          <a:custGeom>
            <a:avLst/>
            <a:gdLst/>
            <a:ahLst/>
            <a:cxnLst/>
            <a:rect l="l" t="t" r="r" b="b"/>
            <a:pathLst>
              <a:path w="472439" h="472439">
                <a:moveTo>
                  <a:pt x="0" y="0"/>
                </a:moveTo>
                <a:lnTo>
                  <a:pt x="472439" y="0"/>
                </a:lnTo>
                <a:lnTo>
                  <a:pt x="472439" y="472439"/>
                </a:lnTo>
                <a:lnTo>
                  <a:pt x="0" y="47243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36" name="Freeform 32">
            <a:extLst>
              <a:ext uri="{FF2B5EF4-FFF2-40B4-BE49-F238E27FC236}">
                <a16:creationId xmlns:a16="http://schemas.microsoft.com/office/drawing/2014/main" id="{80E5903C-689F-085E-B02F-720003AEFCBC}"/>
              </a:ext>
            </a:extLst>
          </p:cNvPr>
          <p:cNvSpPr/>
          <p:nvPr/>
        </p:nvSpPr>
        <p:spPr>
          <a:xfrm>
            <a:off x="208214" y="2293269"/>
            <a:ext cx="249373" cy="230955"/>
          </a:xfrm>
          <a:custGeom>
            <a:avLst/>
            <a:gdLst/>
            <a:ahLst/>
            <a:cxnLst/>
            <a:rect l="l" t="t" r="r" b="b"/>
            <a:pathLst>
              <a:path w="463616" h="463616">
                <a:moveTo>
                  <a:pt x="0" y="0"/>
                </a:moveTo>
                <a:lnTo>
                  <a:pt x="463616" y="0"/>
                </a:lnTo>
                <a:lnTo>
                  <a:pt x="463616" y="463616"/>
                </a:lnTo>
                <a:lnTo>
                  <a:pt x="0" y="46361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39" name="Freeform 50">
            <a:extLst>
              <a:ext uri="{FF2B5EF4-FFF2-40B4-BE49-F238E27FC236}">
                <a16:creationId xmlns:a16="http://schemas.microsoft.com/office/drawing/2014/main" id="{80773F2B-6C18-85DF-AE1B-99DE35B3CE6A}"/>
              </a:ext>
            </a:extLst>
          </p:cNvPr>
          <p:cNvSpPr/>
          <p:nvPr/>
        </p:nvSpPr>
        <p:spPr>
          <a:xfrm>
            <a:off x="891587" y="629696"/>
            <a:ext cx="659703" cy="670560"/>
          </a:xfrm>
          <a:custGeom>
            <a:avLst/>
            <a:gdLst/>
            <a:ahLst/>
            <a:cxnLst/>
            <a:rect l="l" t="t" r="r" b="b"/>
            <a:pathLst>
              <a:path w="1041689" h="916687">
                <a:moveTo>
                  <a:pt x="0" y="0"/>
                </a:moveTo>
                <a:lnTo>
                  <a:pt x="1041689" y="0"/>
                </a:lnTo>
                <a:lnTo>
                  <a:pt x="1041689" y="916686"/>
                </a:lnTo>
                <a:lnTo>
                  <a:pt x="0" y="916686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xmlns="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6" name="Freeform 48">
            <a:extLst>
              <a:ext uri="{FF2B5EF4-FFF2-40B4-BE49-F238E27FC236}">
                <a16:creationId xmlns:a16="http://schemas.microsoft.com/office/drawing/2014/main" id="{65FDEE6E-6C44-9869-06BA-FB02F88EF633}"/>
              </a:ext>
            </a:extLst>
          </p:cNvPr>
          <p:cNvSpPr/>
          <p:nvPr/>
        </p:nvSpPr>
        <p:spPr>
          <a:xfrm>
            <a:off x="517112" y="3383003"/>
            <a:ext cx="433469" cy="428963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7" name="Freeform 48">
            <a:extLst>
              <a:ext uri="{FF2B5EF4-FFF2-40B4-BE49-F238E27FC236}">
                <a16:creationId xmlns:a16="http://schemas.microsoft.com/office/drawing/2014/main" id="{8F18F69A-6F4C-9EF5-DAF4-E4436068D1C8}"/>
              </a:ext>
            </a:extLst>
          </p:cNvPr>
          <p:cNvSpPr/>
          <p:nvPr/>
        </p:nvSpPr>
        <p:spPr>
          <a:xfrm>
            <a:off x="6786038" y="3594564"/>
            <a:ext cx="528922" cy="477799"/>
          </a:xfrm>
          <a:custGeom>
            <a:avLst/>
            <a:gdLst/>
            <a:ahLst/>
            <a:cxnLst/>
            <a:rect l="l" t="t" r="r" b="b"/>
            <a:pathLst>
              <a:path w="1099934" h="1099934">
                <a:moveTo>
                  <a:pt x="0" y="0"/>
                </a:moveTo>
                <a:lnTo>
                  <a:pt x="1099934" y="0"/>
                </a:lnTo>
                <a:lnTo>
                  <a:pt x="1099934" y="1099935"/>
                </a:lnTo>
                <a:lnTo>
                  <a:pt x="0" y="10999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171" name="Google Shape;1581;p33">
            <a:extLst>
              <a:ext uri="{FF2B5EF4-FFF2-40B4-BE49-F238E27FC236}">
                <a16:creationId xmlns:a16="http://schemas.microsoft.com/office/drawing/2014/main" id="{F0271335-D742-9613-BC73-CC6B3F036F5D}"/>
              </a:ext>
            </a:extLst>
          </p:cNvPr>
          <p:cNvGrpSpPr/>
          <p:nvPr/>
        </p:nvGrpSpPr>
        <p:grpSpPr>
          <a:xfrm>
            <a:off x="9437365" y="5233591"/>
            <a:ext cx="1829519" cy="1201502"/>
            <a:chOff x="3140670" y="1513365"/>
            <a:chExt cx="1177520" cy="992923"/>
          </a:xfrm>
        </p:grpSpPr>
        <p:sp>
          <p:nvSpPr>
            <p:cNvPr id="1172" name="Google Shape;1582;p33">
              <a:extLst>
                <a:ext uri="{FF2B5EF4-FFF2-40B4-BE49-F238E27FC236}">
                  <a16:creationId xmlns:a16="http://schemas.microsoft.com/office/drawing/2014/main" id="{3FF51B24-E4F2-B247-28FC-F23539950BC7}"/>
                </a:ext>
              </a:extLst>
            </p:cNvPr>
            <p:cNvSpPr/>
            <p:nvPr/>
          </p:nvSpPr>
          <p:spPr>
            <a:xfrm>
              <a:off x="3140670" y="1513365"/>
              <a:ext cx="1177520" cy="992923"/>
            </a:xfrm>
            <a:custGeom>
              <a:avLst/>
              <a:gdLst/>
              <a:ahLst/>
              <a:cxnLst/>
              <a:rect l="l" t="t" r="r" b="b"/>
              <a:pathLst>
                <a:path w="57461" h="48453" extrusionOk="0">
                  <a:moveTo>
                    <a:pt x="33983" y="1986"/>
                  </a:moveTo>
                  <a:cubicBezTo>
                    <a:pt x="35345" y="1986"/>
                    <a:pt x="36709" y="2021"/>
                    <a:pt x="38076" y="2021"/>
                  </a:cubicBezTo>
                  <a:cubicBezTo>
                    <a:pt x="38294" y="2021"/>
                    <a:pt x="38513" y="2020"/>
                    <a:pt x="38732" y="2018"/>
                  </a:cubicBezTo>
                  <a:cubicBezTo>
                    <a:pt x="39066" y="2021"/>
                    <a:pt x="39400" y="2022"/>
                    <a:pt x="39734" y="2022"/>
                  </a:cubicBezTo>
                  <a:cubicBezTo>
                    <a:pt x="40329" y="2022"/>
                    <a:pt x="40922" y="2019"/>
                    <a:pt x="41517" y="2019"/>
                  </a:cubicBezTo>
                  <a:cubicBezTo>
                    <a:pt x="42060" y="2019"/>
                    <a:pt x="42604" y="2021"/>
                    <a:pt x="43149" y="2030"/>
                  </a:cubicBezTo>
                  <a:cubicBezTo>
                    <a:pt x="44066" y="2137"/>
                    <a:pt x="45007" y="2066"/>
                    <a:pt x="45911" y="2280"/>
                  </a:cubicBezTo>
                  <a:cubicBezTo>
                    <a:pt x="46292" y="2363"/>
                    <a:pt x="46685" y="2459"/>
                    <a:pt x="47066" y="2554"/>
                  </a:cubicBezTo>
                  <a:cubicBezTo>
                    <a:pt x="47185" y="2578"/>
                    <a:pt x="47304" y="2602"/>
                    <a:pt x="47424" y="2637"/>
                  </a:cubicBezTo>
                  <a:cubicBezTo>
                    <a:pt x="47519" y="2661"/>
                    <a:pt x="47602" y="2685"/>
                    <a:pt x="47697" y="2721"/>
                  </a:cubicBezTo>
                  <a:cubicBezTo>
                    <a:pt x="47793" y="2744"/>
                    <a:pt x="47888" y="2780"/>
                    <a:pt x="47983" y="2804"/>
                  </a:cubicBezTo>
                  <a:cubicBezTo>
                    <a:pt x="48066" y="2828"/>
                    <a:pt x="48150" y="2864"/>
                    <a:pt x="48245" y="2899"/>
                  </a:cubicBezTo>
                  <a:cubicBezTo>
                    <a:pt x="48293" y="2911"/>
                    <a:pt x="48388" y="2935"/>
                    <a:pt x="48436" y="2947"/>
                  </a:cubicBezTo>
                  <a:cubicBezTo>
                    <a:pt x="48793" y="3090"/>
                    <a:pt x="49162" y="3209"/>
                    <a:pt x="49507" y="3387"/>
                  </a:cubicBezTo>
                  <a:cubicBezTo>
                    <a:pt x="49543" y="3411"/>
                    <a:pt x="49638" y="3459"/>
                    <a:pt x="49686" y="3471"/>
                  </a:cubicBezTo>
                  <a:cubicBezTo>
                    <a:pt x="49793" y="3542"/>
                    <a:pt x="49900" y="3614"/>
                    <a:pt x="50031" y="3649"/>
                  </a:cubicBezTo>
                  <a:cubicBezTo>
                    <a:pt x="50079" y="3673"/>
                    <a:pt x="50186" y="3721"/>
                    <a:pt x="50233" y="3745"/>
                  </a:cubicBezTo>
                  <a:lnTo>
                    <a:pt x="50257" y="3828"/>
                  </a:lnTo>
                  <a:cubicBezTo>
                    <a:pt x="50293" y="3828"/>
                    <a:pt x="50364" y="3816"/>
                    <a:pt x="50412" y="3816"/>
                  </a:cubicBezTo>
                  <a:lnTo>
                    <a:pt x="50412" y="3923"/>
                  </a:lnTo>
                  <a:lnTo>
                    <a:pt x="50519" y="3899"/>
                  </a:lnTo>
                  <a:lnTo>
                    <a:pt x="50519" y="3995"/>
                  </a:lnTo>
                  <a:cubicBezTo>
                    <a:pt x="50567" y="3995"/>
                    <a:pt x="50638" y="3983"/>
                    <a:pt x="50686" y="3983"/>
                  </a:cubicBezTo>
                  <a:lnTo>
                    <a:pt x="50686" y="4090"/>
                  </a:lnTo>
                  <a:lnTo>
                    <a:pt x="50793" y="4066"/>
                  </a:lnTo>
                  <a:lnTo>
                    <a:pt x="50805" y="4173"/>
                  </a:lnTo>
                  <a:cubicBezTo>
                    <a:pt x="50841" y="4161"/>
                    <a:pt x="50912" y="4161"/>
                    <a:pt x="50948" y="4161"/>
                  </a:cubicBezTo>
                  <a:lnTo>
                    <a:pt x="50960" y="4233"/>
                  </a:lnTo>
                  <a:cubicBezTo>
                    <a:pt x="51055" y="4292"/>
                    <a:pt x="51150" y="4352"/>
                    <a:pt x="51257" y="4411"/>
                  </a:cubicBezTo>
                  <a:cubicBezTo>
                    <a:pt x="51781" y="4804"/>
                    <a:pt x="52234" y="5280"/>
                    <a:pt x="52627" y="5792"/>
                  </a:cubicBezTo>
                  <a:cubicBezTo>
                    <a:pt x="52710" y="5935"/>
                    <a:pt x="52805" y="6054"/>
                    <a:pt x="52912" y="6162"/>
                  </a:cubicBezTo>
                  <a:cubicBezTo>
                    <a:pt x="52912" y="6185"/>
                    <a:pt x="52912" y="6257"/>
                    <a:pt x="52912" y="6293"/>
                  </a:cubicBezTo>
                  <a:lnTo>
                    <a:pt x="53019" y="6293"/>
                  </a:lnTo>
                  <a:lnTo>
                    <a:pt x="52996" y="6400"/>
                  </a:lnTo>
                  <a:lnTo>
                    <a:pt x="53103" y="6400"/>
                  </a:lnTo>
                  <a:cubicBezTo>
                    <a:pt x="53091" y="6447"/>
                    <a:pt x="53091" y="6519"/>
                    <a:pt x="53091" y="6566"/>
                  </a:cubicBezTo>
                  <a:lnTo>
                    <a:pt x="53198" y="6578"/>
                  </a:lnTo>
                  <a:cubicBezTo>
                    <a:pt x="53186" y="6614"/>
                    <a:pt x="53186" y="6697"/>
                    <a:pt x="53174" y="6733"/>
                  </a:cubicBezTo>
                  <a:lnTo>
                    <a:pt x="53258" y="6745"/>
                  </a:lnTo>
                  <a:cubicBezTo>
                    <a:pt x="53293" y="6828"/>
                    <a:pt x="53329" y="6912"/>
                    <a:pt x="53365" y="6995"/>
                  </a:cubicBezTo>
                  <a:cubicBezTo>
                    <a:pt x="53448" y="7138"/>
                    <a:pt x="53531" y="7293"/>
                    <a:pt x="53543" y="7459"/>
                  </a:cubicBezTo>
                  <a:lnTo>
                    <a:pt x="53603" y="7471"/>
                  </a:lnTo>
                  <a:cubicBezTo>
                    <a:pt x="53639" y="7614"/>
                    <a:pt x="53686" y="7745"/>
                    <a:pt x="53734" y="7888"/>
                  </a:cubicBezTo>
                  <a:cubicBezTo>
                    <a:pt x="53924" y="8400"/>
                    <a:pt x="54079" y="8936"/>
                    <a:pt x="54186" y="9471"/>
                  </a:cubicBezTo>
                  <a:cubicBezTo>
                    <a:pt x="54270" y="9829"/>
                    <a:pt x="54329" y="10186"/>
                    <a:pt x="54365" y="10555"/>
                  </a:cubicBezTo>
                  <a:cubicBezTo>
                    <a:pt x="54484" y="11436"/>
                    <a:pt x="54567" y="12329"/>
                    <a:pt x="54627" y="13210"/>
                  </a:cubicBezTo>
                  <a:cubicBezTo>
                    <a:pt x="54734" y="13734"/>
                    <a:pt x="54663" y="14270"/>
                    <a:pt x="54746" y="14805"/>
                  </a:cubicBezTo>
                  <a:cubicBezTo>
                    <a:pt x="54817" y="16056"/>
                    <a:pt x="54758" y="17306"/>
                    <a:pt x="54805" y="18568"/>
                  </a:cubicBezTo>
                  <a:cubicBezTo>
                    <a:pt x="54877" y="19032"/>
                    <a:pt x="54841" y="19508"/>
                    <a:pt x="54877" y="19973"/>
                  </a:cubicBezTo>
                  <a:cubicBezTo>
                    <a:pt x="55032" y="21390"/>
                    <a:pt x="54948" y="22818"/>
                    <a:pt x="54984" y="24235"/>
                  </a:cubicBezTo>
                  <a:cubicBezTo>
                    <a:pt x="55067" y="24997"/>
                    <a:pt x="55020" y="25759"/>
                    <a:pt x="55127" y="26521"/>
                  </a:cubicBezTo>
                  <a:lnTo>
                    <a:pt x="55163" y="26509"/>
                  </a:lnTo>
                  <a:lnTo>
                    <a:pt x="55163" y="26509"/>
                  </a:lnTo>
                  <a:cubicBezTo>
                    <a:pt x="55139" y="26640"/>
                    <a:pt x="55139" y="26771"/>
                    <a:pt x="55151" y="26914"/>
                  </a:cubicBezTo>
                  <a:cubicBezTo>
                    <a:pt x="55282" y="27605"/>
                    <a:pt x="55222" y="28319"/>
                    <a:pt x="55234" y="29022"/>
                  </a:cubicBezTo>
                  <a:cubicBezTo>
                    <a:pt x="55222" y="30450"/>
                    <a:pt x="55258" y="31879"/>
                    <a:pt x="55210" y="33296"/>
                  </a:cubicBezTo>
                  <a:cubicBezTo>
                    <a:pt x="55198" y="33439"/>
                    <a:pt x="55186" y="33582"/>
                    <a:pt x="55151" y="33713"/>
                  </a:cubicBezTo>
                  <a:cubicBezTo>
                    <a:pt x="55127" y="34058"/>
                    <a:pt x="55055" y="34391"/>
                    <a:pt x="55020" y="34736"/>
                  </a:cubicBezTo>
                  <a:cubicBezTo>
                    <a:pt x="54936" y="35022"/>
                    <a:pt x="54948" y="35332"/>
                    <a:pt x="54924" y="35629"/>
                  </a:cubicBezTo>
                  <a:lnTo>
                    <a:pt x="54853" y="35641"/>
                  </a:lnTo>
                  <a:cubicBezTo>
                    <a:pt x="54841" y="35820"/>
                    <a:pt x="54865" y="36022"/>
                    <a:pt x="54794" y="36201"/>
                  </a:cubicBezTo>
                  <a:cubicBezTo>
                    <a:pt x="54770" y="36272"/>
                    <a:pt x="54746" y="36415"/>
                    <a:pt x="54734" y="36487"/>
                  </a:cubicBezTo>
                  <a:cubicBezTo>
                    <a:pt x="54639" y="37022"/>
                    <a:pt x="54567" y="37558"/>
                    <a:pt x="54448" y="38094"/>
                  </a:cubicBezTo>
                  <a:cubicBezTo>
                    <a:pt x="54424" y="38189"/>
                    <a:pt x="54413" y="38273"/>
                    <a:pt x="54401" y="38368"/>
                  </a:cubicBezTo>
                  <a:cubicBezTo>
                    <a:pt x="54353" y="38511"/>
                    <a:pt x="54317" y="38654"/>
                    <a:pt x="54270" y="38808"/>
                  </a:cubicBezTo>
                  <a:cubicBezTo>
                    <a:pt x="54234" y="39011"/>
                    <a:pt x="54174" y="39213"/>
                    <a:pt x="54103" y="39416"/>
                  </a:cubicBezTo>
                  <a:cubicBezTo>
                    <a:pt x="54055" y="39547"/>
                    <a:pt x="54008" y="39678"/>
                    <a:pt x="53960" y="39809"/>
                  </a:cubicBezTo>
                  <a:cubicBezTo>
                    <a:pt x="53889" y="39975"/>
                    <a:pt x="53817" y="40154"/>
                    <a:pt x="53734" y="40321"/>
                  </a:cubicBezTo>
                  <a:cubicBezTo>
                    <a:pt x="53639" y="40499"/>
                    <a:pt x="53531" y="40690"/>
                    <a:pt x="53424" y="40868"/>
                  </a:cubicBezTo>
                  <a:cubicBezTo>
                    <a:pt x="53353" y="40975"/>
                    <a:pt x="53281" y="41083"/>
                    <a:pt x="53210" y="41190"/>
                  </a:cubicBezTo>
                  <a:cubicBezTo>
                    <a:pt x="52936" y="41547"/>
                    <a:pt x="52662" y="41904"/>
                    <a:pt x="52305" y="42166"/>
                  </a:cubicBezTo>
                  <a:cubicBezTo>
                    <a:pt x="52007" y="42404"/>
                    <a:pt x="51674" y="42559"/>
                    <a:pt x="51365" y="42749"/>
                  </a:cubicBezTo>
                  <a:cubicBezTo>
                    <a:pt x="51198" y="42797"/>
                    <a:pt x="51067" y="42916"/>
                    <a:pt x="50900" y="42964"/>
                  </a:cubicBezTo>
                  <a:cubicBezTo>
                    <a:pt x="50853" y="42988"/>
                    <a:pt x="50769" y="43023"/>
                    <a:pt x="50722" y="43047"/>
                  </a:cubicBezTo>
                  <a:cubicBezTo>
                    <a:pt x="50436" y="43190"/>
                    <a:pt x="50138" y="43309"/>
                    <a:pt x="49841" y="43416"/>
                  </a:cubicBezTo>
                  <a:cubicBezTo>
                    <a:pt x="49721" y="43452"/>
                    <a:pt x="49602" y="43499"/>
                    <a:pt x="49495" y="43535"/>
                  </a:cubicBezTo>
                  <a:cubicBezTo>
                    <a:pt x="49090" y="43678"/>
                    <a:pt x="48674" y="43785"/>
                    <a:pt x="48257" y="43904"/>
                  </a:cubicBezTo>
                  <a:cubicBezTo>
                    <a:pt x="48209" y="43916"/>
                    <a:pt x="48102" y="43940"/>
                    <a:pt x="48055" y="43952"/>
                  </a:cubicBezTo>
                  <a:cubicBezTo>
                    <a:pt x="47924" y="44000"/>
                    <a:pt x="47793" y="44011"/>
                    <a:pt x="47662" y="44023"/>
                  </a:cubicBezTo>
                  <a:lnTo>
                    <a:pt x="47662" y="44095"/>
                  </a:lnTo>
                  <a:cubicBezTo>
                    <a:pt x="47543" y="44095"/>
                    <a:pt x="47424" y="44095"/>
                    <a:pt x="47304" y="44107"/>
                  </a:cubicBezTo>
                  <a:lnTo>
                    <a:pt x="47304" y="44166"/>
                  </a:lnTo>
                  <a:cubicBezTo>
                    <a:pt x="47138" y="44178"/>
                    <a:pt x="46971" y="44190"/>
                    <a:pt x="46828" y="44250"/>
                  </a:cubicBezTo>
                  <a:cubicBezTo>
                    <a:pt x="46697" y="44273"/>
                    <a:pt x="46578" y="44297"/>
                    <a:pt x="46459" y="44309"/>
                  </a:cubicBezTo>
                  <a:cubicBezTo>
                    <a:pt x="46161" y="44392"/>
                    <a:pt x="45852" y="44440"/>
                    <a:pt x="45554" y="44488"/>
                  </a:cubicBezTo>
                  <a:cubicBezTo>
                    <a:pt x="45411" y="44523"/>
                    <a:pt x="45257" y="44535"/>
                    <a:pt x="45114" y="44559"/>
                  </a:cubicBezTo>
                  <a:cubicBezTo>
                    <a:pt x="44911" y="44631"/>
                    <a:pt x="44697" y="44631"/>
                    <a:pt x="44483" y="44654"/>
                  </a:cubicBezTo>
                  <a:cubicBezTo>
                    <a:pt x="43804" y="44750"/>
                    <a:pt x="43125" y="44857"/>
                    <a:pt x="42447" y="44916"/>
                  </a:cubicBezTo>
                  <a:cubicBezTo>
                    <a:pt x="41887" y="45023"/>
                    <a:pt x="41304" y="45023"/>
                    <a:pt x="40744" y="45095"/>
                  </a:cubicBezTo>
                  <a:cubicBezTo>
                    <a:pt x="40292" y="45226"/>
                    <a:pt x="39815" y="45143"/>
                    <a:pt x="39351" y="45214"/>
                  </a:cubicBezTo>
                  <a:cubicBezTo>
                    <a:pt x="39196" y="45250"/>
                    <a:pt x="38982" y="45202"/>
                    <a:pt x="38863" y="45345"/>
                  </a:cubicBezTo>
                  <a:cubicBezTo>
                    <a:pt x="38711" y="45334"/>
                    <a:pt x="38559" y="45330"/>
                    <a:pt x="38407" y="45330"/>
                  </a:cubicBezTo>
                  <a:cubicBezTo>
                    <a:pt x="38059" y="45330"/>
                    <a:pt x="37711" y="45352"/>
                    <a:pt x="37363" y="45369"/>
                  </a:cubicBezTo>
                  <a:cubicBezTo>
                    <a:pt x="36779" y="45464"/>
                    <a:pt x="36184" y="45416"/>
                    <a:pt x="35601" y="45464"/>
                  </a:cubicBezTo>
                  <a:cubicBezTo>
                    <a:pt x="35029" y="45559"/>
                    <a:pt x="34434" y="45500"/>
                    <a:pt x="33850" y="45583"/>
                  </a:cubicBezTo>
                  <a:cubicBezTo>
                    <a:pt x="33350" y="45655"/>
                    <a:pt x="32838" y="45583"/>
                    <a:pt x="32338" y="45678"/>
                  </a:cubicBezTo>
                  <a:cubicBezTo>
                    <a:pt x="31719" y="45726"/>
                    <a:pt x="31088" y="45666"/>
                    <a:pt x="30469" y="45762"/>
                  </a:cubicBezTo>
                  <a:cubicBezTo>
                    <a:pt x="29695" y="45797"/>
                    <a:pt x="28909" y="45797"/>
                    <a:pt x="28135" y="45821"/>
                  </a:cubicBezTo>
                  <a:cubicBezTo>
                    <a:pt x="27804" y="45868"/>
                    <a:pt x="27470" y="45878"/>
                    <a:pt x="27135" y="45878"/>
                  </a:cubicBezTo>
                  <a:cubicBezTo>
                    <a:pt x="26857" y="45878"/>
                    <a:pt x="26579" y="45871"/>
                    <a:pt x="26300" y="45871"/>
                  </a:cubicBezTo>
                  <a:cubicBezTo>
                    <a:pt x="26142" y="45871"/>
                    <a:pt x="25984" y="45873"/>
                    <a:pt x="25826" y="45881"/>
                  </a:cubicBezTo>
                  <a:cubicBezTo>
                    <a:pt x="25127" y="45897"/>
                    <a:pt x="24431" y="45903"/>
                    <a:pt x="23735" y="45903"/>
                  </a:cubicBezTo>
                  <a:cubicBezTo>
                    <a:pt x="22889" y="45903"/>
                    <a:pt x="22043" y="45894"/>
                    <a:pt x="21194" y="45881"/>
                  </a:cubicBezTo>
                  <a:cubicBezTo>
                    <a:pt x="20146" y="45785"/>
                    <a:pt x="19087" y="45797"/>
                    <a:pt x="18027" y="45785"/>
                  </a:cubicBezTo>
                  <a:cubicBezTo>
                    <a:pt x="18039" y="45774"/>
                    <a:pt x="18051" y="45738"/>
                    <a:pt x="18063" y="45726"/>
                  </a:cubicBezTo>
                  <a:lnTo>
                    <a:pt x="18063" y="45726"/>
                  </a:lnTo>
                  <a:cubicBezTo>
                    <a:pt x="17984" y="45728"/>
                    <a:pt x="17906" y="45728"/>
                    <a:pt x="17827" y="45728"/>
                  </a:cubicBezTo>
                  <a:cubicBezTo>
                    <a:pt x="17355" y="45728"/>
                    <a:pt x="16877" y="45702"/>
                    <a:pt x="16408" y="45702"/>
                  </a:cubicBezTo>
                  <a:cubicBezTo>
                    <a:pt x="16110" y="45690"/>
                    <a:pt x="15812" y="45714"/>
                    <a:pt x="15527" y="45643"/>
                  </a:cubicBezTo>
                  <a:cubicBezTo>
                    <a:pt x="15039" y="45619"/>
                    <a:pt x="14538" y="45607"/>
                    <a:pt x="14050" y="45607"/>
                  </a:cubicBezTo>
                  <a:lnTo>
                    <a:pt x="14050" y="45535"/>
                  </a:lnTo>
                  <a:cubicBezTo>
                    <a:pt x="13964" y="45538"/>
                    <a:pt x="13878" y="45540"/>
                    <a:pt x="13791" y="45540"/>
                  </a:cubicBezTo>
                  <a:cubicBezTo>
                    <a:pt x="13532" y="45540"/>
                    <a:pt x="13273" y="45527"/>
                    <a:pt x="13014" y="45500"/>
                  </a:cubicBezTo>
                  <a:cubicBezTo>
                    <a:pt x="12586" y="45440"/>
                    <a:pt x="12157" y="45357"/>
                    <a:pt x="11729" y="45345"/>
                  </a:cubicBezTo>
                  <a:lnTo>
                    <a:pt x="11729" y="45285"/>
                  </a:lnTo>
                  <a:cubicBezTo>
                    <a:pt x="11598" y="45274"/>
                    <a:pt x="11455" y="45262"/>
                    <a:pt x="11324" y="45250"/>
                  </a:cubicBezTo>
                  <a:cubicBezTo>
                    <a:pt x="11205" y="45190"/>
                    <a:pt x="11074" y="45178"/>
                    <a:pt x="10943" y="45178"/>
                  </a:cubicBezTo>
                  <a:cubicBezTo>
                    <a:pt x="10728" y="45035"/>
                    <a:pt x="10419" y="45071"/>
                    <a:pt x="10169" y="44964"/>
                  </a:cubicBezTo>
                  <a:cubicBezTo>
                    <a:pt x="10086" y="44928"/>
                    <a:pt x="9990" y="44904"/>
                    <a:pt x="9907" y="44869"/>
                  </a:cubicBezTo>
                  <a:cubicBezTo>
                    <a:pt x="9812" y="44833"/>
                    <a:pt x="9705" y="44809"/>
                    <a:pt x="9597" y="44797"/>
                  </a:cubicBezTo>
                  <a:lnTo>
                    <a:pt x="9597" y="44750"/>
                  </a:lnTo>
                  <a:cubicBezTo>
                    <a:pt x="9455" y="44714"/>
                    <a:pt x="9312" y="44678"/>
                    <a:pt x="9181" y="44619"/>
                  </a:cubicBezTo>
                  <a:cubicBezTo>
                    <a:pt x="9074" y="44559"/>
                    <a:pt x="8931" y="44559"/>
                    <a:pt x="8847" y="44452"/>
                  </a:cubicBezTo>
                  <a:lnTo>
                    <a:pt x="8716" y="44488"/>
                  </a:lnTo>
                  <a:lnTo>
                    <a:pt x="8704" y="44369"/>
                  </a:lnTo>
                  <a:cubicBezTo>
                    <a:pt x="8669" y="44369"/>
                    <a:pt x="8597" y="44381"/>
                    <a:pt x="8562" y="44381"/>
                  </a:cubicBezTo>
                  <a:cubicBezTo>
                    <a:pt x="8550" y="44357"/>
                    <a:pt x="8514" y="44321"/>
                    <a:pt x="8502" y="44297"/>
                  </a:cubicBezTo>
                  <a:lnTo>
                    <a:pt x="8371" y="44285"/>
                  </a:lnTo>
                  <a:cubicBezTo>
                    <a:pt x="8359" y="44261"/>
                    <a:pt x="8347" y="44214"/>
                    <a:pt x="8335" y="44178"/>
                  </a:cubicBezTo>
                  <a:lnTo>
                    <a:pt x="8192" y="44214"/>
                  </a:lnTo>
                  <a:cubicBezTo>
                    <a:pt x="8181" y="44190"/>
                    <a:pt x="8169" y="44119"/>
                    <a:pt x="8169" y="44095"/>
                  </a:cubicBezTo>
                  <a:lnTo>
                    <a:pt x="8014" y="44119"/>
                  </a:lnTo>
                  <a:lnTo>
                    <a:pt x="8002" y="44035"/>
                  </a:lnTo>
                  <a:cubicBezTo>
                    <a:pt x="7895" y="43988"/>
                    <a:pt x="7800" y="43916"/>
                    <a:pt x="7704" y="43857"/>
                  </a:cubicBezTo>
                  <a:cubicBezTo>
                    <a:pt x="7597" y="43785"/>
                    <a:pt x="7514" y="43678"/>
                    <a:pt x="7395" y="43642"/>
                  </a:cubicBezTo>
                  <a:lnTo>
                    <a:pt x="7383" y="43595"/>
                  </a:lnTo>
                  <a:cubicBezTo>
                    <a:pt x="7347" y="43571"/>
                    <a:pt x="7288" y="43535"/>
                    <a:pt x="7252" y="43511"/>
                  </a:cubicBezTo>
                  <a:cubicBezTo>
                    <a:pt x="6954" y="43249"/>
                    <a:pt x="6668" y="42964"/>
                    <a:pt x="6418" y="42654"/>
                  </a:cubicBezTo>
                  <a:cubicBezTo>
                    <a:pt x="6335" y="42559"/>
                    <a:pt x="6264" y="42452"/>
                    <a:pt x="6204" y="42333"/>
                  </a:cubicBezTo>
                  <a:lnTo>
                    <a:pt x="6145" y="42321"/>
                  </a:lnTo>
                  <a:cubicBezTo>
                    <a:pt x="6037" y="42071"/>
                    <a:pt x="5823" y="41892"/>
                    <a:pt x="5752" y="41630"/>
                  </a:cubicBezTo>
                  <a:lnTo>
                    <a:pt x="5680" y="41618"/>
                  </a:lnTo>
                  <a:lnTo>
                    <a:pt x="5704" y="41523"/>
                  </a:lnTo>
                  <a:cubicBezTo>
                    <a:pt x="5668" y="41511"/>
                    <a:pt x="5621" y="41499"/>
                    <a:pt x="5585" y="41499"/>
                  </a:cubicBezTo>
                  <a:lnTo>
                    <a:pt x="5621" y="41356"/>
                  </a:lnTo>
                  <a:lnTo>
                    <a:pt x="5525" y="41344"/>
                  </a:lnTo>
                  <a:cubicBezTo>
                    <a:pt x="5502" y="41285"/>
                    <a:pt x="5466" y="41190"/>
                    <a:pt x="5442" y="41130"/>
                  </a:cubicBezTo>
                  <a:cubicBezTo>
                    <a:pt x="5394" y="41035"/>
                    <a:pt x="5347" y="40928"/>
                    <a:pt x="5323" y="40832"/>
                  </a:cubicBezTo>
                  <a:lnTo>
                    <a:pt x="5252" y="40809"/>
                  </a:lnTo>
                  <a:cubicBezTo>
                    <a:pt x="5228" y="40725"/>
                    <a:pt x="5192" y="40642"/>
                    <a:pt x="5156" y="40571"/>
                  </a:cubicBezTo>
                  <a:cubicBezTo>
                    <a:pt x="5061" y="40428"/>
                    <a:pt x="4990" y="40273"/>
                    <a:pt x="4966" y="40106"/>
                  </a:cubicBezTo>
                  <a:lnTo>
                    <a:pt x="4871" y="40094"/>
                  </a:lnTo>
                  <a:cubicBezTo>
                    <a:pt x="4883" y="40059"/>
                    <a:pt x="4894" y="39987"/>
                    <a:pt x="4894" y="39951"/>
                  </a:cubicBezTo>
                  <a:cubicBezTo>
                    <a:pt x="4871" y="39904"/>
                    <a:pt x="4811" y="39820"/>
                    <a:pt x="4787" y="39785"/>
                  </a:cubicBezTo>
                  <a:cubicBezTo>
                    <a:pt x="4728" y="39666"/>
                    <a:pt x="4704" y="39535"/>
                    <a:pt x="4609" y="39439"/>
                  </a:cubicBezTo>
                  <a:cubicBezTo>
                    <a:pt x="4621" y="39404"/>
                    <a:pt x="4644" y="39344"/>
                    <a:pt x="4656" y="39308"/>
                  </a:cubicBezTo>
                  <a:lnTo>
                    <a:pt x="4561" y="39308"/>
                  </a:lnTo>
                  <a:cubicBezTo>
                    <a:pt x="4537" y="39106"/>
                    <a:pt x="4466" y="38916"/>
                    <a:pt x="4371" y="38737"/>
                  </a:cubicBezTo>
                  <a:cubicBezTo>
                    <a:pt x="3954" y="37451"/>
                    <a:pt x="3716" y="36106"/>
                    <a:pt x="3382" y="34796"/>
                  </a:cubicBezTo>
                  <a:cubicBezTo>
                    <a:pt x="3001" y="32843"/>
                    <a:pt x="2716" y="30843"/>
                    <a:pt x="2656" y="28855"/>
                  </a:cubicBezTo>
                  <a:cubicBezTo>
                    <a:pt x="2561" y="28319"/>
                    <a:pt x="2620" y="27783"/>
                    <a:pt x="2573" y="27259"/>
                  </a:cubicBezTo>
                  <a:cubicBezTo>
                    <a:pt x="2477" y="26664"/>
                    <a:pt x="2513" y="26069"/>
                    <a:pt x="2430" y="25473"/>
                  </a:cubicBezTo>
                  <a:cubicBezTo>
                    <a:pt x="2418" y="24700"/>
                    <a:pt x="2418" y="23926"/>
                    <a:pt x="2430" y="23152"/>
                  </a:cubicBezTo>
                  <a:cubicBezTo>
                    <a:pt x="2549" y="22330"/>
                    <a:pt x="2489" y="21509"/>
                    <a:pt x="2513" y="20687"/>
                  </a:cubicBezTo>
                  <a:cubicBezTo>
                    <a:pt x="2561" y="20211"/>
                    <a:pt x="2597" y="19723"/>
                    <a:pt x="2597" y="19246"/>
                  </a:cubicBezTo>
                  <a:cubicBezTo>
                    <a:pt x="2716" y="17794"/>
                    <a:pt x="2835" y="16329"/>
                    <a:pt x="3108" y="14889"/>
                  </a:cubicBezTo>
                  <a:cubicBezTo>
                    <a:pt x="3251" y="14115"/>
                    <a:pt x="3359" y="13341"/>
                    <a:pt x="3501" y="12567"/>
                  </a:cubicBezTo>
                  <a:cubicBezTo>
                    <a:pt x="3644" y="11841"/>
                    <a:pt x="3942" y="11138"/>
                    <a:pt x="4025" y="10400"/>
                  </a:cubicBezTo>
                  <a:lnTo>
                    <a:pt x="4085" y="10400"/>
                  </a:lnTo>
                  <a:cubicBezTo>
                    <a:pt x="4085" y="10281"/>
                    <a:pt x="4097" y="10162"/>
                    <a:pt x="4109" y="10043"/>
                  </a:cubicBezTo>
                  <a:lnTo>
                    <a:pt x="4168" y="10043"/>
                  </a:lnTo>
                  <a:cubicBezTo>
                    <a:pt x="4192" y="9864"/>
                    <a:pt x="4240" y="9710"/>
                    <a:pt x="4287" y="9543"/>
                  </a:cubicBezTo>
                  <a:cubicBezTo>
                    <a:pt x="4335" y="9424"/>
                    <a:pt x="4371" y="9317"/>
                    <a:pt x="4418" y="9198"/>
                  </a:cubicBezTo>
                  <a:cubicBezTo>
                    <a:pt x="4430" y="9150"/>
                    <a:pt x="4454" y="9055"/>
                    <a:pt x="4466" y="9007"/>
                  </a:cubicBezTo>
                  <a:cubicBezTo>
                    <a:pt x="4513" y="8900"/>
                    <a:pt x="4549" y="8781"/>
                    <a:pt x="4609" y="8674"/>
                  </a:cubicBezTo>
                  <a:cubicBezTo>
                    <a:pt x="4656" y="8567"/>
                    <a:pt x="4704" y="8471"/>
                    <a:pt x="4716" y="8352"/>
                  </a:cubicBezTo>
                  <a:lnTo>
                    <a:pt x="4775" y="8340"/>
                  </a:lnTo>
                  <a:cubicBezTo>
                    <a:pt x="4823" y="8162"/>
                    <a:pt x="4918" y="7983"/>
                    <a:pt x="4990" y="7817"/>
                  </a:cubicBezTo>
                  <a:lnTo>
                    <a:pt x="5073" y="7805"/>
                  </a:lnTo>
                  <a:cubicBezTo>
                    <a:pt x="5061" y="7757"/>
                    <a:pt x="5061" y="7686"/>
                    <a:pt x="5049" y="7650"/>
                  </a:cubicBezTo>
                  <a:lnTo>
                    <a:pt x="5156" y="7638"/>
                  </a:lnTo>
                  <a:cubicBezTo>
                    <a:pt x="5156" y="7602"/>
                    <a:pt x="5156" y="7531"/>
                    <a:pt x="5156" y="7507"/>
                  </a:cubicBezTo>
                  <a:cubicBezTo>
                    <a:pt x="5240" y="7412"/>
                    <a:pt x="5311" y="7316"/>
                    <a:pt x="5359" y="7197"/>
                  </a:cubicBezTo>
                  <a:lnTo>
                    <a:pt x="5406" y="7185"/>
                  </a:lnTo>
                  <a:cubicBezTo>
                    <a:pt x="5430" y="7043"/>
                    <a:pt x="5597" y="6995"/>
                    <a:pt x="5621" y="6840"/>
                  </a:cubicBezTo>
                  <a:lnTo>
                    <a:pt x="5680" y="6852"/>
                  </a:lnTo>
                  <a:lnTo>
                    <a:pt x="5704" y="6769"/>
                  </a:lnTo>
                  <a:lnTo>
                    <a:pt x="5787" y="6733"/>
                  </a:lnTo>
                  <a:lnTo>
                    <a:pt x="5764" y="6650"/>
                  </a:lnTo>
                  <a:lnTo>
                    <a:pt x="5859" y="6650"/>
                  </a:lnTo>
                  <a:cubicBezTo>
                    <a:pt x="5859" y="6531"/>
                    <a:pt x="5918" y="6471"/>
                    <a:pt x="6037" y="6471"/>
                  </a:cubicBezTo>
                  <a:lnTo>
                    <a:pt x="6037" y="6376"/>
                  </a:lnTo>
                  <a:lnTo>
                    <a:pt x="6121" y="6388"/>
                  </a:lnTo>
                  <a:cubicBezTo>
                    <a:pt x="6133" y="6269"/>
                    <a:pt x="6192" y="6209"/>
                    <a:pt x="6311" y="6209"/>
                  </a:cubicBezTo>
                  <a:lnTo>
                    <a:pt x="6299" y="6114"/>
                  </a:lnTo>
                  <a:lnTo>
                    <a:pt x="6407" y="6138"/>
                  </a:lnTo>
                  <a:lnTo>
                    <a:pt x="6407" y="6066"/>
                  </a:lnTo>
                  <a:cubicBezTo>
                    <a:pt x="6561" y="6007"/>
                    <a:pt x="6645" y="5864"/>
                    <a:pt x="6788" y="5792"/>
                  </a:cubicBezTo>
                  <a:cubicBezTo>
                    <a:pt x="6966" y="5650"/>
                    <a:pt x="7157" y="5519"/>
                    <a:pt x="7359" y="5388"/>
                  </a:cubicBezTo>
                  <a:cubicBezTo>
                    <a:pt x="7430" y="5340"/>
                    <a:pt x="7502" y="5292"/>
                    <a:pt x="7573" y="5245"/>
                  </a:cubicBezTo>
                  <a:lnTo>
                    <a:pt x="7633" y="5233"/>
                  </a:lnTo>
                  <a:cubicBezTo>
                    <a:pt x="7704" y="5173"/>
                    <a:pt x="7788" y="5114"/>
                    <a:pt x="7859" y="5054"/>
                  </a:cubicBezTo>
                  <a:cubicBezTo>
                    <a:pt x="7895" y="5054"/>
                    <a:pt x="7954" y="5066"/>
                    <a:pt x="7990" y="5066"/>
                  </a:cubicBezTo>
                  <a:lnTo>
                    <a:pt x="8002" y="4995"/>
                  </a:lnTo>
                  <a:cubicBezTo>
                    <a:pt x="8109" y="4935"/>
                    <a:pt x="8228" y="4888"/>
                    <a:pt x="8323" y="4792"/>
                  </a:cubicBezTo>
                  <a:lnTo>
                    <a:pt x="8431" y="4816"/>
                  </a:lnTo>
                  <a:lnTo>
                    <a:pt x="8454" y="4697"/>
                  </a:lnTo>
                  <a:cubicBezTo>
                    <a:pt x="8502" y="4709"/>
                    <a:pt x="8573" y="4709"/>
                    <a:pt x="8621" y="4721"/>
                  </a:cubicBezTo>
                  <a:lnTo>
                    <a:pt x="8633" y="4602"/>
                  </a:lnTo>
                  <a:cubicBezTo>
                    <a:pt x="8681" y="4614"/>
                    <a:pt x="8764" y="4626"/>
                    <a:pt x="8800" y="4638"/>
                  </a:cubicBezTo>
                  <a:lnTo>
                    <a:pt x="8800" y="4542"/>
                  </a:lnTo>
                  <a:cubicBezTo>
                    <a:pt x="8813" y="4544"/>
                    <a:pt x="8826" y="4544"/>
                    <a:pt x="8839" y="4544"/>
                  </a:cubicBezTo>
                  <a:cubicBezTo>
                    <a:pt x="8950" y="4544"/>
                    <a:pt x="9033" y="4498"/>
                    <a:pt x="9097" y="4423"/>
                  </a:cubicBezTo>
                  <a:cubicBezTo>
                    <a:pt x="9133" y="4423"/>
                    <a:pt x="9204" y="4447"/>
                    <a:pt x="9240" y="4459"/>
                  </a:cubicBezTo>
                  <a:lnTo>
                    <a:pt x="9240" y="4364"/>
                  </a:lnTo>
                  <a:cubicBezTo>
                    <a:pt x="9407" y="4328"/>
                    <a:pt x="9574" y="4268"/>
                    <a:pt x="9752" y="4221"/>
                  </a:cubicBezTo>
                  <a:cubicBezTo>
                    <a:pt x="9955" y="4149"/>
                    <a:pt x="10169" y="4102"/>
                    <a:pt x="10383" y="4054"/>
                  </a:cubicBezTo>
                  <a:cubicBezTo>
                    <a:pt x="10490" y="4018"/>
                    <a:pt x="10609" y="3995"/>
                    <a:pt x="10728" y="3971"/>
                  </a:cubicBezTo>
                  <a:cubicBezTo>
                    <a:pt x="10848" y="3923"/>
                    <a:pt x="10979" y="3899"/>
                    <a:pt x="11109" y="3899"/>
                  </a:cubicBezTo>
                  <a:cubicBezTo>
                    <a:pt x="11121" y="3876"/>
                    <a:pt x="11121" y="3852"/>
                    <a:pt x="11133" y="3828"/>
                  </a:cubicBezTo>
                  <a:cubicBezTo>
                    <a:pt x="11264" y="3828"/>
                    <a:pt x="11395" y="3816"/>
                    <a:pt x="11526" y="3804"/>
                  </a:cubicBezTo>
                  <a:cubicBezTo>
                    <a:pt x="11645" y="3709"/>
                    <a:pt x="11824" y="3733"/>
                    <a:pt x="11967" y="3697"/>
                  </a:cubicBezTo>
                  <a:cubicBezTo>
                    <a:pt x="12110" y="3637"/>
                    <a:pt x="12264" y="3637"/>
                    <a:pt x="12419" y="3602"/>
                  </a:cubicBezTo>
                  <a:cubicBezTo>
                    <a:pt x="12550" y="3566"/>
                    <a:pt x="12681" y="3554"/>
                    <a:pt x="12812" y="3542"/>
                  </a:cubicBezTo>
                  <a:lnTo>
                    <a:pt x="12824" y="3483"/>
                  </a:lnTo>
                  <a:cubicBezTo>
                    <a:pt x="12991" y="3483"/>
                    <a:pt x="13145" y="3471"/>
                    <a:pt x="13312" y="3447"/>
                  </a:cubicBezTo>
                  <a:cubicBezTo>
                    <a:pt x="13681" y="3316"/>
                    <a:pt x="14098" y="3375"/>
                    <a:pt x="14479" y="3268"/>
                  </a:cubicBezTo>
                  <a:cubicBezTo>
                    <a:pt x="14646" y="3209"/>
                    <a:pt x="14836" y="3209"/>
                    <a:pt x="15015" y="3197"/>
                  </a:cubicBezTo>
                  <a:cubicBezTo>
                    <a:pt x="15348" y="3066"/>
                    <a:pt x="15729" y="3137"/>
                    <a:pt x="16074" y="3078"/>
                  </a:cubicBezTo>
                  <a:cubicBezTo>
                    <a:pt x="16436" y="3033"/>
                    <a:pt x="16786" y="2934"/>
                    <a:pt x="17156" y="2934"/>
                  </a:cubicBezTo>
                  <a:cubicBezTo>
                    <a:pt x="17177" y="2934"/>
                    <a:pt x="17197" y="2934"/>
                    <a:pt x="17217" y="2935"/>
                  </a:cubicBezTo>
                  <a:cubicBezTo>
                    <a:pt x="17601" y="2935"/>
                    <a:pt x="17974" y="2839"/>
                    <a:pt x="18356" y="2839"/>
                  </a:cubicBezTo>
                  <a:cubicBezTo>
                    <a:pt x="18377" y="2839"/>
                    <a:pt x="18399" y="2839"/>
                    <a:pt x="18420" y="2840"/>
                  </a:cubicBezTo>
                  <a:lnTo>
                    <a:pt x="18420" y="2780"/>
                  </a:lnTo>
                  <a:cubicBezTo>
                    <a:pt x="19337" y="2780"/>
                    <a:pt x="20230" y="2637"/>
                    <a:pt x="21146" y="2637"/>
                  </a:cubicBezTo>
                  <a:cubicBezTo>
                    <a:pt x="21635" y="2542"/>
                    <a:pt x="22147" y="2590"/>
                    <a:pt x="22647" y="2554"/>
                  </a:cubicBezTo>
                  <a:cubicBezTo>
                    <a:pt x="23206" y="2447"/>
                    <a:pt x="23766" y="2506"/>
                    <a:pt x="24325" y="2447"/>
                  </a:cubicBezTo>
                  <a:cubicBezTo>
                    <a:pt x="24802" y="2352"/>
                    <a:pt x="25278" y="2411"/>
                    <a:pt x="25754" y="2363"/>
                  </a:cubicBezTo>
                  <a:cubicBezTo>
                    <a:pt x="26219" y="2268"/>
                    <a:pt x="26707" y="2316"/>
                    <a:pt x="27183" y="2268"/>
                  </a:cubicBezTo>
                  <a:cubicBezTo>
                    <a:pt x="27921" y="2185"/>
                    <a:pt x="28683" y="2221"/>
                    <a:pt x="29433" y="2197"/>
                  </a:cubicBezTo>
                  <a:lnTo>
                    <a:pt x="29433" y="2137"/>
                  </a:lnTo>
                  <a:cubicBezTo>
                    <a:pt x="29555" y="2137"/>
                    <a:pt x="29677" y="2138"/>
                    <a:pt x="29799" y="2138"/>
                  </a:cubicBezTo>
                  <a:cubicBezTo>
                    <a:pt x="30287" y="2138"/>
                    <a:pt x="30779" y="2130"/>
                    <a:pt x="31255" y="2054"/>
                  </a:cubicBezTo>
                  <a:cubicBezTo>
                    <a:pt x="32164" y="2002"/>
                    <a:pt x="33073" y="1986"/>
                    <a:pt x="33983" y="1986"/>
                  </a:cubicBezTo>
                  <a:close/>
                  <a:moveTo>
                    <a:pt x="38316" y="1"/>
                  </a:moveTo>
                  <a:cubicBezTo>
                    <a:pt x="37669" y="1"/>
                    <a:pt x="37033" y="106"/>
                    <a:pt x="36385" y="106"/>
                  </a:cubicBezTo>
                  <a:cubicBezTo>
                    <a:pt x="36306" y="106"/>
                    <a:pt x="36228" y="105"/>
                    <a:pt x="36148" y="101"/>
                  </a:cubicBezTo>
                  <a:cubicBezTo>
                    <a:pt x="36024" y="103"/>
                    <a:pt x="35899" y="103"/>
                    <a:pt x="35775" y="103"/>
                  </a:cubicBezTo>
                  <a:cubicBezTo>
                    <a:pt x="35133" y="103"/>
                    <a:pt x="34494" y="88"/>
                    <a:pt x="33853" y="88"/>
                  </a:cubicBezTo>
                  <a:cubicBezTo>
                    <a:pt x="33551" y="88"/>
                    <a:pt x="33249" y="91"/>
                    <a:pt x="32946" y="101"/>
                  </a:cubicBezTo>
                  <a:cubicBezTo>
                    <a:pt x="32899" y="100"/>
                    <a:pt x="32852" y="99"/>
                    <a:pt x="32805" y="99"/>
                  </a:cubicBezTo>
                  <a:cubicBezTo>
                    <a:pt x="32146" y="99"/>
                    <a:pt x="31493" y="224"/>
                    <a:pt x="30835" y="224"/>
                  </a:cubicBezTo>
                  <a:cubicBezTo>
                    <a:pt x="30709" y="224"/>
                    <a:pt x="30583" y="219"/>
                    <a:pt x="30457" y="208"/>
                  </a:cubicBezTo>
                  <a:cubicBezTo>
                    <a:pt x="30388" y="203"/>
                    <a:pt x="30319" y="200"/>
                    <a:pt x="30250" y="200"/>
                  </a:cubicBezTo>
                  <a:cubicBezTo>
                    <a:pt x="29875" y="200"/>
                    <a:pt x="29495" y="270"/>
                    <a:pt x="29124" y="280"/>
                  </a:cubicBezTo>
                  <a:cubicBezTo>
                    <a:pt x="28552" y="280"/>
                    <a:pt x="27988" y="265"/>
                    <a:pt x="27420" y="265"/>
                  </a:cubicBezTo>
                  <a:cubicBezTo>
                    <a:pt x="27278" y="265"/>
                    <a:pt x="27135" y="266"/>
                    <a:pt x="26992" y="268"/>
                  </a:cubicBezTo>
                  <a:cubicBezTo>
                    <a:pt x="26965" y="267"/>
                    <a:pt x="26938" y="267"/>
                    <a:pt x="26911" y="267"/>
                  </a:cubicBezTo>
                  <a:cubicBezTo>
                    <a:pt x="26479" y="267"/>
                    <a:pt x="26055" y="343"/>
                    <a:pt x="25631" y="343"/>
                  </a:cubicBezTo>
                  <a:cubicBezTo>
                    <a:pt x="25581" y="343"/>
                    <a:pt x="25531" y="342"/>
                    <a:pt x="25480" y="339"/>
                  </a:cubicBezTo>
                  <a:cubicBezTo>
                    <a:pt x="24897" y="363"/>
                    <a:pt x="24302" y="328"/>
                    <a:pt x="23718" y="411"/>
                  </a:cubicBezTo>
                  <a:cubicBezTo>
                    <a:pt x="23218" y="458"/>
                    <a:pt x="22706" y="411"/>
                    <a:pt x="22206" y="506"/>
                  </a:cubicBezTo>
                  <a:cubicBezTo>
                    <a:pt x="21682" y="530"/>
                    <a:pt x="21158" y="542"/>
                    <a:pt x="20646" y="542"/>
                  </a:cubicBezTo>
                  <a:lnTo>
                    <a:pt x="20623" y="601"/>
                  </a:lnTo>
                  <a:cubicBezTo>
                    <a:pt x="20170" y="601"/>
                    <a:pt x="19706" y="613"/>
                    <a:pt x="19241" y="649"/>
                  </a:cubicBezTo>
                  <a:cubicBezTo>
                    <a:pt x="18777" y="744"/>
                    <a:pt x="18301" y="673"/>
                    <a:pt x="17837" y="768"/>
                  </a:cubicBezTo>
                  <a:cubicBezTo>
                    <a:pt x="17265" y="780"/>
                    <a:pt x="16705" y="887"/>
                    <a:pt x="16134" y="911"/>
                  </a:cubicBezTo>
                  <a:cubicBezTo>
                    <a:pt x="15860" y="982"/>
                    <a:pt x="15574" y="982"/>
                    <a:pt x="15300" y="982"/>
                  </a:cubicBezTo>
                  <a:lnTo>
                    <a:pt x="15300" y="1054"/>
                  </a:lnTo>
                  <a:cubicBezTo>
                    <a:pt x="15039" y="1054"/>
                    <a:pt x="14789" y="1054"/>
                    <a:pt x="14538" y="1090"/>
                  </a:cubicBezTo>
                  <a:cubicBezTo>
                    <a:pt x="14353" y="1154"/>
                    <a:pt x="14154" y="1162"/>
                    <a:pt x="13956" y="1162"/>
                  </a:cubicBezTo>
                  <a:cubicBezTo>
                    <a:pt x="13900" y="1162"/>
                    <a:pt x="13844" y="1161"/>
                    <a:pt x="13788" y="1161"/>
                  </a:cubicBezTo>
                  <a:lnTo>
                    <a:pt x="13776" y="1220"/>
                  </a:lnTo>
                  <a:cubicBezTo>
                    <a:pt x="13574" y="1232"/>
                    <a:pt x="13372" y="1244"/>
                    <a:pt x="13157" y="1256"/>
                  </a:cubicBezTo>
                  <a:lnTo>
                    <a:pt x="13169" y="1316"/>
                  </a:lnTo>
                  <a:cubicBezTo>
                    <a:pt x="12991" y="1328"/>
                    <a:pt x="12824" y="1340"/>
                    <a:pt x="12657" y="1351"/>
                  </a:cubicBezTo>
                  <a:cubicBezTo>
                    <a:pt x="12491" y="1399"/>
                    <a:pt x="12312" y="1423"/>
                    <a:pt x="12133" y="1447"/>
                  </a:cubicBezTo>
                  <a:cubicBezTo>
                    <a:pt x="11943" y="1506"/>
                    <a:pt x="11752" y="1506"/>
                    <a:pt x="11562" y="1518"/>
                  </a:cubicBezTo>
                  <a:lnTo>
                    <a:pt x="11562" y="1578"/>
                  </a:lnTo>
                  <a:cubicBezTo>
                    <a:pt x="11264" y="1578"/>
                    <a:pt x="10990" y="1661"/>
                    <a:pt x="10705" y="1721"/>
                  </a:cubicBezTo>
                  <a:cubicBezTo>
                    <a:pt x="10562" y="1756"/>
                    <a:pt x="10407" y="1780"/>
                    <a:pt x="10264" y="1804"/>
                  </a:cubicBezTo>
                  <a:cubicBezTo>
                    <a:pt x="9990" y="1863"/>
                    <a:pt x="9716" y="1947"/>
                    <a:pt x="9431" y="1971"/>
                  </a:cubicBezTo>
                  <a:lnTo>
                    <a:pt x="9431" y="2018"/>
                  </a:lnTo>
                  <a:cubicBezTo>
                    <a:pt x="9228" y="2042"/>
                    <a:pt x="9038" y="2102"/>
                    <a:pt x="8835" y="2149"/>
                  </a:cubicBezTo>
                  <a:cubicBezTo>
                    <a:pt x="8454" y="2292"/>
                    <a:pt x="8050" y="2363"/>
                    <a:pt x="7692" y="2566"/>
                  </a:cubicBezTo>
                  <a:lnTo>
                    <a:pt x="7585" y="2566"/>
                  </a:lnTo>
                  <a:cubicBezTo>
                    <a:pt x="7502" y="2661"/>
                    <a:pt x="7347" y="2649"/>
                    <a:pt x="7264" y="2756"/>
                  </a:cubicBezTo>
                  <a:cubicBezTo>
                    <a:pt x="7228" y="2756"/>
                    <a:pt x="7157" y="2744"/>
                    <a:pt x="7121" y="2744"/>
                  </a:cubicBezTo>
                  <a:lnTo>
                    <a:pt x="7109" y="2864"/>
                  </a:lnTo>
                  <a:cubicBezTo>
                    <a:pt x="7073" y="2852"/>
                    <a:pt x="6990" y="2840"/>
                    <a:pt x="6942" y="2828"/>
                  </a:cubicBezTo>
                  <a:lnTo>
                    <a:pt x="6942" y="2923"/>
                  </a:lnTo>
                  <a:cubicBezTo>
                    <a:pt x="6847" y="2959"/>
                    <a:pt x="6752" y="2994"/>
                    <a:pt x="6657" y="3030"/>
                  </a:cubicBezTo>
                  <a:lnTo>
                    <a:pt x="6657" y="3114"/>
                  </a:lnTo>
                  <a:cubicBezTo>
                    <a:pt x="6621" y="3114"/>
                    <a:pt x="6537" y="3102"/>
                    <a:pt x="6502" y="3090"/>
                  </a:cubicBezTo>
                  <a:lnTo>
                    <a:pt x="6490" y="3209"/>
                  </a:lnTo>
                  <a:cubicBezTo>
                    <a:pt x="6442" y="3197"/>
                    <a:pt x="6359" y="3197"/>
                    <a:pt x="6323" y="3197"/>
                  </a:cubicBezTo>
                  <a:lnTo>
                    <a:pt x="6323" y="3304"/>
                  </a:lnTo>
                  <a:lnTo>
                    <a:pt x="6216" y="3268"/>
                  </a:lnTo>
                  <a:lnTo>
                    <a:pt x="6204" y="3375"/>
                  </a:lnTo>
                  <a:cubicBezTo>
                    <a:pt x="6168" y="3375"/>
                    <a:pt x="6097" y="3364"/>
                    <a:pt x="6049" y="3364"/>
                  </a:cubicBezTo>
                  <a:lnTo>
                    <a:pt x="6049" y="3447"/>
                  </a:lnTo>
                  <a:cubicBezTo>
                    <a:pt x="5966" y="3483"/>
                    <a:pt x="5883" y="3518"/>
                    <a:pt x="5811" y="3566"/>
                  </a:cubicBezTo>
                  <a:cubicBezTo>
                    <a:pt x="5716" y="3637"/>
                    <a:pt x="5621" y="3697"/>
                    <a:pt x="5514" y="3756"/>
                  </a:cubicBezTo>
                  <a:lnTo>
                    <a:pt x="5502" y="3792"/>
                  </a:lnTo>
                  <a:cubicBezTo>
                    <a:pt x="5240" y="3935"/>
                    <a:pt x="5013" y="4137"/>
                    <a:pt x="4775" y="4328"/>
                  </a:cubicBezTo>
                  <a:cubicBezTo>
                    <a:pt x="4394" y="4661"/>
                    <a:pt x="4001" y="4995"/>
                    <a:pt x="3716" y="5411"/>
                  </a:cubicBezTo>
                  <a:lnTo>
                    <a:pt x="3668" y="5423"/>
                  </a:lnTo>
                  <a:cubicBezTo>
                    <a:pt x="3609" y="5542"/>
                    <a:pt x="3525" y="5638"/>
                    <a:pt x="3442" y="5733"/>
                  </a:cubicBezTo>
                  <a:cubicBezTo>
                    <a:pt x="3418" y="5781"/>
                    <a:pt x="3370" y="5888"/>
                    <a:pt x="3359" y="5935"/>
                  </a:cubicBezTo>
                  <a:lnTo>
                    <a:pt x="3275" y="5947"/>
                  </a:lnTo>
                  <a:lnTo>
                    <a:pt x="3299" y="6042"/>
                  </a:lnTo>
                  <a:lnTo>
                    <a:pt x="3192" y="6042"/>
                  </a:lnTo>
                  <a:cubicBezTo>
                    <a:pt x="3192" y="6090"/>
                    <a:pt x="3204" y="6162"/>
                    <a:pt x="3204" y="6209"/>
                  </a:cubicBezTo>
                  <a:lnTo>
                    <a:pt x="3132" y="6209"/>
                  </a:lnTo>
                  <a:cubicBezTo>
                    <a:pt x="2608" y="7209"/>
                    <a:pt x="2239" y="8293"/>
                    <a:pt x="2049" y="9400"/>
                  </a:cubicBezTo>
                  <a:cubicBezTo>
                    <a:pt x="1584" y="11996"/>
                    <a:pt x="953" y="14567"/>
                    <a:pt x="727" y="17199"/>
                  </a:cubicBezTo>
                  <a:cubicBezTo>
                    <a:pt x="596" y="18461"/>
                    <a:pt x="477" y="19735"/>
                    <a:pt x="370" y="21009"/>
                  </a:cubicBezTo>
                  <a:cubicBezTo>
                    <a:pt x="239" y="22104"/>
                    <a:pt x="168" y="23211"/>
                    <a:pt x="120" y="24319"/>
                  </a:cubicBezTo>
                  <a:cubicBezTo>
                    <a:pt x="25" y="25438"/>
                    <a:pt x="1" y="26569"/>
                    <a:pt x="60" y="27700"/>
                  </a:cubicBezTo>
                  <a:cubicBezTo>
                    <a:pt x="203" y="28998"/>
                    <a:pt x="311" y="30307"/>
                    <a:pt x="441" y="31605"/>
                  </a:cubicBezTo>
                  <a:cubicBezTo>
                    <a:pt x="608" y="33391"/>
                    <a:pt x="930" y="35165"/>
                    <a:pt x="1156" y="36939"/>
                  </a:cubicBezTo>
                  <a:cubicBezTo>
                    <a:pt x="1418" y="38642"/>
                    <a:pt x="1739" y="40344"/>
                    <a:pt x="2418" y="41928"/>
                  </a:cubicBezTo>
                  <a:cubicBezTo>
                    <a:pt x="2466" y="42011"/>
                    <a:pt x="2525" y="42095"/>
                    <a:pt x="2585" y="42178"/>
                  </a:cubicBezTo>
                  <a:cubicBezTo>
                    <a:pt x="2585" y="42214"/>
                    <a:pt x="2585" y="42285"/>
                    <a:pt x="2573" y="42321"/>
                  </a:cubicBezTo>
                  <a:lnTo>
                    <a:pt x="2680" y="42309"/>
                  </a:lnTo>
                  <a:lnTo>
                    <a:pt x="2680" y="42309"/>
                  </a:lnTo>
                  <a:lnTo>
                    <a:pt x="2656" y="42416"/>
                  </a:lnTo>
                  <a:lnTo>
                    <a:pt x="2751" y="42428"/>
                  </a:lnTo>
                  <a:cubicBezTo>
                    <a:pt x="2751" y="42464"/>
                    <a:pt x="2751" y="42547"/>
                    <a:pt x="2739" y="42595"/>
                  </a:cubicBezTo>
                  <a:lnTo>
                    <a:pt x="2858" y="42595"/>
                  </a:lnTo>
                  <a:cubicBezTo>
                    <a:pt x="2847" y="42642"/>
                    <a:pt x="2847" y="42714"/>
                    <a:pt x="2835" y="42749"/>
                  </a:cubicBezTo>
                  <a:lnTo>
                    <a:pt x="2942" y="42761"/>
                  </a:lnTo>
                  <a:lnTo>
                    <a:pt x="2918" y="42868"/>
                  </a:lnTo>
                  <a:lnTo>
                    <a:pt x="3025" y="42880"/>
                  </a:lnTo>
                  <a:cubicBezTo>
                    <a:pt x="3025" y="42916"/>
                    <a:pt x="3013" y="42999"/>
                    <a:pt x="3013" y="43035"/>
                  </a:cubicBezTo>
                  <a:lnTo>
                    <a:pt x="3097" y="43035"/>
                  </a:lnTo>
                  <a:cubicBezTo>
                    <a:pt x="3168" y="43249"/>
                    <a:pt x="3311" y="43428"/>
                    <a:pt x="3454" y="43607"/>
                  </a:cubicBezTo>
                  <a:cubicBezTo>
                    <a:pt x="3513" y="43714"/>
                    <a:pt x="3632" y="43797"/>
                    <a:pt x="3656" y="43928"/>
                  </a:cubicBezTo>
                  <a:lnTo>
                    <a:pt x="3716" y="43928"/>
                  </a:lnTo>
                  <a:cubicBezTo>
                    <a:pt x="3751" y="44083"/>
                    <a:pt x="3906" y="44166"/>
                    <a:pt x="3978" y="44297"/>
                  </a:cubicBezTo>
                  <a:cubicBezTo>
                    <a:pt x="4132" y="44500"/>
                    <a:pt x="4311" y="44678"/>
                    <a:pt x="4478" y="44869"/>
                  </a:cubicBezTo>
                  <a:cubicBezTo>
                    <a:pt x="4728" y="45095"/>
                    <a:pt x="4954" y="45357"/>
                    <a:pt x="5240" y="45559"/>
                  </a:cubicBezTo>
                  <a:lnTo>
                    <a:pt x="5252" y="45583"/>
                  </a:lnTo>
                  <a:cubicBezTo>
                    <a:pt x="5394" y="45690"/>
                    <a:pt x="5525" y="45797"/>
                    <a:pt x="5668" y="45905"/>
                  </a:cubicBezTo>
                  <a:cubicBezTo>
                    <a:pt x="5692" y="45928"/>
                    <a:pt x="5740" y="45964"/>
                    <a:pt x="5764" y="45988"/>
                  </a:cubicBezTo>
                  <a:cubicBezTo>
                    <a:pt x="5811" y="46012"/>
                    <a:pt x="5906" y="46059"/>
                    <a:pt x="5954" y="46083"/>
                  </a:cubicBezTo>
                  <a:lnTo>
                    <a:pt x="5954" y="46143"/>
                  </a:lnTo>
                  <a:cubicBezTo>
                    <a:pt x="6049" y="46178"/>
                    <a:pt x="6133" y="46214"/>
                    <a:pt x="6216" y="46250"/>
                  </a:cubicBezTo>
                  <a:lnTo>
                    <a:pt x="6228" y="46309"/>
                  </a:lnTo>
                  <a:cubicBezTo>
                    <a:pt x="6311" y="46345"/>
                    <a:pt x="6407" y="46381"/>
                    <a:pt x="6490" y="46428"/>
                  </a:cubicBezTo>
                  <a:lnTo>
                    <a:pt x="6502" y="46512"/>
                  </a:lnTo>
                  <a:cubicBezTo>
                    <a:pt x="6549" y="46500"/>
                    <a:pt x="6621" y="46500"/>
                    <a:pt x="6668" y="46500"/>
                  </a:cubicBezTo>
                  <a:lnTo>
                    <a:pt x="6680" y="46607"/>
                  </a:lnTo>
                  <a:cubicBezTo>
                    <a:pt x="6716" y="46595"/>
                    <a:pt x="6799" y="46595"/>
                    <a:pt x="6835" y="46583"/>
                  </a:cubicBezTo>
                  <a:lnTo>
                    <a:pt x="6859" y="46690"/>
                  </a:lnTo>
                  <a:cubicBezTo>
                    <a:pt x="6895" y="46690"/>
                    <a:pt x="6978" y="46678"/>
                    <a:pt x="7014" y="46678"/>
                  </a:cubicBezTo>
                  <a:lnTo>
                    <a:pt x="7038" y="46786"/>
                  </a:lnTo>
                  <a:cubicBezTo>
                    <a:pt x="7073" y="46786"/>
                    <a:pt x="7157" y="46774"/>
                    <a:pt x="7192" y="46762"/>
                  </a:cubicBezTo>
                  <a:lnTo>
                    <a:pt x="7216" y="46869"/>
                  </a:lnTo>
                  <a:cubicBezTo>
                    <a:pt x="7252" y="46869"/>
                    <a:pt x="7335" y="46857"/>
                    <a:pt x="7371" y="46845"/>
                  </a:cubicBezTo>
                  <a:lnTo>
                    <a:pt x="7383" y="46928"/>
                  </a:lnTo>
                  <a:cubicBezTo>
                    <a:pt x="7538" y="46964"/>
                    <a:pt x="7680" y="47012"/>
                    <a:pt x="7823" y="47059"/>
                  </a:cubicBezTo>
                  <a:lnTo>
                    <a:pt x="7835" y="47143"/>
                  </a:lnTo>
                  <a:cubicBezTo>
                    <a:pt x="7859" y="47131"/>
                    <a:pt x="7931" y="47119"/>
                    <a:pt x="7966" y="47119"/>
                  </a:cubicBezTo>
                  <a:cubicBezTo>
                    <a:pt x="8039" y="47192"/>
                    <a:pt x="8121" y="47228"/>
                    <a:pt x="8220" y="47228"/>
                  </a:cubicBezTo>
                  <a:cubicBezTo>
                    <a:pt x="8234" y="47228"/>
                    <a:pt x="8249" y="47228"/>
                    <a:pt x="8264" y="47226"/>
                  </a:cubicBezTo>
                  <a:lnTo>
                    <a:pt x="8276" y="47298"/>
                  </a:lnTo>
                  <a:lnTo>
                    <a:pt x="8538" y="47298"/>
                  </a:lnTo>
                  <a:lnTo>
                    <a:pt x="8538" y="47381"/>
                  </a:lnTo>
                  <a:cubicBezTo>
                    <a:pt x="8645" y="47381"/>
                    <a:pt x="8752" y="47405"/>
                    <a:pt x="8847" y="47452"/>
                  </a:cubicBezTo>
                  <a:cubicBezTo>
                    <a:pt x="8954" y="47476"/>
                    <a:pt x="9074" y="47500"/>
                    <a:pt x="9193" y="47536"/>
                  </a:cubicBezTo>
                  <a:cubicBezTo>
                    <a:pt x="9538" y="47631"/>
                    <a:pt x="9871" y="47750"/>
                    <a:pt x="10228" y="47762"/>
                  </a:cubicBezTo>
                  <a:lnTo>
                    <a:pt x="10228" y="47821"/>
                  </a:lnTo>
                  <a:cubicBezTo>
                    <a:pt x="10383" y="47833"/>
                    <a:pt x="10526" y="47833"/>
                    <a:pt x="10669" y="47845"/>
                  </a:cubicBezTo>
                  <a:lnTo>
                    <a:pt x="10681" y="47917"/>
                  </a:lnTo>
                  <a:cubicBezTo>
                    <a:pt x="10848" y="47917"/>
                    <a:pt x="11026" y="47929"/>
                    <a:pt x="11205" y="47940"/>
                  </a:cubicBezTo>
                  <a:lnTo>
                    <a:pt x="11205" y="48000"/>
                  </a:lnTo>
                  <a:cubicBezTo>
                    <a:pt x="11455" y="48012"/>
                    <a:pt x="11717" y="47988"/>
                    <a:pt x="11955" y="48071"/>
                  </a:cubicBezTo>
                  <a:cubicBezTo>
                    <a:pt x="12193" y="48095"/>
                    <a:pt x="12443" y="48107"/>
                    <a:pt x="12681" y="48131"/>
                  </a:cubicBezTo>
                  <a:cubicBezTo>
                    <a:pt x="12878" y="48188"/>
                    <a:pt x="13083" y="48195"/>
                    <a:pt x="13290" y="48195"/>
                  </a:cubicBezTo>
                  <a:cubicBezTo>
                    <a:pt x="13363" y="48195"/>
                    <a:pt x="13437" y="48194"/>
                    <a:pt x="13510" y="48194"/>
                  </a:cubicBezTo>
                  <a:cubicBezTo>
                    <a:pt x="13706" y="48194"/>
                    <a:pt x="13900" y="48201"/>
                    <a:pt x="14086" y="48250"/>
                  </a:cubicBezTo>
                  <a:cubicBezTo>
                    <a:pt x="14777" y="48286"/>
                    <a:pt x="15479" y="48298"/>
                    <a:pt x="16182" y="48298"/>
                  </a:cubicBezTo>
                  <a:lnTo>
                    <a:pt x="16193" y="48357"/>
                  </a:lnTo>
                  <a:cubicBezTo>
                    <a:pt x="16302" y="48356"/>
                    <a:pt x="16410" y="48356"/>
                    <a:pt x="16518" y="48356"/>
                  </a:cubicBezTo>
                  <a:cubicBezTo>
                    <a:pt x="17480" y="48356"/>
                    <a:pt x="18443" y="48395"/>
                    <a:pt x="19405" y="48395"/>
                  </a:cubicBezTo>
                  <a:cubicBezTo>
                    <a:pt x="19513" y="48395"/>
                    <a:pt x="19621" y="48394"/>
                    <a:pt x="19730" y="48393"/>
                  </a:cubicBezTo>
                  <a:lnTo>
                    <a:pt x="19742" y="48452"/>
                  </a:lnTo>
                  <a:cubicBezTo>
                    <a:pt x="19955" y="48447"/>
                    <a:pt x="20168" y="48445"/>
                    <a:pt x="20381" y="48445"/>
                  </a:cubicBezTo>
                  <a:cubicBezTo>
                    <a:pt x="20761" y="48445"/>
                    <a:pt x="21141" y="48451"/>
                    <a:pt x="21521" y="48451"/>
                  </a:cubicBezTo>
                  <a:cubicBezTo>
                    <a:pt x="21868" y="48451"/>
                    <a:pt x="22216" y="48446"/>
                    <a:pt x="22563" y="48429"/>
                  </a:cubicBezTo>
                  <a:cubicBezTo>
                    <a:pt x="22752" y="48398"/>
                    <a:pt x="22941" y="48389"/>
                    <a:pt x="23129" y="48389"/>
                  </a:cubicBezTo>
                  <a:cubicBezTo>
                    <a:pt x="23379" y="48389"/>
                    <a:pt x="23628" y="48405"/>
                    <a:pt x="23873" y="48405"/>
                  </a:cubicBezTo>
                  <a:cubicBezTo>
                    <a:pt x="24587" y="48381"/>
                    <a:pt x="25314" y="48369"/>
                    <a:pt x="26028" y="48357"/>
                  </a:cubicBezTo>
                  <a:cubicBezTo>
                    <a:pt x="26156" y="48307"/>
                    <a:pt x="26292" y="48296"/>
                    <a:pt x="26430" y="48296"/>
                  </a:cubicBezTo>
                  <a:cubicBezTo>
                    <a:pt x="26538" y="48296"/>
                    <a:pt x="26648" y="48303"/>
                    <a:pt x="26755" y="48303"/>
                  </a:cubicBezTo>
                  <a:cubicBezTo>
                    <a:pt x="26803" y="48303"/>
                    <a:pt x="26850" y="48302"/>
                    <a:pt x="26897" y="48298"/>
                  </a:cubicBezTo>
                  <a:cubicBezTo>
                    <a:pt x="26967" y="48298"/>
                    <a:pt x="27038" y="48299"/>
                    <a:pt x="27108" y="48299"/>
                  </a:cubicBezTo>
                  <a:cubicBezTo>
                    <a:pt x="28383" y="48299"/>
                    <a:pt x="29658" y="48201"/>
                    <a:pt x="30933" y="48167"/>
                  </a:cubicBezTo>
                  <a:cubicBezTo>
                    <a:pt x="31600" y="48060"/>
                    <a:pt x="32279" y="48143"/>
                    <a:pt x="32957" y="48036"/>
                  </a:cubicBezTo>
                  <a:cubicBezTo>
                    <a:pt x="33827" y="48036"/>
                    <a:pt x="34696" y="47905"/>
                    <a:pt x="35565" y="47905"/>
                  </a:cubicBezTo>
                  <a:lnTo>
                    <a:pt x="35577" y="47857"/>
                  </a:lnTo>
                  <a:cubicBezTo>
                    <a:pt x="35898" y="47845"/>
                    <a:pt x="36208" y="47845"/>
                    <a:pt x="36517" y="47821"/>
                  </a:cubicBezTo>
                  <a:cubicBezTo>
                    <a:pt x="37077" y="47702"/>
                    <a:pt x="37649" y="47774"/>
                    <a:pt x="38208" y="47714"/>
                  </a:cubicBezTo>
                  <a:cubicBezTo>
                    <a:pt x="38530" y="47631"/>
                    <a:pt x="38863" y="47679"/>
                    <a:pt x="39184" y="47631"/>
                  </a:cubicBezTo>
                  <a:cubicBezTo>
                    <a:pt x="39506" y="47536"/>
                    <a:pt x="39839" y="47595"/>
                    <a:pt x="40161" y="47548"/>
                  </a:cubicBezTo>
                  <a:cubicBezTo>
                    <a:pt x="40589" y="47440"/>
                    <a:pt x="41042" y="47536"/>
                    <a:pt x="41470" y="47429"/>
                  </a:cubicBezTo>
                  <a:cubicBezTo>
                    <a:pt x="41756" y="47393"/>
                    <a:pt x="42042" y="47381"/>
                    <a:pt x="42328" y="47369"/>
                  </a:cubicBezTo>
                  <a:lnTo>
                    <a:pt x="42340" y="47321"/>
                  </a:lnTo>
                  <a:cubicBezTo>
                    <a:pt x="43078" y="47309"/>
                    <a:pt x="43804" y="47119"/>
                    <a:pt x="44554" y="47107"/>
                  </a:cubicBezTo>
                  <a:lnTo>
                    <a:pt x="44554" y="47048"/>
                  </a:lnTo>
                  <a:cubicBezTo>
                    <a:pt x="44768" y="47048"/>
                    <a:pt x="44971" y="47036"/>
                    <a:pt x="45173" y="47024"/>
                  </a:cubicBezTo>
                  <a:lnTo>
                    <a:pt x="45173" y="46964"/>
                  </a:lnTo>
                  <a:cubicBezTo>
                    <a:pt x="45340" y="46952"/>
                    <a:pt x="45507" y="46940"/>
                    <a:pt x="45673" y="46928"/>
                  </a:cubicBezTo>
                  <a:cubicBezTo>
                    <a:pt x="46019" y="46833"/>
                    <a:pt x="46388" y="46821"/>
                    <a:pt x="46733" y="46714"/>
                  </a:cubicBezTo>
                  <a:cubicBezTo>
                    <a:pt x="46864" y="46690"/>
                    <a:pt x="46995" y="46678"/>
                    <a:pt x="47126" y="46667"/>
                  </a:cubicBezTo>
                  <a:lnTo>
                    <a:pt x="47138" y="46595"/>
                  </a:lnTo>
                  <a:lnTo>
                    <a:pt x="47495" y="46595"/>
                  </a:lnTo>
                  <a:lnTo>
                    <a:pt x="47495" y="46524"/>
                  </a:lnTo>
                  <a:cubicBezTo>
                    <a:pt x="47662" y="46512"/>
                    <a:pt x="47816" y="46500"/>
                    <a:pt x="47971" y="46440"/>
                  </a:cubicBezTo>
                  <a:cubicBezTo>
                    <a:pt x="48424" y="46357"/>
                    <a:pt x="48876" y="46226"/>
                    <a:pt x="49317" y="46119"/>
                  </a:cubicBezTo>
                  <a:cubicBezTo>
                    <a:pt x="49412" y="46083"/>
                    <a:pt x="49507" y="46059"/>
                    <a:pt x="49590" y="46036"/>
                  </a:cubicBezTo>
                  <a:cubicBezTo>
                    <a:pt x="49733" y="45988"/>
                    <a:pt x="49876" y="45952"/>
                    <a:pt x="50007" y="45905"/>
                  </a:cubicBezTo>
                  <a:cubicBezTo>
                    <a:pt x="50102" y="45881"/>
                    <a:pt x="50186" y="45845"/>
                    <a:pt x="50281" y="45821"/>
                  </a:cubicBezTo>
                  <a:cubicBezTo>
                    <a:pt x="50364" y="45785"/>
                    <a:pt x="50460" y="45762"/>
                    <a:pt x="50555" y="45726"/>
                  </a:cubicBezTo>
                  <a:cubicBezTo>
                    <a:pt x="50591" y="45702"/>
                    <a:pt x="50686" y="45666"/>
                    <a:pt x="50733" y="45655"/>
                  </a:cubicBezTo>
                  <a:cubicBezTo>
                    <a:pt x="50817" y="45619"/>
                    <a:pt x="50912" y="45583"/>
                    <a:pt x="50995" y="45559"/>
                  </a:cubicBezTo>
                  <a:cubicBezTo>
                    <a:pt x="51138" y="45500"/>
                    <a:pt x="51293" y="45440"/>
                    <a:pt x="51436" y="45369"/>
                  </a:cubicBezTo>
                  <a:cubicBezTo>
                    <a:pt x="51710" y="45262"/>
                    <a:pt x="51972" y="45143"/>
                    <a:pt x="52234" y="45012"/>
                  </a:cubicBezTo>
                  <a:cubicBezTo>
                    <a:pt x="52484" y="44881"/>
                    <a:pt x="52722" y="44750"/>
                    <a:pt x="52960" y="44607"/>
                  </a:cubicBezTo>
                  <a:cubicBezTo>
                    <a:pt x="53055" y="44559"/>
                    <a:pt x="53150" y="44500"/>
                    <a:pt x="53246" y="44440"/>
                  </a:cubicBezTo>
                  <a:cubicBezTo>
                    <a:pt x="53329" y="44381"/>
                    <a:pt x="53424" y="44321"/>
                    <a:pt x="53520" y="44261"/>
                  </a:cubicBezTo>
                  <a:cubicBezTo>
                    <a:pt x="53639" y="44166"/>
                    <a:pt x="53758" y="44071"/>
                    <a:pt x="53889" y="43988"/>
                  </a:cubicBezTo>
                  <a:lnTo>
                    <a:pt x="53912" y="43952"/>
                  </a:lnTo>
                  <a:cubicBezTo>
                    <a:pt x="54329" y="43630"/>
                    <a:pt x="54686" y="43238"/>
                    <a:pt x="55032" y="42845"/>
                  </a:cubicBezTo>
                  <a:cubicBezTo>
                    <a:pt x="55055" y="42809"/>
                    <a:pt x="55091" y="42761"/>
                    <a:pt x="55115" y="42737"/>
                  </a:cubicBezTo>
                  <a:cubicBezTo>
                    <a:pt x="55294" y="42476"/>
                    <a:pt x="55484" y="42214"/>
                    <a:pt x="55651" y="41940"/>
                  </a:cubicBezTo>
                  <a:cubicBezTo>
                    <a:pt x="55675" y="41892"/>
                    <a:pt x="55722" y="41809"/>
                    <a:pt x="55746" y="41773"/>
                  </a:cubicBezTo>
                  <a:cubicBezTo>
                    <a:pt x="55794" y="41678"/>
                    <a:pt x="55853" y="41583"/>
                    <a:pt x="55913" y="41487"/>
                  </a:cubicBezTo>
                  <a:cubicBezTo>
                    <a:pt x="55925" y="41440"/>
                    <a:pt x="55972" y="41356"/>
                    <a:pt x="55996" y="41309"/>
                  </a:cubicBezTo>
                  <a:cubicBezTo>
                    <a:pt x="56091" y="41059"/>
                    <a:pt x="56222" y="40832"/>
                    <a:pt x="56306" y="40582"/>
                  </a:cubicBezTo>
                  <a:cubicBezTo>
                    <a:pt x="56353" y="40463"/>
                    <a:pt x="56401" y="40356"/>
                    <a:pt x="56448" y="40237"/>
                  </a:cubicBezTo>
                  <a:cubicBezTo>
                    <a:pt x="56460" y="40190"/>
                    <a:pt x="56484" y="40094"/>
                    <a:pt x="56496" y="40047"/>
                  </a:cubicBezTo>
                  <a:cubicBezTo>
                    <a:pt x="56544" y="39904"/>
                    <a:pt x="56579" y="39761"/>
                    <a:pt x="56615" y="39618"/>
                  </a:cubicBezTo>
                  <a:cubicBezTo>
                    <a:pt x="56639" y="39499"/>
                    <a:pt x="56675" y="39380"/>
                    <a:pt x="56710" y="39261"/>
                  </a:cubicBezTo>
                  <a:cubicBezTo>
                    <a:pt x="56734" y="39118"/>
                    <a:pt x="56758" y="38963"/>
                    <a:pt x="56794" y="38820"/>
                  </a:cubicBezTo>
                  <a:cubicBezTo>
                    <a:pt x="56901" y="38237"/>
                    <a:pt x="56972" y="37630"/>
                    <a:pt x="57056" y="37046"/>
                  </a:cubicBezTo>
                  <a:cubicBezTo>
                    <a:pt x="57091" y="36499"/>
                    <a:pt x="57175" y="35963"/>
                    <a:pt x="57210" y="35415"/>
                  </a:cubicBezTo>
                  <a:cubicBezTo>
                    <a:pt x="57282" y="35106"/>
                    <a:pt x="57246" y="34784"/>
                    <a:pt x="57330" y="34463"/>
                  </a:cubicBezTo>
                  <a:cubicBezTo>
                    <a:pt x="57353" y="34105"/>
                    <a:pt x="57377" y="33748"/>
                    <a:pt x="57425" y="33391"/>
                  </a:cubicBezTo>
                  <a:cubicBezTo>
                    <a:pt x="57461" y="32439"/>
                    <a:pt x="57425" y="31486"/>
                    <a:pt x="57425" y="30546"/>
                  </a:cubicBezTo>
                  <a:cubicBezTo>
                    <a:pt x="57401" y="29772"/>
                    <a:pt x="57461" y="28998"/>
                    <a:pt x="57401" y="28236"/>
                  </a:cubicBezTo>
                  <a:cubicBezTo>
                    <a:pt x="57365" y="27724"/>
                    <a:pt x="57365" y="27212"/>
                    <a:pt x="57330" y="26700"/>
                  </a:cubicBezTo>
                  <a:cubicBezTo>
                    <a:pt x="57080" y="24961"/>
                    <a:pt x="57210" y="23199"/>
                    <a:pt x="57151" y="21461"/>
                  </a:cubicBezTo>
                  <a:cubicBezTo>
                    <a:pt x="57068" y="20985"/>
                    <a:pt x="57103" y="20497"/>
                    <a:pt x="57068" y="20032"/>
                  </a:cubicBezTo>
                  <a:cubicBezTo>
                    <a:pt x="56984" y="19330"/>
                    <a:pt x="56996" y="18615"/>
                    <a:pt x="56984" y="17925"/>
                  </a:cubicBezTo>
                  <a:cubicBezTo>
                    <a:pt x="56913" y="17413"/>
                    <a:pt x="56937" y="16901"/>
                    <a:pt x="56937" y="16401"/>
                  </a:cubicBezTo>
                  <a:cubicBezTo>
                    <a:pt x="56937" y="15508"/>
                    <a:pt x="56901" y="14627"/>
                    <a:pt x="56901" y="13734"/>
                  </a:cubicBezTo>
                  <a:cubicBezTo>
                    <a:pt x="56841" y="13258"/>
                    <a:pt x="56818" y="12770"/>
                    <a:pt x="56794" y="12293"/>
                  </a:cubicBezTo>
                  <a:cubicBezTo>
                    <a:pt x="56722" y="11936"/>
                    <a:pt x="56734" y="11579"/>
                    <a:pt x="56710" y="11222"/>
                  </a:cubicBezTo>
                  <a:cubicBezTo>
                    <a:pt x="56615" y="10424"/>
                    <a:pt x="56508" y="9626"/>
                    <a:pt x="56353" y="8829"/>
                  </a:cubicBezTo>
                  <a:lnTo>
                    <a:pt x="56318" y="8769"/>
                  </a:lnTo>
                  <a:cubicBezTo>
                    <a:pt x="56270" y="8459"/>
                    <a:pt x="56163" y="8162"/>
                    <a:pt x="56079" y="7852"/>
                  </a:cubicBezTo>
                  <a:cubicBezTo>
                    <a:pt x="56056" y="7757"/>
                    <a:pt x="56020" y="7674"/>
                    <a:pt x="55996" y="7578"/>
                  </a:cubicBezTo>
                  <a:cubicBezTo>
                    <a:pt x="55948" y="7471"/>
                    <a:pt x="55913" y="7364"/>
                    <a:pt x="55877" y="7245"/>
                  </a:cubicBezTo>
                  <a:cubicBezTo>
                    <a:pt x="55817" y="7102"/>
                    <a:pt x="55758" y="6947"/>
                    <a:pt x="55686" y="6804"/>
                  </a:cubicBezTo>
                  <a:cubicBezTo>
                    <a:pt x="55579" y="6519"/>
                    <a:pt x="55425" y="6257"/>
                    <a:pt x="55294" y="5983"/>
                  </a:cubicBezTo>
                  <a:cubicBezTo>
                    <a:pt x="55198" y="5840"/>
                    <a:pt x="55115" y="5685"/>
                    <a:pt x="55032" y="5531"/>
                  </a:cubicBezTo>
                  <a:cubicBezTo>
                    <a:pt x="54913" y="5352"/>
                    <a:pt x="54782" y="5161"/>
                    <a:pt x="54674" y="4971"/>
                  </a:cubicBezTo>
                  <a:lnTo>
                    <a:pt x="54627" y="4959"/>
                  </a:lnTo>
                  <a:cubicBezTo>
                    <a:pt x="54591" y="4828"/>
                    <a:pt x="54448" y="4757"/>
                    <a:pt x="54413" y="4626"/>
                  </a:cubicBezTo>
                  <a:lnTo>
                    <a:pt x="54365" y="4602"/>
                  </a:lnTo>
                  <a:cubicBezTo>
                    <a:pt x="54246" y="4411"/>
                    <a:pt x="54067" y="4280"/>
                    <a:pt x="53948" y="4090"/>
                  </a:cubicBezTo>
                  <a:lnTo>
                    <a:pt x="53877" y="4090"/>
                  </a:lnTo>
                  <a:lnTo>
                    <a:pt x="53901" y="3983"/>
                  </a:lnTo>
                  <a:lnTo>
                    <a:pt x="53805" y="4007"/>
                  </a:lnTo>
                  <a:lnTo>
                    <a:pt x="53793" y="3923"/>
                  </a:lnTo>
                  <a:lnTo>
                    <a:pt x="53698" y="3899"/>
                  </a:lnTo>
                  <a:lnTo>
                    <a:pt x="53722" y="3816"/>
                  </a:lnTo>
                  <a:lnTo>
                    <a:pt x="53615" y="3828"/>
                  </a:lnTo>
                  <a:lnTo>
                    <a:pt x="53615" y="3756"/>
                  </a:lnTo>
                  <a:cubicBezTo>
                    <a:pt x="53436" y="3637"/>
                    <a:pt x="53281" y="3459"/>
                    <a:pt x="53103" y="3340"/>
                  </a:cubicBezTo>
                  <a:lnTo>
                    <a:pt x="53091" y="3304"/>
                  </a:lnTo>
                  <a:cubicBezTo>
                    <a:pt x="52960" y="3221"/>
                    <a:pt x="52829" y="3125"/>
                    <a:pt x="52710" y="3030"/>
                  </a:cubicBezTo>
                  <a:cubicBezTo>
                    <a:pt x="52519" y="2899"/>
                    <a:pt x="52329" y="2768"/>
                    <a:pt x="52127" y="2637"/>
                  </a:cubicBezTo>
                  <a:cubicBezTo>
                    <a:pt x="51876" y="2483"/>
                    <a:pt x="51615" y="2328"/>
                    <a:pt x="51353" y="2185"/>
                  </a:cubicBezTo>
                  <a:cubicBezTo>
                    <a:pt x="51198" y="2102"/>
                    <a:pt x="51043" y="2006"/>
                    <a:pt x="50888" y="1923"/>
                  </a:cubicBezTo>
                  <a:cubicBezTo>
                    <a:pt x="50662" y="1804"/>
                    <a:pt x="50424" y="1732"/>
                    <a:pt x="50210" y="1590"/>
                  </a:cubicBezTo>
                  <a:lnTo>
                    <a:pt x="50102" y="1590"/>
                  </a:lnTo>
                  <a:cubicBezTo>
                    <a:pt x="50007" y="1494"/>
                    <a:pt x="49864" y="1482"/>
                    <a:pt x="49769" y="1411"/>
                  </a:cubicBezTo>
                  <a:lnTo>
                    <a:pt x="49662" y="1411"/>
                  </a:lnTo>
                  <a:cubicBezTo>
                    <a:pt x="49567" y="1340"/>
                    <a:pt x="49436" y="1304"/>
                    <a:pt x="49329" y="1268"/>
                  </a:cubicBezTo>
                  <a:cubicBezTo>
                    <a:pt x="49233" y="1244"/>
                    <a:pt x="49138" y="1209"/>
                    <a:pt x="49055" y="1185"/>
                  </a:cubicBezTo>
                  <a:cubicBezTo>
                    <a:pt x="48959" y="1149"/>
                    <a:pt x="48876" y="1125"/>
                    <a:pt x="48793" y="1090"/>
                  </a:cubicBezTo>
                  <a:cubicBezTo>
                    <a:pt x="48578" y="1030"/>
                    <a:pt x="48376" y="970"/>
                    <a:pt x="48174" y="911"/>
                  </a:cubicBezTo>
                  <a:cubicBezTo>
                    <a:pt x="47709" y="804"/>
                    <a:pt x="47257" y="637"/>
                    <a:pt x="46781" y="601"/>
                  </a:cubicBezTo>
                  <a:lnTo>
                    <a:pt x="46769" y="542"/>
                  </a:lnTo>
                  <a:cubicBezTo>
                    <a:pt x="46614" y="530"/>
                    <a:pt x="46447" y="518"/>
                    <a:pt x="46292" y="470"/>
                  </a:cubicBezTo>
                  <a:cubicBezTo>
                    <a:pt x="46114" y="447"/>
                    <a:pt x="45935" y="423"/>
                    <a:pt x="45769" y="375"/>
                  </a:cubicBezTo>
                  <a:cubicBezTo>
                    <a:pt x="45340" y="316"/>
                    <a:pt x="44899" y="363"/>
                    <a:pt x="44483" y="256"/>
                  </a:cubicBezTo>
                  <a:cubicBezTo>
                    <a:pt x="43554" y="54"/>
                    <a:pt x="42602" y="113"/>
                    <a:pt x="41661" y="89"/>
                  </a:cubicBezTo>
                  <a:cubicBezTo>
                    <a:pt x="41143" y="18"/>
                    <a:pt x="40625" y="3"/>
                    <a:pt x="40107" y="3"/>
                  </a:cubicBezTo>
                  <a:cubicBezTo>
                    <a:pt x="39737" y="3"/>
                    <a:pt x="39367" y="11"/>
                    <a:pt x="38997" y="11"/>
                  </a:cubicBezTo>
                  <a:cubicBezTo>
                    <a:pt x="38849" y="11"/>
                    <a:pt x="38701" y="9"/>
                    <a:pt x="38553" y="6"/>
                  </a:cubicBezTo>
                  <a:cubicBezTo>
                    <a:pt x="38474" y="3"/>
                    <a:pt x="38395" y="1"/>
                    <a:pt x="3831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6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3" name="Google Shape;1583;p33">
              <a:extLst>
                <a:ext uri="{FF2B5EF4-FFF2-40B4-BE49-F238E27FC236}">
                  <a16:creationId xmlns:a16="http://schemas.microsoft.com/office/drawing/2014/main" id="{283A996C-7E39-DD8E-6722-0B62D77E7D57}"/>
                </a:ext>
              </a:extLst>
            </p:cNvPr>
            <p:cNvSpPr/>
            <p:nvPr/>
          </p:nvSpPr>
          <p:spPr>
            <a:xfrm>
              <a:off x="4160630" y="2023453"/>
              <a:ext cx="21743" cy="80781"/>
            </a:xfrm>
            <a:custGeom>
              <a:avLst/>
              <a:gdLst/>
              <a:ahLst/>
              <a:cxnLst/>
              <a:rect l="l" t="t" r="r" b="b"/>
              <a:pathLst>
                <a:path w="1061" h="3942" extrusionOk="0">
                  <a:moveTo>
                    <a:pt x="596" y="1"/>
                  </a:moveTo>
                  <a:cubicBezTo>
                    <a:pt x="489" y="37"/>
                    <a:pt x="394" y="72"/>
                    <a:pt x="298" y="108"/>
                  </a:cubicBezTo>
                  <a:cubicBezTo>
                    <a:pt x="132" y="441"/>
                    <a:pt x="108" y="822"/>
                    <a:pt x="108" y="1191"/>
                  </a:cubicBezTo>
                  <a:cubicBezTo>
                    <a:pt x="108" y="1727"/>
                    <a:pt x="1" y="2263"/>
                    <a:pt x="36" y="2799"/>
                  </a:cubicBezTo>
                  <a:cubicBezTo>
                    <a:pt x="36" y="3168"/>
                    <a:pt x="1" y="3620"/>
                    <a:pt x="310" y="3894"/>
                  </a:cubicBezTo>
                  <a:cubicBezTo>
                    <a:pt x="374" y="3927"/>
                    <a:pt x="438" y="3942"/>
                    <a:pt x="501" y="3942"/>
                  </a:cubicBezTo>
                  <a:cubicBezTo>
                    <a:pt x="755" y="3942"/>
                    <a:pt x="977" y="3697"/>
                    <a:pt x="977" y="3430"/>
                  </a:cubicBezTo>
                  <a:cubicBezTo>
                    <a:pt x="1060" y="2477"/>
                    <a:pt x="977" y="1525"/>
                    <a:pt x="953" y="572"/>
                  </a:cubicBezTo>
                  <a:cubicBezTo>
                    <a:pt x="953" y="322"/>
                    <a:pt x="834" y="84"/>
                    <a:pt x="59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4" name="Google Shape;1584;p33">
              <a:extLst>
                <a:ext uri="{FF2B5EF4-FFF2-40B4-BE49-F238E27FC236}">
                  <a16:creationId xmlns:a16="http://schemas.microsoft.com/office/drawing/2014/main" id="{D25EB1B7-CAF4-5C2D-9977-8282F1AD2BF4}"/>
                </a:ext>
              </a:extLst>
            </p:cNvPr>
            <p:cNvSpPr/>
            <p:nvPr/>
          </p:nvSpPr>
          <p:spPr>
            <a:xfrm>
              <a:off x="4067916" y="2133648"/>
              <a:ext cx="117381" cy="202138"/>
            </a:xfrm>
            <a:custGeom>
              <a:avLst/>
              <a:gdLst/>
              <a:ahLst/>
              <a:cxnLst/>
              <a:rect l="l" t="t" r="r" b="b"/>
              <a:pathLst>
                <a:path w="5728" h="9864" extrusionOk="0">
                  <a:moveTo>
                    <a:pt x="4885" y="1"/>
                  </a:moveTo>
                  <a:cubicBezTo>
                    <a:pt x="4807" y="1"/>
                    <a:pt x="4729" y="20"/>
                    <a:pt x="4656" y="65"/>
                  </a:cubicBezTo>
                  <a:cubicBezTo>
                    <a:pt x="4334" y="375"/>
                    <a:pt x="4310" y="839"/>
                    <a:pt x="4215" y="1244"/>
                  </a:cubicBezTo>
                  <a:cubicBezTo>
                    <a:pt x="3882" y="3399"/>
                    <a:pt x="2977" y="5470"/>
                    <a:pt x="1596" y="7161"/>
                  </a:cubicBezTo>
                  <a:cubicBezTo>
                    <a:pt x="1143" y="7721"/>
                    <a:pt x="572" y="8173"/>
                    <a:pt x="179" y="8768"/>
                  </a:cubicBezTo>
                  <a:cubicBezTo>
                    <a:pt x="0" y="8983"/>
                    <a:pt x="48" y="9280"/>
                    <a:pt x="84" y="9542"/>
                  </a:cubicBezTo>
                  <a:cubicBezTo>
                    <a:pt x="179" y="9638"/>
                    <a:pt x="274" y="9733"/>
                    <a:pt x="369" y="9828"/>
                  </a:cubicBezTo>
                  <a:cubicBezTo>
                    <a:pt x="464" y="9853"/>
                    <a:pt x="556" y="9864"/>
                    <a:pt x="646" y="9864"/>
                  </a:cubicBezTo>
                  <a:cubicBezTo>
                    <a:pt x="1128" y="9864"/>
                    <a:pt x="1556" y="9549"/>
                    <a:pt x="1917" y="9268"/>
                  </a:cubicBezTo>
                  <a:cubicBezTo>
                    <a:pt x="2572" y="8733"/>
                    <a:pt x="3132" y="8102"/>
                    <a:pt x="3644" y="7435"/>
                  </a:cubicBezTo>
                  <a:cubicBezTo>
                    <a:pt x="4703" y="6054"/>
                    <a:pt x="5370" y="4387"/>
                    <a:pt x="5668" y="2672"/>
                  </a:cubicBezTo>
                  <a:cubicBezTo>
                    <a:pt x="5727" y="1898"/>
                    <a:pt x="5703" y="1077"/>
                    <a:pt x="5382" y="351"/>
                  </a:cubicBezTo>
                  <a:cubicBezTo>
                    <a:pt x="5303" y="150"/>
                    <a:pt x="5097" y="1"/>
                    <a:pt x="488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5" name="Google Shape;1585;p33">
              <a:extLst>
                <a:ext uri="{FF2B5EF4-FFF2-40B4-BE49-F238E27FC236}">
                  <a16:creationId xmlns:a16="http://schemas.microsoft.com/office/drawing/2014/main" id="{B9C77C01-30ED-0204-AC06-504BA5447FD4}"/>
                </a:ext>
              </a:extLst>
            </p:cNvPr>
            <p:cNvSpPr/>
            <p:nvPr/>
          </p:nvSpPr>
          <p:spPr>
            <a:xfrm>
              <a:off x="3191211" y="1615156"/>
              <a:ext cx="109532" cy="241033"/>
            </a:xfrm>
            <a:custGeom>
              <a:avLst/>
              <a:gdLst/>
              <a:ahLst/>
              <a:cxnLst/>
              <a:rect l="l" t="t" r="r" b="b"/>
              <a:pathLst>
                <a:path w="5345" h="11762" extrusionOk="0">
                  <a:moveTo>
                    <a:pt x="5087" y="0"/>
                  </a:moveTo>
                  <a:cubicBezTo>
                    <a:pt x="5007" y="0"/>
                    <a:pt x="4924" y="24"/>
                    <a:pt x="4870" y="64"/>
                  </a:cubicBezTo>
                  <a:cubicBezTo>
                    <a:pt x="4334" y="374"/>
                    <a:pt x="3941" y="862"/>
                    <a:pt x="3572" y="1350"/>
                  </a:cubicBezTo>
                  <a:cubicBezTo>
                    <a:pt x="2215" y="3219"/>
                    <a:pt x="1358" y="5398"/>
                    <a:pt x="643" y="7577"/>
                  </a:cubicBezTo>
                  <a:cubicBezTo>
                    <a:pt x="262" y="8732"/>
                    <a:pt x="36" y="9946"/>
                    <a:pt x="12" y="11161"/>
                  </a:cubicBezTo>
                  <a:cubicBezTo>
                    <a:pt x="0" y="11435"/>
                    <a:pt x="179" y="11756"/>
                    <a:pt x="488" y="11756"/>
                  </a:cubicBezTo>
                  <a:cubicBezTo>
                    <a:pt x="512" y="11760"/>
                    <a:pt x="536" y="11762"/>
                    <a:pt x="559" y="11762"/>
                  </a:cubicBezTo>
                  <a:cubicBezTo>
                    <a:pt x="811" y="11762"/>
                    <a:pt x="1006" y="11532"/>
                    <a:pt x="1072" y="11292"/>
                  </a:cubicBezTo>
                  <a:cubicBezTo>
                    <a:pt x="1310" y="10494"/>
                    <a:pt x="1441" y="9661"/>
                    <a:pt x="1596" y="8839"/>
                  </a:cubicBezTo>
                  <a:cubicBezTo>
                    <a:pt x="1762" y="7875"/>
                    <a:pt x="2048" y="6922"/>
                    <a:pt x="2358" y="5994"/>
                  </a:cubicBezTo>
                  <a:cubicBezTo>
                    <a:pt x="2929" y="4303"/>
                    <a:pt x="3691" y="2648"/>
                    <a:pt x="4751" y="1207"/>
                  </a:cubicBezTo>
                  <a:cubicBezTo>
                    <a:pt x="4953" y="886"/>
                    <a:pt x="5251" y="600"/>
                    <a:pt x="5322" y="219"/>
                  </a:cubicBezTo>
                  <a:cubicBezTo>
                    <a:pt x="5345" y="64"/>
                    <a:pt x="5220" y="0"/>
                    <a:pt x="5087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76" name="Google Shape;1581;p33">
            <a:extLst>
              <a:ext uri="{FF2B5EF4-FFF2-40B4-BE49-F238E27FC236}">
                <a16:creationId xmlns:a16="http://schemas.microsoft.com/office/drawing/2014/main" id="{F47E2716-1AE7-104E-9124-34623FCE1F7D}"/>
              </a:ext>
            </a:extLst>
          </p:cNvPr>
          <p:cNvGrpSpPr/>
          <p:nvPr/>
        </p:nvGrpSpPr>
        <p:grpSpPr>
          <a:xfrm>
            <a:off x="7406504" y="5233591"/>
            <a:ext cx="1876001" cy="1204868"/>
            <a:chOff x="3098230" y="1484098"/>
            <a:chExt cx="1177520" cy="992923"/>
          </a:xfrm>
        </p:grpSpPr>
        <p:sp>
          <p:nvSpPr>
            <p:cNvPr id="1177" name="Google Shape;1582;p33">
              <a:extLst>
                <a:ext uri="{FF2B5EF4-FFF2-40B4-BE49-F238E27FC236}">
                  <a16:creationId xmlns:a16="http://schemas.microsoft.com/office/drawing/2014/main" id="{57878C9C-D05C-F398-8CD9-3BF345E98A63}"/>
                </a:ext>
              </a:extLst>
            </p:cNvPr>
            <p:cNvSpPr/>
            <p:nvPr/>
          </p:nvSpPr>
          <p:spPr>
            <a:xfrm>
              <a:off x="3098230" y="1484098"/>
              <a:ext cx="1177520" cy="992923"/>
            </a:xfrm>
            <a:custGeom>
              <a:avLst/>
              <a:gdLst/>
              <a:ahLst/>
              <a:cxnLst/>
              <a:rect l="l" t="t" r="r" b="b"/>
              <a:pathLst>
                <a:path w="57461" h="48453" extrusionOk="0">
                  <a:moveTo>
                    <a:pt x="33983" y="1986"/>
                  </a:moveTo>
                  <a:cubicBezTo>
                    <a:pt x="35345" y="1986"/>
                    <a:pt x="36709" y="2021"/>
                    <a:pt x="38076" y="2021"/>
                  </a:cubicBezTo>
                  <a:cubicBezTo>
                    <a:pt x="38294" y="2021"/>
                    <a:pt x="38513" y="2020"/>
                    <a:pt x="38732" y="2018"/>
                  </a:cubicBezTo>
                  <a:cubicBezTo>
                    <a:pt x="39066" y="2021"/>
                    <a:pt x="39400" y="2022"/>
                    <a:pt x="39734" y="2022"/>
                  </a:cubicBezTo>
                  <a:cubicBezTo>
                    <a:pt x="40329" y="2022"/>
                    <a:pt x="40922" y="2019"/>
                    <a:pt x="41517" y="2019"/>
                  </a:cubicBezTo>
                  <a:cubicBezTo>
                    <a:pt x="42060" y="2019"/>
                    <a:pt x="42604" y="2021"/>
                    <a:pt x="43149" y="2030"/>
                  </a:cubicBezTo>
                  <a:cubicBezTo>
                    <a:pt x="44066" y="2137"/>
                    <a:pt x="45007" y="2066"/>
                    <a:pt x="45911" y="2280"/>
                  </a:cubicBezTo>
                  <a:cubicBezTo>
                    <a:pt x="46292" y="2363"/>
                    <a:pt x="46685" y="2459"/>
                    <a:pt x="47066" y="2554"/>
                  </a:cubicBezTo>
                  <a:cubicBezTo>
                    <a:pt x="47185" y="2578"/>
                    <a:pt x="47304" y="2602"/>
                    <a:pt x="47424" y="2637"/>
                  </a:cubicBezTo>
                  <a:cubicBezTo>
                    <a:pt x="47519" y="2661"/>
                    <a:pt x="47602" y="2685"/>
                    <a:pt x="47697" y="2721"/>
                  </a:cubicBezTo>
                  <a:cubicBezTo>
                    <a:pt x="47793" y="2744"/>
                    <a:pt x="47888" y="2780"/>
                    <a:pt x="47983" y="2804"/>
                  </a:cubicBezTo>
                  <a:cubicBezTo>
                    <a:pt x="48066" y="2828"/>
                    <a:pt x="48150" y="2864"/>
                    <a:pt x="48245" y="2899"/>
                  </a:cubicBezTo>
                  <a:cubicBezTo>
                    <a:pt x="48293" y="2911"/>
                    <a:pt x="48388" y="2935"/>
                    <a:pt x="48436" y="2947"/>
                  </a:cubicBezTo>
                  <a:cubicBezTo>
                    <a:pt x="48793" y="3090"/>
                    <a:pt x="49162" y="3209"/>
                    <a:pt x="49507" y="3387"/>
                  </a:cubicBezTo>
                  <a:cubicBezTo>
                    <a:pt x="49543" y="3411"/>
                    <a:pt x="49638" y="3459"/>
                    <a:pt x="49686" y="3471"/>
                  </a:cubicBezTo>
                  <a:cubicBezTo>
                    <a:pt x="49793" y="3542"/>
                    <a:pt x="49900" y="3614"/>
                    <a:pt x="50031" y="3649"/>
                  </a:cubicBezTo>
                  <a:cubicBezTo>
                    <a:pt x="50079" y="3673"/>
                    <a:pt x="50186" y="3721"/>
                    <a:pt x="50233" y="3745"/>
                  </a:cubicBezTo>
                  <a:lnTo>
                    <a:pt x="50257" y="3828"/>
                  </a:lnTo>
                  <a:cubicBezTo>
                    <a:pt x="50293" y="3828"/>
                    <a:pt x="50364" y="3816"/>
                    <a:pt x="50412" y="3816"/>
                  </a:cubicBezTo>
                  <a:lnTo>
                    <a:pt x="50412" y="3923"/>
                  </a:lnTo>
                  <a:lnTo>
                    <a:pt x="50519" y="3899"/>
                  </a:lnTo>
                  <a:lnTo>
                    <a:pt x="50519" y="3995"/>
                  </a:lnTo>
                  <a:cubicBezTo>
                    <a:pt x="50567" y="3995"/>
                    <a:pt x="50638" y="3983"/>
                    <a:pt x="50686" y="3983"/>
                  </a:cubicBezTo>
                  <a:lnTo>
                    <a:pt x="50686" y="4090"/>
                  </a:lnTo>
                  <a:lnTo>
                    <a:pt x="50793" y="4066"/>
                  </a:lnTo>
                  <a:lnTo>
                    <a:pt x="50805" y="4173"/>
                  </a:lnTo>
                  <a:cubicBezTo>
                    <a:pt x="50841" y="4161"/>
                    <a:pt x="50912" y="4161"/>
                    <a:pt x="50948" y="4161"/>
                  </a:cubicBezTo>
                  <a:lnTo>
                    <a:pt x="50960" y="4233"/>
                  </a:lnTo>
                  <a:cubicBezTo>
                    <a:pt x="51055" y="4292"/>
                    <a:pt x="51150" y="4352"/>
                    <a:pt x="51257" y="4411"/>
                  </a:cubicBezTo>
                  <a:cubicBezTo>
                    <a:pt x="51781" y="4804"/>
                    <a:pt x="52234" y="5280"/>
                    <a:pt x="52627" y="5792"/>
                  </a:cubicBezTo>
                  <a:cubicBezTo>
                    <a:pt x="52710" y="5935"/>
                    <a:pt x="52805" y="6054"/>
                    <a:pt x="52912" y="6162"/>
                  </a:cubicBezTo>
                  <a:cubicBezTo>
                    <a:pt x="52912" y="6185"/>
                    <a:pt x="52912" y="6257"/>
                    <a:pt x="52912" y="6293"/>
                  </a:cubicBezTo>
                  <a:lnTo>
                    <a:pt x="53019" y="6293"/>
                  </a:lnTo>
                  <a:lnTo>
                    <a:pt x="52996" y="6400"/>
                  </a:lnTo>
                  <a:lnTo>
                    <a:pt x="53103" y="6400"/>
                  </a:lnTo>
                  <a:cubicBezTo>
                    <a:pt x="53091" y="6447"/>
                    <a:pt x="53091" y="6519"/>
                    <a:pt x="53091" y="6566"/>
                  </a:cubicBezTo>
                  <a:lnTo>
                    <a:pt x="53198" y="6578"/>
                  </a:lnTo>
                  <a:cubicBezTo>
                    <a:pt x="53186" y="6614"/>
                    <a:pt x="53186" y="6697"/>
                    <a:pt x="53174" y="6733"/>
                  </a:cubicBezTo>
                  <a:lnTo>
                    <a:pt x="53258" y="6745"/>
                  </a:lnTo>
                  <a:cubicBezTo>
                    <a:pt x="53293" y="6828"/>
                    <a:pt x="53329" y="6912"/>
                    <a:pt x="53365" y="6995"/>
                  </a:cubicBezTo>
                  <a:cubicBezTo>
                    <a:pt x="53448" y="7138"/>
                    <a:pt x="53531" y="7293"/>
                    <a:pt x="53543" y="7459"/>
                  </a:cubicBezTo>
                  <a:lnTo>
                    <a:pt x="53603" y="7471"/>
                  </a:lnTo>
                  <a:cubicBezTo>
                    <a:pt x="53639" y="7614"/>
                    <a:pt x="53686" y="7745"/>
                    <a:pt x="53734" y="7888"/>
                  </a:cubicBezTo>
                  <a:cubicBezTo>
                    <a:pt x="53924" y="8400"/>
                    <a:pt x="54079" y="8936"/>
                    <a:pt x="54186" y="9471"/>
                  </a:cubicBezTo>
                  <a:cubicBezTo>
                    <a:pt x="54270" y="9829"/>
                    <a:pt x="54329" y="10186"/>
                    <a:pt x="54365" y="10555"/>
                  </a:cubicBezTo>
                  <a:cubicBezTo>
                    <a:pt x="54484" y="11436"/>
                    <a:pt x="54567" y="12329"/>
                    <a:pt x="54627" y="13210"/>
                  </a:cubicBezTo>
                  <a:cubicBezTo>
                    <a:pt x="54734" y="13734"/>
                    <a:pt x="54663" y="14270"/>
                    <a:pt x="54746" y="14805"/>
                  </a:cubicBezTo>
                  <a:cubicBezTo>
                    <a:pt x="54817" y="16056"/>
                    <a:pt x="54758" y="17306"/>
                    <a:pt x="54805" y="18568"/>
                  </a:cubicBezTo>
                  <a:cubicBezTo>
                    <a:pt x="54877" y="19032"/>
                    <a:pt x="54841" y="19508"/>
                    <a:pt x="54877" y="19973"/>
                  </a:cubicBezTo>
                  <a:cubicBezTo>
                    <a:pt x="55032" y="21390"/>
                    <a:pt x="54948" y="22818"/>
                    <a:pt x="54984" y="24235"/>
                  </a:cubicBezTo>
                  <a:cubicBezTo>
                    <a:pt x="55067" y="24997"/>
                    <a:pt x="55020" y="25759"/>
                    <a:pt x="55127" y="26521"/>
                  </a:cubicBezTo>
                  <a:lnTo>
                    <a:pt x="55163" y="26509"/>
                  </a:lnTo>
                  <a:lnTo>
                    <a:pt x="55163" y="26509"/>
                  </a:lnTo>
                  <a:cubicBezTo>
                    <a:pt x="55139" y="26640"/>
                    <a:pt x="55139" y="26771"/>
                    <a:pt x="55151" y="26914"/>
                  </a:cubicBezTo>
                  <a:cubicBezTo>
                    <a:pt x="55282" y="27605"/>
                    <a:pt x="55222" y="28319"/>
                    <a:pt x="55234" y="29022"/>
                  </a:cubicBezTo>
                  <a:cubicBezTo>
                    <a:pt x="55222" y="30450"/>
                    <a:pt x="55258" y="31879"/>
                    <a:pt x="55210" y="33296"/>
                  </a:cubicBezTo>
                  <a:cubicBezTo>
                    <a:pt x="55198" y="33439"/>
                    <a:pt x="55186" y="33582"/>
                    <a:pt x="55151" y="33713"/>
                  </a:cubicBezTo>
                  <a:cubicBezTo>
                    <a:pt x="55127" y="34058"/>
                    <a:pt x="55055" y="34391"/>
                    <a:pt x="55020" y="34736"/>
                  </a:cubicBezTo>
                  <a:cubicBezTo>
                    <a:pt x="54936" y="35022"/>
                    <a:pt x="54948" y="35332"/>
                    <a:pt x="54924" y="35629"/>
                  </a:cubicBezTo>
                  <a:lnTo>
                    <a:pt x="54853" y="35641"/>
                  </a:lnTo>
                  <a:cubicBezTo>
                    <a:pt x="54841" y="35820"/>
                    <a:pt x="54865" y="36022"/>
                    <a:pt x="54794" y="36201"/>
                  </a:cubicBezTo>
                  <a:cubicBezTo>
                    <a:pt x="54770" y="36272"/>
                    <a:pt x="54746" y="36415"/>
                    <a:pt x="54734" y="36487"/>
                  </a:cubicBezTo>
                  <a:cubicBezTo>
                    <a:pt x="54639" y="37022"/>
                    <a:pt x="54567" y="37558"/>
                    <a:pt x="54448" y="38094"/>
                  </a:cubicBezTo>
                  <a:cubicBezTo>
                    <a:pt x="54424" y="38189"/>
                    <a:pt x="54413" y="38273"/>
                    <a:pt x="54401" y="38368"/>
                  </a:cubicBezTo>
                  <a:cubicBezTo>
                    <a:pt x="54353" y="38511"/>
                    <a:pt x="54317" y="38654"/>
                    <a:pt x="54270" y="38808"/>
                  </a:cubicBezTo>
                  <a:cubicBezTo>
                    <a:pt x="54234" y="39011"/>
                    <a:pt x="54174" y="39213"/>
                    <a:pt x="54103" y="39416"/>
                  </a:cubicBezTo>
                  <a:cubicBezTo>
                    <a:pt x="54055" y="39547"/>
                    <a:pt x="54008" y="39678"/>
                    <a:pt x="53960" y="39809"/>
                  </a:cubicBezTo>
                  <a:cubicBezTo>
                    <a:pt x="53889" y="39975"/>
                    <a:pt x="53817" y="40154"/>
                    <a:pt x="53734" y="40321"/>
                  </a:cubicBezTo>
                  <a:cubicBezTo>
                    <a:pt x="53639" y="40499"/>
                    <a:pt x="53531" y="40690"/>
                    <a:pt x="53424" y="40868"/>
                  </a:cubicBezTo>
                  <a:cubicBezTo>
                    <a:pt x="53353" y="40975"/>
                    <a:pt x="53281" y="41083"/>
                    <a:pt x="53210" y="41190"/>
                  </a:cubicBezTo>
                  <a:cubicBezTo>
                    <a:pt x="52936" y="41547"/>
                    <a:pt x="52662" y="41904"/>
                    <a:pt x="52305" y="42166"/>
                  </a:cubicBezTo>
                  <a:cubicBezTo>
                    <a:pt x="52007" y="42404"/>
                    <a:pt x="51674" y="42559"/>
                    <a:pt x="51365" y="42749"/>
                  </a:cubicBezTo>
                  <a:cubicBezTo>
                    <a:pt x="51198" y="42797"/>
                    <a:pt x="51067" y="42916"/>
                    <a:pt x="50900" y="42964"/>
                  </a:cubicBezTo>
                  <a:cubicBezTo>
                    <a:pt x="50853" y="42988"/>
                    <a:pt x="50769" y="43023"/>
                    <a:pt x="50722" y="43047"/>
                  </a:cubicBezTo>
                  <a:cubicBezTo>
                    <a:pt x="50436" y="43190"/>
                    <a:pt x="50138" y="43309"/>
                    <a:pt x="49841" y="43416"/>
                  </a:cubicBezTo>
                  <a:cubicBezTo>
                    <a:pt x="49721" y="43452"/>
                    <a:pt x="49602" y="43499"/>
                    <a:pt x="49495" y="43535"/>
                  </a:cubicBezTo>
                  <a:cubicBezTo>
                    <a:pt x="49090" y="43678"/>
                    <a:pt x="48674" y="43785"/>
                    <a:pt x="48257" y="43904"/>
                  </a:cubicBezTo>
                  <a:cubicBezTo>
                    <a:pt x="48209" y="43916"/>
                    <a:pt x="48102" y="43940"/>
                    <a:pt x="48055" y="43952"/>
                  </a:cubicBezTo>
                  <a:cubicBezTo>
                    <a:pt x="47924" y="44000"/>
                    <a:pt x="47793" y="44011"/>
                    <a:pt x="47662" y="44023"/>
                  </a:cubicBezTo>
                  <a:lnTo>
                    <a:pt x="47662" y="44095"/>
                  </a:lnTo>
                  <a:cubicBezTo>
                    <a:pt x="47543" y="44095"/>
                    <a:pt x="47424" y="44095"/>
                    <a:pt x="47304" y="44107"/>
                  </a:cubicBezTo>
                  <a:lnTo>
                    <a:pt x="47304" y="44166"/>
                  </a:lnTo>
                  <a:cubicBezTo>
                    <a:pt x="47138" y="44178"/>
                    <a:pt x="46971" y="44190"/>
                    <a:pt x="46828" y="44250"/>
                  </a:cubicBezTo>
                  <a:cubicBezTo>
                    <a:pt x="46697" y="44273"/>
                    <a:pt x="46578" y="44297"/>
                    <a:pt x="46459" y="44309"/>
                  </a:cubicBezTo>
                  <a:cubicBezTo>
                    <a:pt x="46161" y="44392"/>
                    <a:pt x="45852" y="44440"/>
                    <a:pt x="45554" y="44488"/>
                  </a:cubicBezTo>
                  <a:cubicBezTo>
                    <a:pt x="45411" y="44523"/>
                    <a:pt x="45257" y="44535"/>
                    <a:pt x="45114" y="44559"/>
                  </a:cubicBezTo>
                  <a:cubicBezTo>
                    <a:pt x="44911" y="44631"/>
                    <a:pt x="44697" y="44631"/>
                    <a:pt x="44483" y="44654"/>
                  </a:cubicBezTo>
                  <a:cubicBezTo>
                    <a:pt x="43804" y="44750"/>
                    <a:pt x="43125" y="44857"/>
                    <a:pt x="42447" y="44916"/>
                  </a:cubicBezTo>
                  <a:cubicBezTo>
                    <a:pt x="41887" y="45023"/>
                    <a:pt x="41304" y="45023"/>
                    <a:pt x="40744" y="45095"/>
                  </a:cubicBezTo>
                  <a:cubicBezTo>
                    <a:pt x="40292" y="45226"/>
                    <a:pt x="39815" y="45143"/>
                    <a:pt x="39351" y="45214"/>
                  </a:cubicBezTo>
                  <a:cubicBezTo>
                    <a:pt x="39196" y="45250"/>
                    <a:pt x="38982" y="45202"/>
                    <a:pt x="38863" y="45345"/>
                  </a:cubicBezTo>
                  <a:cubicBezTo>
                    <a:pt x="38711" y="45334"/>
                    <a:pt x="38559" y="45330"/>
                    <a:pt x="38407" y="45330"/>
                  </a:cubicBezTo>
                  <a:cubicBezTo>
                    <a:pt x="38059" y="45330"/>
                    <a:pt x="37711" y="45352"/>
                    <a:pt x="37363" y="45369"/>
                  </a:cubicBezTo>
                  <a:cubicBezTo>
                    <a:pt x="36779" y="45464"/>
                    <a:pt x="36184" y="45416"/>
                    <a:pt x="35601" y="45464"/>
                  </a:cubicBezTo>
                  <a:cubicBezTo>
                    <a:pt x="35029" y="45559"/>
                    <a:pt x="34434" y="45500"/>
                    <a:pt x="33850" y="45583"/>
                  </a:cubicBezTo>
                  <a:cubicBezTo>
                    <a:pt x="33350" y="45655"/>
                    <a:pt x="32838" y="45583"/>
                    <a:pt x="32338" y="45678"/>
                  </a:cubicBezTo>
                  <a:cubicBezTo>
                    <a:pt x="31719" y="45726"/>
                    <a:pt x="31088" y="45666"/>
                    <a:pt x="30469" y="45762"/>
                  </a:cubicBezTo>
                  <a:cubicBezTo>
                    <a:pt x="29695" y="45797"/>
                    <a:pt x="28909" y="45797"/>
                    <a:pt x="28135" y="45821"/>
                  </a:cubicBezTo>
                  <a:cubicBezTo>
                    <a:pt x="27804" y="45868"/>
                    <a:pt x="27470" y="45878"/>
                    <a:pt x="27135" y="45878"/>
                  </a:cubicBezTo>
                  <a:cubicBezTo>
                    <a:pt x="26857" y="45878"/>
                    <a:pt x="26579" y="45871"/>
                    <a:pt x="26300" y="45871"/>
                  </a:cubicBezTo>
                  <a:cubicBezTo>
                    <a:pt x="26142" y="45871"/>
                    <a:pt x="25984" y="45873"/>
                    <a:pt x="25826" y="45881"/>
                  </a:cubicBezTo>
                  <a:cubicBezTo>
                    <a:pt x="25127" y="45897"/>
                    <a:pt x="24431" y="45903"/>
                    <a:pt x="23735" y="45903"/>
                  </a:cubicBezTo>
                  <a:cubicBezTo>
                    <a:pt x="22889" y="45903"/>
                    <a:pt x="22043" y="45894"/>
                    <a:pt x="21194" y="45881"/>
                  </a:cubicBezTo>
                  <a:cubicBezTo>
                    <a:pt x="20146" y="45785"/>
                    <a:pt x="19087" y="45797"/>
                    <a:pt x="18027" y="45785"/>
                  </a:cubicBezTo>
                  <a:cubicBezTo>
                    <a:pt x="18039" y="45774"/>
                    <a:pt x="18051" y="45738"/>
                    <a:pt x="18063" y="45726"/>
                  </a:cubicBezTo>
                  <a:lnTo>
                    <a:pt x="18063" y="45726"/>
                  </a:lnTo>
                  <a:cubicBezTo>
                    <a:pt x="17984" y="45728"/>
                    <a:pt x="17906" y="45728"/>
                    <a:pt x="17827" y="45728"/>
                  </a:cubicBezTo>
                  <a:cubicBezTo>
                    <a:pt x="17355" y="45728"/>
                    <a:pt x="16877" y="45702"/>
                    <a:pt x="16408" y="45702"/>
                  </a:cubicBezTo>
                  <a:cubicBezTo>
                    <a:pt x="16110" y="45690"/>
                    <a:pt x="15812" y="45714"/>
                    <a:pt x="15527" y="45643"/>
                  </a:cubicBezTo>
                  <a:cubicBezTo>
                    <a:pt x="15039" y="45619"/>
                    <a:pt x="14538" y="45607"/>
                    <a:pt x="14050" y="45607"/>
                  </a:cubicBezTo>
                  <a:lnTo>
                    <a:pt x="14050" y="45535"/>
                  </a:lnTo>
                  <a:cubicBezTo>
                    <a:pt x="13964" y="45538"/>
                    <a:pt x="13878" y="45540"/>
                    <a:pt x="13791" y="45540"/>
                  </a:cubicBezTo>
                  <a:cubicBezTo>
                    <a:pt x="13532" y="45540"/>
                    <a:pt x="13273" y="45527"/>
                    <a:pt x="13014" y="45500"/>
                  </a:cubicBezTo>
                  <a:cubicBezTo>
                    <a:pt x="12586" y="45440"/>
                    <a:pt x="12157" y="45357"/>
                    <a:pt x="11729" y="45345"/>
                  </a:cubicBezTo>
                  <a:lnTo>
                    <a:pt x="11729" y="45285"/>
                  </a:lnTo>
                  <a:cubicBezTo>
                    <a:pt x="11598" y="45274"/>
                    <a:pt x="11455" y="45262"/>
                    <a:pt x="11324" y="45250"/>
                  </a:cubicBezTo>
                  <a:cubicBezTo>
                    <a:pt x="11205" y="45190"/>
                    <a:pt x="11074" y="45178"/>
                    <a:pt x="10943" y="45178"/>
                  </a:cubicBezTo>
                  <a:cubicBezTo>
                    <a:pt x="10728" y="45035"/>
                    <a:pt x="10419" y="45071"/>
                    <a:pt x="10169" y="44964"/>
                  </a:cubicBezTo>
                  <a:cubicBezTo>
                    <a:pt x="10086" y="44928"/>
                    <a:pt x="9990" y="44904"/>
                    <a:pt x="9907" y="44869"/>
                  </a:cubicBezTo>
                  <a:cubicBezTo>
                    <a:pt x="9812" y="44833"/>
                    <a:pt x="9705" y="44809"/>
                    <a:pt x="9597" y="44797"/>
                  </a:cubicBezTo>
                  <a:lnTo>
                    <a:pt x="9597" y="44750"/>
                  </a:lnTo>
                  <a:cubicBezTo>
                    <a:pt x="9455" y="44714"/>
                    <a:pt x="9312" y="44678"/>
                    <a:pt x="9181" y="44619"/>
                  </a:cubicBezTo>
                  <a:cubicBezTo>
                    <a:pt x="9074" y="44559"/>
                    <a:pt x="8931" y="44559"/>
                    <a:pt x="8847" y="44452"/>
                  </a:cubicBezTo>
                  <a:lnTo>
                    <a:pt x="8716" y="44488"/>
                  </a:lnTo>
                  <a:lnTo>
                    <a:pt x="8704" y="44369"/>
                  </a:lnTo>
                  <a:cubicBezTo>
                    <a:pt x="8669" y="44369"/>
                    <a:pt x="8597" y="44381"/>
                    <a:pt x="8562" y="44381"/>
                  </a:cubicBezTo>
                  <a:cubicBezTo>
                    <a:pt x="8550" y="44357"/>
                    <a:pt x="8514" y="44321"/>
                    <a:pt x="8502" y="44297"/>
                  </a:cubicBezTo>
                  <a:lnTo>
                    <a:pt x="8371" y="44285"/>
                  </a:lnTo>
                  <a:cubicBezTo>
                    <a:pt x="8359" y="44261"/>
                    <a:pt x="8347" y="44214"/>
                    <a:pt x="8335" y="44178"/>
                  </a:cubicBezTo>
                  <a:lnTo>
                    <a:pt x="8192" y="44214"/>
                  </a:lnTo>
                  <a:cubicBezTo>
                    <a:pt x="8181" y="44190"/>
                    <a:pt x="8169" y="44119"/>
                    <a:pt x="8169" y="44095"/>
                  </a:cubicBezTo>
                  <a:lnTo>
                    <a:pt x="8014" y="44119"/>
                  </a:lnTo>
                  <a:lnTo>
                    <a:pt x="8002" y="44035"/>
                  </a:lnTo>
                  <a:cubicBezTo>
                    <a:pt x="7895" y="43988"/>
                    <a:pt x="7800" y="43916"/>
                    <a:pt x="7704" y="43857"/>
                  </a:cubicBezTo>
                  <a:cubicBezTo>
                    <a:pt x="7597" y="43785"/>
                    <a:pt x="7514" y="43678"/>
                    <a:pt x="7395" y="43642"/>
                  </a:cubicBezTo>
                  <a:lnTo>
                    <a:pt x="7383" y="43595"/>
                  </a:lnTo>
                  <a:cubicBezTo>
                    <a:pt x="7347" y="43571"/>
                    <a:pt x="7288" y="43535"/>
                    <a:pt x="7252" y="43511"/>
                  </a:cubicBezTo>
                  <a:cubicBezTo>
                    <a:pt x="6954" y="43249"/>
                    <a:pt x="6668" y="42964"/>
                    <a:pt x="6418" y="42654"/>
                  </a:cubicBezTo>
                  <a:cubicBezTo>
                    <a:pt x="6335" y="42559"/>
                    <a:pt x="6264" y="42452"/>
                    <a:pt x="6204" y="42333"/>
                  </a:cubicBezTo>
                  <a:lnTo>
                    <a:pt x="6145" y="42321"/>
                  </a:lnTo>
                  <a:cubicBezTo>
                    <a:pt x="6037" y="42071"/>
                    <a:pt x="5823" y="41892"/>
                    <a:pt x="5752" y="41630"/>
                  </a:cubicBezTo>
                  <a:lnTo>
                    <a:pt x="5680" y="41618"/>
                  </a:lnTo>
                  <a:lnTo>
                    <a:pt x="5704" y="41523"/>
                  </a:lnTo>
                  <a:cubicBezTo>
                    <a:pt x="5668" y="41511"/>
                    <a:pt x="5621" y="41499"/>
                    <a:pt x="5585" y="41499"/>
                  </a:cubicBezTo>
                  <a:lnTo>
                    <a:pt x="5621" y="41356"/>
                  </a:lnTo>
                  <a:lnTo>
                    <a:pt x="5525" y="41344"/>
                  </a:lnTo>
                  <a:cubicBezTo>
                    <a:pt x="5502" y="41285"/>
                    <a:pt x="5466" y="41190"/>
                    <a:pt x="5442" y="41130"/>
                  </a:cubicBezTo>
                  <a:cubicBezTo>
                    <a:pt x="5394" y="41035"/>
                    <a:pt x="5347" y="40928"/>
                    <a:pt x="5323" y="40832"/>
                  </a:cubicBezTo>
                  <a:lnTo>
                    <a:pt x="5252" y="40809"/>
                  </a:lnTo>
                  <a:cubicBezTo>
                    <a:pt x="5228" y="40725"/>
                    <a:pt x="5192" y="40642"/>
                    <a:pt x="5156" y="40571"/>
                  </a:cubicBezTo>
                  <a:cubicBezTo>
                    <a:pt x="5061" y="40428"/>
                    <a:pt x="4990" y="40273"/>
                    <a:pt x="4966" y="40106"/>
                  </a:cubicBezTo>
                  <a:lnTo>
                    <a:pt x="4871" y="40094"/>
                  </a:lnTo>
                  <a:cubicBezTo>
                    <a:pt x="4883" y="40059"/>
                    <a:pt x="4894" y="39987"/>
                    <a:pt x="4894" y="39951"/>
                  </a:cubicBezTo>
                  <a:cubicBezTo>
                    <a:pt x="4871" y="39904"/>
                    <a:pt x="4811" y="39820"/>
                    <a:pt x="4787" y="39785"/>
                  </a:cubicBezTo>
                  <a:cubicBezTo>
                    <a:pt x="4728" y="39666"/>
                    <a:pt x="4704" y="39535"/>
                    <a:pt x="4609" y="39439"/>
                  </a:cubicBezTo>
                  <a:cubicBezTo>
                    <a:pt x="4621" y="39404"/>
                    <a:pt x="4644" y="39344"/>
                    <a:pt x="4656" y="39308"/>
                  </a:cubicBezTo>
                  <a:lnTo>
                    <a:pt x="4561" y="39308"/>
                  </a:lnTo>
                  <a:cubicBezTo>
                    <a:pt x="4537" y="39106"/>
                    <a:pt x="4466" y="38916"/>
                    <a:pt x="4371" y="38737"/>
                  </a:cubicBezTo>
                  <a:cubicBezTo>
                    <a:pt x="3954" y="37451"/>
                    <a:pt x="3716" y="36106"/>
                    <a:pt x="3382" y="34796"/>
                  </a:cubicBezTo>
                  <a:cubicBezTo>
                    <a:pt x="3001" y="32843"/>
                    <a:pt x="2716" y="30843"/>
                    <a:pt x="2656" y="28855"/>
                  </a:cubicBezTo>
                  <a:cubicBezTo>
                    <a:pt x="2561" y="28319"/>
                    <a:pt x="2620" y="27783"/>
                    <a:pt x="2573" y="27259"/>
                  </a:cubicBezTo>
                  <a:cubicBezTo>
                    <a:pt x="2477" y="26664"/>
                    <a:pt x="2513" y="26069"/>
                    <a:pt x="2430" y="25473"/>
                  </a:cubicBezTo>
                  <a:cubicBezTo>
                    <a:pt x="2418" y="24700"/>
                    <a:pt x="2418" y="23926"/>
                    <a:pt x="2430" y="23152"/>
                  </a:cubicBezTo>
                  <a:cubicBezTo>
                    <a:pt x="2549" y="22330"/>
                    <a:pt x="2489" y="21509"/>
                    <a:pt x="2513" y="20687"/>
                  </a:cubicBezTo>
                  <a:cubicBezTo>
                    <a:pt x="2561" y="20211"/>
                    <a:pt x="2597" y="19723"/>
                    <a:pt x="2597" y="19246"/>
                  </a:cubicBezTo>
                  <a:cubicBezTo>
                    <a:pt x="2716" y="17794"/>
                    <a:pt x="2835" y="16329"/>
                    <a:pt x="3108" y="14889"/>
                  </a:cubicBezTo>
                  <a:cubicBezTo>
                    <a:pt x="3251" y="14115"/>
                    <a:pt x="3359" y="13341"/>
                    <a:pt x="3501" y="12567"/>
                  </a:cubicBezTo>
                  <a:cubicBezTo>
                    <a:pt x="3644" y="11841"/>
                    <a:pt x="3942" y="11138"/>
                    <a:pt x="4025" y="10400"/>
                  </a:cubicBezTo>
                  <a:lnTo>
                    <a:pt x="4085" y="10400"/>
                  </a:lnTo>
                  <a:cubicBezTo>
                    <a:pt x="4085" y="10281"/>
                    <a:pt x="4097" y="10162"/>
                    <a:pt x="4109" y="10043"/>
                  </a:cubicBezTo>
                  <a:lnTo>
                    <a:pt x="4168" y="10043"/>
                  </a:lnTo>
                  <a:cubicBezTo>
                    <a:pt x="4192" y="9864"/>
                    <a:pt x="4240" y="9710"/>
                    <a:pt x="4287" y="9543"/>
                  </a:cubicBezTo>
                  <a:cubicBezTo>
                    <a:pt x="4335" y="9424"/>
                    <a:pt x="4371" y="9317"/>
                    <a:pt x="4418" y="9198"/>
                  </a:cubicBezTo>
                  <a:cubicBezTo>
                    <a:pt x="4430" y="9150"/>
                    <a:pt x="4454" y="9055"/>
                    <a:pt x="4466" y="9007"/>
                  </a:cubicBezTo>
                  <a:cubicBezTo>
                    <a:pt x="4513" y="8900"/>
                    <a:pt x="4549" y="8781"/>
                    <a:pt x="4609" y="8674"/>
                  </a:cubicBezTo>
                  <a:cubicBezTo>
                    <a:pt x="4656" y="8567"/>
                    <a:pt x="4704" y="8471"/>
                    <a:pt x="4716" y="8352"/>
                  </a:cubicBezTo>
                  <a:lnTo>
                    <a:pt x="4775" y="8340"/>
                  </a:lnTo>
                  <a:cubicBezTo>
                    <a:pt x="4823" y="8162"/>
                    <a:pt x="4918" y="7983"/>
                    <a:pt x="4990" y="7817"/>
                  </a:cubicBezTo>
                  <a:lnTo>
                    <a:pt x="5073" y="7805"/>
                  </a:lnTo>
                  <a:cubicBezTo>
                    <a:pt x="5061" y="7757"/>
                    <a:pt x="5061" y="7686"/>
                    <a:pt x="5049" y="7650"/>
                  </a:cubicBezTo>
                  <a:lnTo>
                    <a:pt x="5156" y="7638"/>
                  </a:lnTo>
                  <a:cubicBezTo>
                    <a:pt x="5156" y="7602"/>
                    <a:pt x="5156" y="7531"/>
                    <a:pt x="5156" y="7507"/>
                  </a:cubicBezTo>
                  <a:cubicBezTo>
                    <a:pt x="5240" y="7412"/>
                    <a:pt x="5311" y="7316"/>
                    <a:pt x="5359" y="7197"/>
                  </a:cubicBezTo>
                  <a:lnTo>
                    <a:pt x="5406" y="7185"/>
                  </a:lnTo>
                  <a:cubicBezTo>
                    <a:pt x="5430" y="7043"/>
                    <a:pt x="5597" y="6995"/>
                    <a:pt x="5621" y="6840"/>
                  </a:cubicBezTo>
                  <a:lnTo>
                    <a:pt x="5680" y="6852"/>
                  </a:lnTo>
                  <a:lnTo>
                    <a:pt x="5704" y="6769"/>
                  </a:lnTo>
                  <a:lnTo>
                    <a:pt x="5787" y="6733"/>
                  </a:lnTo>
                  <a:lnTo>
                    <a:pt x="5764" y="6650"/>
                  </a:lnTo>
                  <a:lnTo>
                    <a:pt x="5859" y="6650"/>
                  </a:lnTo>
                  <a:cubicBezTo>
                    <a:pt x="5859" y="6531"/>
                    <a:pt x="5918" y="6471"/>
                    <a:pt x="6037" y="6471"/>
                  </a:cubicBezTo>
                  <a:lnTo>
                    <a:pt x="6037" y="6376"/>
                  </a:lnTo>
                  <a:lnTo>
                    <a:pt x="6121" y="6388"/>
                  </a:lnTo>
                  <a:cubicBezTo>
                    <a:pt x="6133" y="6269"/>
                    <a:pt x="6192" y="6209"/>
                    <a:pt x="6311" y="6209"/>
                  </a:cubicBezTo>
                  <a:lnTo>
                    <a:pt x="6299" y="6114"/>
                  </a:lnTo>
                  <a:lnTo>
                    <a:pt x="6407" y="6138"/>
                  </a:lnTo>
                  <a:lnTo>
                    <a:pt x="6407" y="6066"/>
                  </a:lnTo>
                  <a:cubicBezTo>
                    <a:pt x="6561" y="6007"/>
                    <a:pt x="6645" y="5864"/>
                    <a:pt x="6788" y="5792"/>
                  </a:cubicBezTo>
                  <a:cubicBezTo>
                    <a:pt x="6966" y="5650"/>
                    <a:pt x="7157" y="5519"/>
                    <a:pt x="7359" y="5388"/>
                  </a:cubicBezTo>
                  <a:cubicBezTo>
                    <a:pt x="7430" y="5340"/>
                    <a:pt x="7502" y="5292"/>
                    <a:pt x="7573" y="5245"/>
                  </a:cubicBezTo>
                  <a:lnTo>
                    <a:pt x="7633" y="5233"/>
                  </a:lnTo>
                  <a:cubicBezTo>
                    <a:pt x="7704" y="5173"/>
                    <a:pt x="7788" y="5114"/>
                    <a:pt x="7859" y="5054"/>
                  </a:cubicBezTo>
                  <a:cubicBezTo>
                    <a:pt x="7895" y="5054"/>
                    <a:pt x="7954" y="5066"/>
                    <a:pt x="7990" y="5066"/>
                  </a:cubicBezTo>
                  <a:lnTo>
                    <a:pt x="8002" y="4995"/>
                  </a:lnTo>
                  <a:cubicBezTo>
                    <a:pt x="8109" y="4935"/>
                    <a:pt x="8228" y="4888"/>
                    <a:pt x="8323" y="4792"/>
                  </a:cubicBezTo>
                  <a:lnTo>
                    <a:pt x="8431" y="4816"/>
                  </a:lnTo>
                  <a:lnTo>
                    <a:pt x="8454" y="4697"/>
                  </a:lnTo>
                  <a:cubicBezTo>
                    <a:pt x="8502" y="4709"/>
                    <a:pt x="8573" y="4709"/>
                    <a:pt x="8621" y="4721"/>
                  </a:cubicBezTo>
                  <a:lnTo>
                    <a:pt x="8633" y="4602"/>
                  </a:lnTo>
                  <a:cubicBezTo>
                    <a:pt x="8681" y="4614"/>
                    <a:pt x="8764" y="4626"/>
                    <a:pt x="8800" y="4638"/>
                  </a:cubicBezTo>
                  <a:lnTo>
                    <a:pt x="8800" y="4542"/>
                  </a:lnTo>
                  <a:cubicBezTo>
                    <a:pt x="8813" y="4544"/>
                    <a:pt x="8826" y="4544"/>
                    <a:pt x="8839" y="4544"/>
                  </a:cubicBezTo>
                  <a:cubicBezTo>
                    <a:pt x="8950" y="4544"/>
                    <a:pt x="9033" y="4498"/>
                    <a:pt x="9097" y="4423"/>
                  </a:cubicBezTo>
                  <a:cubicBezTo>
                    <a:pt x="9133" y="4423"/>
                    <a:pt x="9204" y="4447"/>
                    <a:pt x="9240" y="4459"/>
                  </a:cubicBezTo>
                  <a:lnTo>
                    <a:pt x="9240" y="4364"/>
                  </a:lnTo>
                  <a:cubicBezTo>
                    <a:pt x="9407" y="4328"/>
                    <a:pt x="9574" y="4268"/>
                    <a:pt x="9752" y="4221"/>
                  </a:cubicBezTo>
                  <a:cubicBezTo>
                    <a:pt x="9955" y="4149"/>
                    <a:pt x="10169" y="4102"/>
                    <a:pt x="10383" y="4054"/>
                  </a:cubicBezTo>
                  <a:cubicBezTo>
                    <a:pt x="10490" y="4018"/>
                    <a:pt x="10609" y="3995"/>
                    <a:pt x="10728" y="3971"/>
                  </a:cubicBezTo>
                  <a:cubicBezTo>
                    <a:pt x="10848" y="3923"/>
                    <a:pt x="10979" y="3899"/>
                    <a:pt x="11109" y="3899"/>
                  </a:cubicBezTo>
                  <a:cubicBezTo>
                    <a:pt x="11121" y="3876"/>
                    <a:pt x="11121" y="3852"/>
                    <a:pt x="11133" y="3828"/>
                  </a:cubicBezTo>
                  <a:cubicBezTo>
                    <a:pt x="11264" y="3828"/>
                    <a:pt x="11395" y="3816"/>
                    <a:pt x="11526" y="3804"/>
                  </a:cubicBezTo>
                  <a:cubicBezTo>
                    <a:pt x="11645" y="3709"/>
                    <a:pt x="11824" y="3733"/>
                    <a:pt x="11967" y="3697"/>
                  </a:cubicBezTo>
                  <a:cubicBezTo>
                    <a:pt x="12110" y="3637"/>
                    <a:pt x="12264" y="3637"/>
                    <a:pt x="12419" y="3602"/>
                  </a:cubicBezTo>
                  <a:cubicBezTo>
                    <a:pt x="12550" y="3566"/>
                    <a:pt x="12681" y="3554"/>
                    <a:pt x="12812" y="3542"/>
                  </a:cubicBezTo>
                  <a:lnTo>
                    <a:pt x="12824" y="3483"/>
                  </a:lnTo>
                  <a:cubicBezTo>
                    <a:pt x="12991" y="3483"/>
                    <a:pt x="13145" y="3471"/>
                    <a:pt x="13312" y="3447"/>
                  </a:cubicBezTo>
                  <a:cubicBezTo>
                    <a:pt x="13681" y="3316"/>
                    <a:pt x="14098" y="3375"/>
                    <a:pt x="14479" y="3268"/>
                  </a:cubicBezTo>
                  <a:cubicBezTo>
                    <a:pt x="14646" y="3209"/>
                    <a:pt x="14836" y="3209"/>
                    <a:pt x="15015" y="3197"/>
                  </a:cubicBezTo>
                  <a:cubicBezTo>
                    <a:pt x="15348" y="3066"/>
                    <a:pt x="15729" y="3137"/>
                    <a:pt x="16074" y="3078"/>
                  </a:cubicBezTo>
                  <a:cubicBezTo>
                    <a:pt x="16436" y="3033"/>
                    <a:pt x="16786" y="2934"/>
                    <a:pt x="17156" y="2934"/>
                  </a:cubicBezTo>
                  <a:cubicBezTo>
                    <a:pt x="17177" y="2934"/>
                    <a:pt x="17197" y="2934"/>
                    <a:pt x="17217" y="2935"/>
                  </a:cubicBezTo>
                  <a:cubicBezTo>
                    <a:pt x="17601" y="2935"/>
                    <a:pt x="17974" y="2839"/>
                    <a:pt x="18356" y="2839"/>
                  </a:cubicBezTo>
                  <a:cubicBezTo>
                    <a:pt x="18377" y="2839"/>
                    <a:pt x="18399" y="2839"/>
                    <a:pt x="18420" y="2840"/>
                  </a:cubicBezTo>
                  <a:lnTo>
                    <a:pt x="18420" y="2780"/>
                  </a:lnTo>
                  <a:cubicBezTo>
                    <a:pt x="19337" y="2780"/>
                    <a:pt x="20230" y="2637"/>
                    <a:pt x="21146" y="2637"/>
                  </a:cubicBezTo>
                  <a:cubicBezTo>
                    <a:pt x="21635" y="2542"/>
                    <a:pt x="22147" y="2590"/>
                    <a:pt x="22647" y="2554"/>
                  </a:cubicBezTo>
                  <a:cubicBezTo>
                    <a:pt x="23206" y="2447"/>
                    <a:pt x="23766" y="2506"/>
                    <a:pt x="24325" y="2447"/>
                  </a:cubicBezTo>
                  <a:cubicBezTo>
                    <a:pt x="24802" y="2352"/>
                    <a:pt x="25278" y="2411"/>
                    <a:pt x="25754" y="2363"/>
                  </a:cubicBezTo>
                  <a:cubicBezTo>
                    <a:pt x="26219" y="2268"/>
                    <a:pt x="26707" y="2316"/>
                    <a:pt x="27183" y="2268"/>
                  </a:cubicBezTo>
                  <a:cubicBezTo>
                    <a:pt x="27921" y="2185"/>
                    <a:pt x="28683" y="2221"/>
                    <a:pt x="29433" y="2197"/>
                  </a:cubicBezTo>
                  <a:lnTo>
                    <a:pt x="29433" y="2137"/>
                  </a:lnTo>
                  <a:cubicBezTo>
                    <a:pt x="29555" y="2137"/>
                    <a:pt x="29677" y="2138"/>
                    <a:pt x="29799" y="2138"/>
                  </a:cubicBezTo>
                  <a:cubicBezTo>
                    <a:pt x="30287" y="2138"/>
                    <a:pt x="30779" y="2130"/>
                    <a:pt x="31255" y="2054"/>
                  </a:cubicBezTo>
                  <a:cubicBezTo>
                    <a:pt x="32164" y="2002"/>
                    <a:pt x="33073" y="1986"/>
                    <a:pt x="33983" y="1986"/>
                  </a:cubicBezTo>
                  <a:close/>
                  <a:moveTo>
                    <a:pt x="38316" y="1"/>
                  </a:moveTo>
                  <a:cubicBezTo>
                    <a:pt x="37669" y="1"/>
                    <a:pt x="37033" y="106"/>
                    <a:pt x="36385" y="106"/>
                  </a:cubicBezTo>
                  <a:cubicBezTo>
                    <a:pt x="36306" y="106"/>
                    <a:pt x="36228" y="105"/>
                    <a:pt x="36148" y="101"/>
                  </a:cubicBezTo>
                  <a:cubicBezTo>
                    <a:pt x="36024" y="103"/>
                    <a:pt x="35899" y="103"/>
                    <a:pt x="35775" y="103"/>
                  </a:cubicBezTo>
                  <a:cubicBezTo>
                    <a:pt x="35133" y="103"/>
                    <a:pt x="34494" y="88"/>
                    <a:pt x="33853" y="88"/>
                  </a:cubicBezTo>
                  <a:cubicBezTo>
                    <a:pt x="33551" y="88"/>
                    <a:pt x="33249" y="91"/>
                    <a:pt x="32946" y="101"/>
                  </a:cubicBezTo>
                  <a:cubicBezTo>
                    <a:pt x="32899" y="100"/>
                    <a:pt x="32852" y="99"/>
                    <a:pt x="32805" y="99"/>
                  </a:cubicBezTo>
                  <a:cubicBezTo>
                    <a:pt x="32146" y="99"/>
                    <a:pt x="31493" y="224"/>
                    <a:pt x="30835" y="224"/>
                  </a:cubicBezTo>
                  <a:cubicBezTo>
                    <a:pt x="30709" y="224"/>
                    <a:pt x="30583" y="219"/>
                    <a:pt x="30457" y="208"/>
                  </a:cubicBezTo>
                  <a:cubicBezTo>
                    <a:pt x="30388" y="203"/>
                    <a:pt x="30319" y="200"/>
                    <a:pt x="30250" y="200"/>
                  </a:cubicBezTo>
                  <a:cubicBezTo>
                    <a:pt x="29875" y="200"/>
                    <a:pt x="29495" y="270"/>
                    <a:pt x="29124" y="280"/>
                  </a:cubicBezTo>
                  <a:cubicBezTo>
                    <a:pt x="28552" y="280"/>
                    <a:pt x="27988" y="265"/>
                    <a:pt x="27420" y="265"/>
                  </a:cubicBezTo>
                  <a:cubicBezTo>
                    <a:pt x="27278" y="265"/>
                    <a:pt x="27135" y="266"/>
                    <a:pt x="26992" y="268"/>
                  </a:cubicBezTo>
                  <a:cubicBezTo>
                    <a:pt x="26965" y="267"/>
                    <a:pt x="26938" y="267"/>
                    <a:pt x="26911" y="267"/>
                  </a:cubicBezTo>
                  <a:cubicBezTo>
                    <a:pt x="26479" y="267"/>
                    <a:pt x="26055" y="343"/>
                    <a:pt x="25631" y="343"/>
                  </a:cubicBezTo>
                  <a:cubicBezTo>
                    <a:pt x="25581" y="343"/>
                    <a:pt x="25531" y="342"/>
                    <a:pt x="25480" y="339"/>
                  </a:cubicBezTo>
                  <a:cubicBezTo>
                    <a:pt x="24897" y="363"/>
                    <a:pt x="24302" y="328"/>
                    <a:pt x="23718" y="411"/>
                  </a:cubicBezTo>
                  <a:cubicBezTo>
                    <a:pt x="23218" y="458"/>
                    <a:pt x="22706" y="411"/>
                    <a:pt x="22206" y="506"/>
                  </a:cubicBezTo>
                  <a:cubicBezTo>
                    <a:pt x="21682" y="530"/>
                    <a:pt x="21158" y="542"/>
                    <a:pt x="20646" y="542"/>
                  </a:cubicBezTo>
                  <a:lnTo>
                    <a:pt x="20623" y="601"/>
                  </a:lnTo>
                  <a:cubicBezTo>
                    <a:pt x="20170" y="601"/>
                    <a:pt x="19706" y="613"/>
                    <a:pt x="19241" y="649"/>
                  </a:cubicBezTo>
                  <a:cubicBezTo>
                    <a:pt x="18777" y="744"/>
                    <a:pt x="18301" y="673"/>
                    <a:pt x="17837" y="768"/>
                  </a:cubicBezTo>
                  <a:cubicBezTo>
                    <a:pt x="17265" y="780"/>
                    <a:pt x="16705" y="887"/>
                    <a:pt x="16134" y="911"/>
                  </a:cubicBezTo>
                  <a:cubicBezTo>
                    <a:pt x="15860" y="982"/>
                    <a:pt x="15574" y="982"/>
                    <a:pt x="15300" y="982"/>
                  </a:cubicBezTo>
                  <a:lnTo>
                    <a:pt x="15300" y="1054"/>
                  </a:lnTo>
                  <a:cubicBezTo>
                    <a:pt x="15039" y="1054"/>
                    <a:pt x="14789" y="1054"/>
                    <a:pt x="14538" y="1090"/>
                  </a:cubicBezTo>
                  <a:cubicBezTo>
                    <a:pt x="14353" y="1154"/>
                    <a:pt x="14154" y="1162"/>
                    <a:pt x="13956" y="1162"/>
                  </a:cubicBezTo>
                  <a:cubicBezTo>
                    <a:pt x="13900" y="1162"/>
                    <a:pt x="13844" y="1161"/>
                    <a:pt x="13788" y="1161"/>
                  </a:cubicBezTo>
                  <a:lnTo>
                    <a:pt x="13776" y="1220"/>
                  </a:lnTo>
                  <a:cubicBezTo>
                    <a:pt x="13574" y="1232"/>
                    <a:pt x="13372" y="1244"/>
                    <a:pt x="13157" y="1256"/>
                  </a:cubicBezTo>
                  <a:lnTo>
                    <a:pt x="13169" y="1316"/>
                  </a:lnTo>
                  <a:cubicBezTo>
                    <a:pt x="12991" y="1328"/>
                    <a:pt x="12824" y="1340"/>
                    <a:pt x="12657" y="1351"/>
                  </a:cubicBezTo>
                  <a:cubicBezTo>
                    <a:pt x="12491" y="1399"/>
                    <a:pt x="12312" y="1423"/>
                    <a:pt x="12133" y="1447"/>
                  </a:cubicBezTo>
                  <a:cubicBezTo>
                    <a:pt x="11943" y="1506"/>
                    <a:pt x="11752" y="1506"/>
                    <a:pt x="11562" y="1518"/>
                  </a:cubicBezTo>
                  <a:lnTo>
                    <a:pt x="11562" y="1578"/>
                  </a:lnTo>
                  <a:cubicBezTo>
                    <a:pt x="11264" y="1578"/>
                    <a:pt x="10990" y="1661"/>
                    <a:pt x="10705" y="1721"/>
                  </a:cubicBezTo>
                  <a:cubicBezTo>
                    <a:pt x="10562" y="1756"/>
                    <a:pt x="10407" y="1780"/>
                    <a:pt x="10264" y="1804"/>
                  </a:cubicBezTo>
                  <a:cubicBezTo>
                    <a:pt x="9990" y="1863"/>
                    <a:pt x="9716" y="1947"/>
                    <a:pt x="9431" y="1971"/>
                  </a:cubicBezTo>
                  <a:lnTo>
                    <a:pt x="9431" y="2018"/>
                  </a:lnTo>
                  <a:cubicBezTo>
                    <a:pt x="9228" y="2042"/>
                    <a:pt x="9038" y="2102"/>
                    <a:pt x="8835" y="2149"/>
                  </a:cubicBezTo>
                  <a:cubicBezTo>
                    <a:pt x="8454" y="2292"/>
                    <a:pt x="8050" y="2363"/>
                    <a:pt x="7692" y="2566"/>
                  </a:cubicBezTo>
                  <a:lnTo>
                    <a:pt x="7585" y="2566"/>
                  </a:lnTo>
                  <a:cubicBezTo>
                    <a:pt x="7502" y="2661"/>
                    <a:pt x="7347" y="2649"/>
                    <a:pt x="7264" y="2756"/>
                  </a:cubicBezTo>
                  <a:cubicBezTo>
                    <a:pt x="7228" y="2756"/>
                    <a:pt x="7157" y="2744"/>
                    <a:pt x="7121" y="2744"/>
                  </a:cubicBezTo>
                  <a:lnTo>
                    <a:pt x="7109" y="2864"/>
                  </a:lnTo>
                  <a:cubicBezTo>
                    <a:pt x="7073" y="2852"/>
                    <a:pt x="6990" y="2840"/>
                    <a:pt x="6942" y="2828"/>
                  </a:cubicBezTo>
                  <a:lnTo>
                    <a:pt x="6942" y="2923"/>
                  </a:lnTo>
                  <a:cubicBezTo>
                    <a:pt x="6847" y="2959"/>
                    <a:pt x="6752" y="2994"/>
                    <a:pt x="6657" y="3030"/>
                  </a:cubicBezTo>
                  <a:lnTo>
                    <a:pt x="6657" y="3114"/>
                  </a:lnTo>
                  <a:cubicBezTo>
                    <a:pt x="6621" y="3114"/>
                    <a:pt x="6537" y="3102"/>
                    <a:pt x="6502" y="3090"/>
                  </a:cubicBezTo>
                  <a:lnTo>
                    <a:pt x="6490" y="3209"/>
                  </a:lnTo>
                  <a:cubicBezTo>
                    <a:pt x="6442" y="3197"/>
                    <a:pt x="6359" y="3197"/>
                    <a:pt x="6323" y="3197"/>
                  </a:cubicBezTo>
                  <a:lnTo>
                    <a:pt x="6323" y="3304"/>
                  </a:lnTo>
                  <a:lnTo>
                    <a:pt x="6216" y="3268"/>
                  </a:lnTo>
                  <a:lnTo>
                    <a:pt x="6204" y="3375"/>
                  </a:lnTo>
                  <a:cubicBezTo>
                    <a:pt x="6168" y="3375"/>
                    <a:pt x="6097" y="3364"/>
                    <a:pt x="6049" y="3364"/>
                  </a:cubicBezTo>
                  <a:lnTo>
                    <a:pt x="6049" y="3447"/>
                  </a:lnTo>
                  <a:cubicBezTo>
                    <a:pt x="5966" y="3483"/>
                    <a:pt x="5883" y="3518"/>
                    <a:pt x="5811" y="3566"/>
                  </a:cubicBezTo>
                  <a:cubicBezTo>
                    <a:pt x="5716" y="3637"/>
                    <a:pt x="5621" y="3697"/>
                    <a:pt x="5514" y="3756"/>
                  </a:cubicBezTo>
                  <a:lnTo>
                    <a:pt x="5502" y="3792"/>
                  </a:lnTo>
                  <a:cubicBezTo>
                    <a:pt x="5240" y="3935"/>
                    <a:pt x="5013" y="4137"/>
                    <a:pt x="4775" y="4328"/>
                  </a:cubicBezTo>
                  <a:cubicBezTo>
                    <a:pt x="4394" y="4661"/>
                    <a:pt x="4001" y="4995"/>
                    <a:pt x="3716" y="5411"/>
                  </a:cubicBezTo>
                  <a:lnTo>
                    <a:pt x="3668" y="5423"/>
                  </a:lnTo>
                  <a:cubicBezTo>
                    <a:pt x="3609" y="5542"/>
                    <a:pt x="3525" y="5638"/>
                    <a:pt x="3442" y="5733"/>
                  </a:cubicBezTo>
                  <a:cubicBezTo>
                    <a:pt x="3418" y="5781"/>
                    <a:pt x="3370" y="5888"/>
                    <a:pt x="3359" y="5935"/>
                  </a:cubicBezTo>
                  <a:lnTo>
                    <a:pt x="3275" y="5947"/>
                  </a:lnTo>
                  <a:lnTo>
                    <a:pt x="3299" y="6042"/>
                  </a:lnTo>
                  <a:lnTo>
                    <a:pt x="3192" y="6042"/>
                  </a:lnTo>
                  <a:cubicBezTo>
                    <a:pt x="3192" y="6090"/>
                    <a:pt x="3204" y="6162"/>
                    <a:pt x="3204" y="6209"/>
                  </a:cubicBezTo>
                  <a:lnTo>
                    <a:pt x="3132" y="6209"/>
                  </a:lnTo>
                  <a:cubicBezTo>
                    <a:pt x="2608" y="7209"/>
                    <a:pt x="2239" y="8293"/>
                    <a:pt x="2049" y="9400"/>
                  </a:cubicBezTo>
                  <a:cubicBezTo>
                    <a:pt x="1584" y="11996"/>
                    <a:pt x="953" y="14567"/>
                    <a:pt x="727" y="17199"/>
                  </a:cubicBezTo>
                  <a:cubicBezTo>
                    <a:pt x="596" y="18461"/>
                    <a:pt x="477" y="19735"/>
                    <a:pt x="370" y="21009"/>
                  </a:cubicBezTo>
                  <a:cubicBezTo>
                    <a:pt x="239" y="22104"/>
                    <a:pt x="168" y="23211"/>
                    <a:pt x="120" y="24319"/>
                  </a:cubicBezTo>
                  <a:cubicBezTo>
                    <a:pt x="25" y="25438"/>
                    <a:pt x="1" y="26569"/>
                    <a:pt x="60" y="27700"/>
                  </a:cubicBezTo>
                  <a:cubicBezTo>
                    <a:pt x="203" y="28998"/>
                    <a:pt x="311" y="30307"/>
                    <a:pt x="441" y="31605"/>
                  </a:cubicBezTo>
                  <a:cubicBezTo>
                    <a:pt x="608" y="33391"/>
                    <a:pt x="930" y="35165"/>
                    <a:pt x="1156" y="36939"/>
                  </a:cubicBezTo>
                  <a:cubicBezTo>
                    <a:pt x="1418" y="38642"/>
                    <a:pt x="1739" y="40344"/>
                    <a:pt x="2418" y="41928"/>
                  </a:cubicBezTo>
                  <a:cubicBezTo>
                    <a:pt x="2466" y="42011"/>
                    <a:pt x="2525" y="42095"/>
                    <a:pt x="2585" y="42178"/>
                  </a:cubicBezTo>
                  <a:cubicBezTo>
                    <a:pt x="2585" y="42214"/>
                    <a:pt x="2585" y="42285"/>
                    <a:pt x="2573" y="42321"/>
                  </a:cubicBezTo>
                  <a:lnTo>
                    <a:pt x="2680" y="42309"/>
                  </a:lnTo>
                  <a:lnTo>
                    <a:pt x="2680" y="42309"/>
                  </a:lnTo>
                  <a:lnTo>
                    <a:pt x="2656" y="42416"/>
                  </a:lnTo>
                  <a:lnTo>
                    <a:pt x="2751" y="42428"/>
                  </a:lnTo>
                  <a:cubicBezTo>
                    <a:pt x="2751" y="42464"/>
                    <a:pt x="2751" y="42547"/>
                    <a:pt x="2739" y="42595"/>
                  </a:cubicBezTo>
                  <a:lnTo>
                    <a:pt x="2858" y="42595"/>
                  </a:lnTo>
                  <a:cubicBezTo>
                    <a:pt x="2847" y="42642"/>
                    <a:pt x="2847" y="42714"/>
                    <a:pt x="2835" y="42749"/>
                  </a:cubicBezTo>
                  <a:lnTo>
                    <a:pt x="2942" y="42761"/>
                  </a:lnTo>
                  <a:lnTo>
                    <a:pt x="2918" y="42868"/>
                  </a:lnTo>
                  <a:lnTo>
                    <a:pt x="3025" y="42880"/>
                  </a:lnTo>
                  <a:cubicBezTo>
                    <a:pt x="3025" y="42916"/>
                    <a:pt x="3013" y="42999"/>
                    <a:pt x="3013" y="43035"/>
                  </a:cubicBezTo>
                  <a:lnTo>
                    <a:pt x="3097" y="43035"/>
                  </a:lnTo>
                  <a:cubicBezTo>
                    <a:pt x="3168" y="43249"/>
                    <a:pt x="3311" y="43428"/>
                    <a:pt x="3454" y="43607"/>
                  </a:cubicBezTo>
                  <a:cubicBezTo>
                    <a:pt x="3513" y="43714"/>
                    <a:pt x="3632" y="43797"/>
                    <a:pt x="3656" y="43928"/>
                  </a:cubicBezTo>
                  <a:lnTo>
                    <a:pt x="3716" y="43928"/>
                  </a:lnTo>
                  <a:cubicBezTo>
                    <a:pt x="3751" y="44083"/>
                    <a:pt x="3906" y="44166"/>
                    <a:pt x="3978" y="44297"/>
                  </a:cubicBezTo>
                  <a:cubicBezTo>
                    <a:pt x="4132" y="44500"/>
                    <a:pt x="4311" y="44678"/>
                    <a:pt x="4478" y="44869"/>
                  </a:cubicBezTo>
                  <a:cubicBezTo>
                    <a:pt x="4728" y="45095"/>
                    <a:pt x="4954" y="45357"/>
                    <a:pt x="5240" y="45559"/>
                  </a:cubicBezTo>
                  <a:lnTo>
                    <a:pt x="5252" y="45583"/>
                  </a:lnTo>
                  <a:cubicBezTo>
                    <a:pt x="5394" y="45690"/>
                    <a:pt x="5525" y="45797"/>
                    <a:pt x="5668" y="45905"/>
                  </a:cubicBezTo>
                  <a:cubicBezTo>
                    <a:pt x="5692" y="45928"/>
                    <a:pt x="5740" y="45964"/>
                    <a:pt x="5764" y="45988"/>
                  </a:cubicBezTo>
                  <a:cubicBezTo>
                    <a:pt x="5811" y="46012"/>
                    <a:pt x="5906" y="46059"/>
                    <a:pt x="5954" y="46083"/>
                  </a:cubicBezTo>
                  <a:lnTo>
                    <a:pt x="5954" y="46143"/>
                  </a:lnTo>
                  <a:cubicBezTo>
                    <a:pt x="6049" y="46178"/>
                    <a:pt x="6133" y="46214"/>
                    <a:pt x="6216" y="46250"/>
                  </a:cubicBezTo>
                  <a:lnTo>
                    <a:pt x="6228" y="46309"/>
                  </a:lnTo>
                  <a:cubicBezTo>
                    <a:pt x="6311" y="46345"/>
                    <a:pt x="6407" y="46381"/>
                    <a:pt x="6490" y="46428"/>
                  </a:cubicBezTo>
                  <a:lnTo>
                    <a:pt x="6502" y="46512"/>
                  </a:lnTo>
                  <a:cubicBezTo>
                    <a:pt x="6549" y="46500"/>
                    <a:pt x="6621" y="46500"/>
                    <a:pt x="6668" y="46500"/>
                  </a:cubicBezTo>
                  <a:lnTo>
                    <a:pt x="6680" y="46607"/>
                  </a:lnTo>
                  <a:cubicBezTo>
                    <a:pt x="6716" y="46595"/>
                    <a:pt x="6799" y="46595"/>
                    <a:pt x="6835" y="46583"/>
                  </a:cubicBezTo>
                  <a:lnTo>
                    <a:pt x="6859" y="46690"/>
                  </a:lnTo>
                  <a:cubicBezTo>
                    <a:pt x="6895" y="46690"/>
                    <a:pt x="6978" y="46678"/>
                    <a:pt x="7014" y="46678"/>
                  </a:cubicBezTo>
                  <a:lnTo>
                    <a:pt x="7038" y="46786"/>
                  </a:lnTo>
                  <a:cubicBezTo>
                    <a:pt x="7073" y="46786"/>
                    <a:pt x="7157" y="46774"/>
                    <a:pt x="7192" y="46762"/>
                  </a:cubicBezTo>
                  <a:lnTo>
                    <a:pt x="7216" y="46869"/>
                  </a:lnTo>
                  <a:cubicBezTo>
                    <a:pt x="7252" y="46869"/>
                    <a:pt x="7335" y="46857"/>
                    <a:pt x="7371" y="46845"/>
                  </a:cubicBezTo>
                  <a:lnTo>
                    <a:pt x="7383" y="46928"/>
                  </a:lnTo>
                  <a:cubicBezTo>
                    <a:pt x="7538" y="46964"/>
                    <a:pt x="7680" y="47012"/>
                    <a:pt x="7823" y="47059"/>
                  </a:cubicBezTo>
                  <a:lnTo>
                    <a:pt x="7835" y="47143"/>
                  </a:lnTo>
                  <a:cubicBezTo>
                    <a:pt x="7859" y="47131"/>
                    <a:pt x="7931" y="47119"/>
                    <a:pt x="7966" y="47119"/>
                  </a:cubicBezTo>
                  <a:cubicBezTo>
                    <a:pt x="8039" y="47192"/>
                    <a:pt x="8121" y="47228"/>
                    <a:pt x="8220" y="47228"/>
                  </a:cubicBezTo>
                  <a:cubicBezTo>
                    <a:pt x="8234" y="47228"/>
                    <a:pt x="8249" y="47228"/>
                    <a:pt x="8264" y="47226"/>
                  </a:cubicBezTo>
                  <a:lnTo>
                    <a:pt x="8276" y="47298"/>
                  </a:lnTo>
                  <a:lnTo>
                    <a:pt x="8538" y="47298"/>
                  </a:lnTo>
                  <a:lnTo>
                    <a:pt x="8538" y="47381"/>
                  </a:lnTo>
                  <a:cubicBezTo>
                    <a:pt x="8645" y="47381"/>
                    <a:pt x="8752" y="47405"/>
                    <a:pt x="8847" y="47452"/>
                  </a:cubicBezTo>
                  <a:cubicBezTo>
                    <a:pt x="8954" y="47476"/>
                    <a:pt x="9074" y="47500"/>
                    <a:pt x="9193" y="47536"/>
                  </a:cubicBezTo>
                  <a:cubicBezTo>
                    <a:pt x="9538" y="47631"/>
                    <a:pt x="9871" y="47750"/>
                    <a:pt x="10228" y="47762"/>
                  </a:cubicBezTo>
                  <a:lnTo>
                    <a:pt x="10228" y="47821"/>
                  </a:lnTo>
                  <a:cubicBezTo>
                    <a:pt x="10383" y="47833"/>
                    <a:pt x="10526" y="47833"/>
                    <a:pt x="10669" y="47845"/>
                  </a:cubicBezTo>
                  <a:lnTo>
                    <a:pt x="10681" y="47917"/>
                  </a:lnTo>
                  <a:cubicBezTo>
                    <a:pt x="10848" y="47917"/>
                    <a:pt x="11026" y="47929"/>
                    <a:pt x="11205" y="47940"/>
                  </a:cubicBezTo>
                  <a:lnTo>
                    <a:pt x="11205" y="48000"/>
                  </a:lnTo>
                  <a:cubicBezTo>
                    <a:pt x="11455" y="48012"/>
                    <a:pt x="11717" y="47988"/>
                    <a:pt x="11955" y="48071"/>
                  </a:cubicBezTo>
                  <a:cubicBezTo>
                    <a:pt x="12193" y="48095"/>
                    <a:pt x="12443" y="48107"/>
                    <a:pt x="12681" y="48131"/>
                  </a:cubicBezTo>
                  <a:cubicBezTo>
                    <a:pt x="12878" y="48188"/>
                    <a:pt x="13083" y="48195"/>
                    <a:pt x="13290" y="48195"/>
                  </a:cubicBezTo>
                  <a:cubicBezTo>
                    <a:pt x="13363" y="48195"/>
                    <a:pt x="13437" y="48194"/>
                    <a:pt x="13510" y="48194"/>
                  </a:cubicBezTo>
                  <a:cubicBezTo>
                    <a:pt x="13706" y="48194"/>
                    <a:pt x="13900" y="48201"/>
                    <a:pt x="14086" y="48250"/>
                  </a:cubicBezTo>
                  <a:cubicBezTo>
                    <a:pt x="14777" y="48286"/>
                    <a:pt x="15479" y="48298"/>
                    <a:pt x="16182" y="48298"/>
                  </a:cubicBezTo>
                  <a:lnTo>
                    <a:pt x="16193" y="48357"/>
                  </a:lnTo>
                  <a:cubicBezTo>
                    <a:pt x="16302" y="48356"/>
                    <a:pt x="16410" y="48356"/>
                    <a:pt x="16518" y="48356"/>
                  </a:cubicBezTo>
                  <a:cubicBezTo>
                    <a:pt x="17480" y="48356"/>
                    <a:pt x="18443" y="48395"/>
                    <a:pt x="19405" y="48395"/>
                  </a:cubicBezTo>
                  <a:cubicBezTo>
                    <a:pt x="19513" y="48395"/>
                    <a:pt x="19621" y="48394"/>
                    <a:pt x="19730" y="48393"/>
                  </a:cubicBezTo>
                  <a:lnTo>
                    <a:pt x="19742" y="48452"/>
                  </a:lnTo>
                  <a:cubicBezTo>
                    <a:pt x="19955" y="48447"/>
                    <a:pt x="20168" y="48445"/>
                    <a:pt x="20381" y="48445"/>
                  </a:cubicBezTo>
                  <a:cubicBezTo>
                    <a:pt x="20761" y="48445"/>
                    <a:pt x="21141" y="48451"/>
                    <a:pt x="21521" y="48451"/>
                  </a:cubicBezTo>
                  <a:cubicBezTo>
                    <a:pt x="21868" y="48451"/>
                    <a:pt x="22216" y="48446"/>
                    <a:pt x="22563" y="48429"/>
                  </a:cubicBezTo>
                  <a:cubicBezTo>
                    <a:pt x="22752" y="48398"/>
                    <a:pt x="22941" y="48389"/>
                    <a:pt x="23129" y="48389"/>
                  </a:cubicBezTo>
                  <a:cubicBezTo>
                    <a:pt x="23379" y="48389"/>
                    <a:pt x="23628" y="48405"/>
                    <a:pt x="23873" y="48405"/>
                  </a:cubicBezTo>
                  <a:cubicBezTo>
                    <a:pt x="24587" y="48381"/>
                    <a:pt x="25314" y="48369"/>
                    <a:pt x="26028" y="48357"/>
                  </a:cubicBezTo>
                  <a:cubicBezTo>
                    <a:pt x="26156" y="48307"/>
                    <a:pt x="26292" y="48296"/>
                    <a:pt x="26430" y="48296"/>
                  </a:cubicBezTo>
                  <a:cubicBezTo>
                    <a:pt x="26538" y="48296"/>
                    <a:pt x="26648" y="48303"/>
                    <a:pt x="26755" y="48303"/>
                  </a:cubicBezTo>
                  <a:cubicBezTo>
                    <a:pt x="26803" y="48303"/>
                    <a:pt x="26850" y="48302"/>
                    <a:pt x="26897" y="48298"/>
                  </a:cubicBezTo>
                  <a:cubicBezTo>
                    <a:pt x="26967" y="48298"/>
                    <a:pt x="27038" y="48299"/>
                    <a:pt x="27108" y="48299"/>
                  </a:cubicBezTo>
                  <a:cubicBezTo>
                    <a:pt x="28383" y="48299"/>
                    <a:pt x="29658" y="48201"/>
                    <a:pt x="30933" y="48167"/>
                  </a:cubicBezTo>
                  <a:cubicBezTo>
                    <a:pt x="31600" y="48060"/>
                    <a:pt x="32279" y="48143"/>
                    <a:pt x="32957" y="48036"/>
                  </a:cubicBezTo>
                  <a:cubicBezTo>
                    <a:pt x="33827" y="48036"/>
                    <a:pt x="34696" y="47905"/>
                    <a:pt x="35565" y="47905"/>
                  </a:cubicBezTo>
                  <a:lnTo>
                    <a:pt x="35577" y="47857"/>
                  </a:lnTo>
                  <a:cubicBezTo>
                    <a:pt x="35898" y="47845"/>
                    <a:pt x="36208" y="47845"/>
                    <a:pt x="36517" y="47821"/>
                  </a:cubicBezTo>
                  <a:cubicBezTo>
                    <a:pt x="37077" y="47702"/>
                    <a:pt x="37649" y="47774"/>
                    <a:pt x="38208" y="47714"/>
                  </a:cubicBezTo>
                  <a:cubicBezTo>
                    <a:pt x="38530" y="47631"/>
                    <a:pt x="38863" y="47679"/>
                    <a:pt x="39184" y="47631"/>
                  </a:cubicBezTo>
                  <a:cubicBezTo>
                    <a:pt x="39506" y="47536"/>
                    <a:pt x="39839" y="47595"/>
                    <a:pt x="40161" y="47548"/>
                  </a:cubicBezTo>
                  <a:cubicBezTo>
                    <a:pt x="40589" y="47440"/>
                    <a:pt x="41042" y="47536"/>
                    <a:pt x="41470" y="47429"/>
                  </a:cubicBezTo>
                  <a:cubicBezTo>
                    <a:pt x="41756" y="47393"/>
                    <a:pt x="42042" y="47381"/>
                    <a:pt x="42328" y="47369"/>
                  </a:cubicBezTo>
                  <a:lnTo>
                    <a:pt x="42340" y="47321"/>
                  </a:lnTo>
                  <a:cubicBezTo>
                    <a:pt x="43078" y="47309"/>
                    <a:pt x="43804" y="47119"/>
                    <a:pt x="44554" y="47107"/>
                  </a:cubicBezTo>
                  <a:lnTo>
                    <a:pt x="44554" y="47048"/>
                  </a:lnTo>
                  <a:cubicBezTo>
                    <a:pt x="44768" y="47048"/>
                    <a:pt x="44971" y="47036"/>
                    <a:pt x="45173" y="47024"/>
                  </a:cubicBezTo>
                  <a:lnTo>
                    <a:pt x="45173" y="46964"/>
                  </a:lnTo>
                  <a:cubicBezTo>
                    <a:pt x="45340" y="46952"/>
                    <a:pt x="45507" y="46940"/>
                    <a:pt x="45673" y="46928"/>
                  </a:cubicBezTo>
                  <a:cubicBezTo>
                    <a:pt x="46019" y="46833"/>
                    <a:pt x="46388" y="46821"/>
                    <a:pt x="46733" y="46714"/>
                  </a:cubicBezTo>
                  <a:cubicBezTo>
                    <a:pt x="46864" y="46690"/>
                    <a:pt x="46995" y="46678"/>
                    <a:pt x="47126" y="46667"/>
                  </a:cubicBezTo>
                  <a:lnTo>
                    <a:pt x="47138" y="46595"/>
                  </a:lnTo>
                  <a:lnTo>
                    <a:pt x="47495" y="46595"/>
                  </a:lnTo>
                  <a:lnTo>
                    <a:pt x="47495" y="46524"/>
                  </a:lnTo>
                  <a:cubicBezTo>
                    <a:pt x="47662" y="46512"/>
                    <a:pt x="47816" y="46500"/>
                    <a:pt x="47971" y="46440"/>
                  </a:cubicBezTo>
                  <a:cubicBezTo>
                    <a:pt x="48424" y="46357"/>
                    <a:pt x="48876" y="46226"/>
                    <a:pt x="49317" y="46119"/>
                  </a:cubicBezTo>
                  <a:cubicBezTo>
                    <a:pt x="49412" y="46083"/>
                    <a:pt x="49507" y="46059"/>
                    <a:pt x="49590" y="46036"/>
                  </a:cubicBezTo>
                  <a:cubicBezTo>
                    <a:pt x="49733" y="45988"/>
                    <a:pt x="49876" y="45952"/>
                    <a:pt x="50007" y="45905"/>
                  </a:cubicBezTo>
                  <a:cubicBezTo>
                    <a:pt x="50102" y="45881"/>
                    <a:pt x="50186" y="45845"/>
                    <a:pt x="50281" y="45821"/>
                  </a:cubicBezTo>
                  <a:cubicBezTo>
                    <a:pt x="50364" y="45785"/>
                    <a:pt x="50460" y="45762"/>
                    <a:pt x="50555" y="45726"/>
                  </a:cubicBezTo>
                  <a:cubicBezTo>
                    <a:pt x="50591" y="45702"/>
                    <a:pt x="50686" y="45666"/>
                    <a:pt x="50733" y="45655"/>
                  </a:cubicBezTo>
                  <a:cubicBezTo>
                    <a:pt x="50817" y="45619"/>
                    <a:pt x="50912" y="45583"/>
                    <a:pt x="50995" y="45559"/>
                  </a:cubicBezTo>
                  <a:cubicBezTo>
                    <a:pt x="51138" y="45500"/>
                    <a:pt x="51293" y="45440"/>
                    <a:pt x="51436" y="45369"/>
                  </a:cubicBezTo>
                  <a:cubicBezTo>
                    <a:pt x="51710" y="45262"/>
                    <a:pt x="51972" y="45143"/>
                    <a:pt x="52234" y="45012"/>
                  </a:cubicBezTo>
                  <a:cubicBezTo>
                    <a:pt x="52484" y="44881"/>
                    <a:pt x="52722" y="44750"/>
                    <a:pt x="52960" y="44607"/>
                  </a:cubicBezTo>
                  <a:cubicBezTo>
                    <a:pt x="53055" y="44559"/>
                    <a:pt x="53150" y="44500"/>
                    <a:pt x="53246" y="44440"/>
                  </a:cubicBezTo>
                  <a:cubicBezTo>
                    <a:pt x="53329" y="44381"/>
                    <a:pt x="53424" y="44321"/>
                    <a:pt x="53520" y="44261"/>
                  </a:cubicBezTo>
                  <a:cubicBezTo>
                    <a:pt x="53639" y="44166"/>
                    <a:pt x="53758" y="44071"/>
                    <a:pt x="53889" y="43988"/>
                  </a:cubicBezTo>
                  <a:lnTo>
                    <a:pt x="53912" y="43952"/>
                  </a:lnTo>
                  <a:cubicBezTo>
                    <a:pt x="54329" y="43630"/>
                    <a:pt x="54686" y="43238"/>
                    <a:pt x="55032" y="42845"/>
                  </a:cubicBezTo>
                  <a:cubicBezTo>
                    <a:pt x="55055" y="42809"/>
                    <a:pt x="55091" y="42761"/>
                    <a:pt x="55115" y="42737"/>
                  </a:cubicBezTo>
                  <a:cubicBezTo>
                    <a:pt x="55294" y="42476"/>
                    <a:pt x="55484" y="42214"/>
                    <a:pt x="55651" y="41940"/>
                  </a:cubicBezTo>
                  <a:cubicBezTo>
                    <a:pt x="55675" y="41892"/>
                    <a:pt x="55722" y="41809"/>
                    <a:pt x="55746" y="41773"/>
                  </a:cubicBezTo>
                  <a:cubicBezTo>
                    <a:pt x="55794" y="41678"/>
                    <a:pt x="55853" y="41583"/>
                    <a:pt x="55913" y="41487"/>
                  </a:cubicBezTo>
                  <a:cubicBezTo>
                    <a:pt x="55925" y="41440"/>
                    <a:pt x="55972" y="41356"/>
                    <a:pt x="55996" y="41309"/>
                  </a:cubicBezTo>
                  <a:cubicBezTo>
                    <a:pt x="56091" y="41059"/>
                    <a:pt x="56222" y="40832"/>
                    <a:pt x="56306" y="40582"/>
                  </a:cubicBezTo>
                  <a:cubicBezTo>
                    <a:pt x="56353" y="40463"/>
                    <a:pt x="56401" y="40356"/>
                    <a:pt x="56448" y="40237"/>
                  </a:cubicBezTo>
                  <a:cubicBezTo>
                    <a:pt x="56460" y="40190"/>
                    <a:pt x="56484" y="40094"/>
                    <a:pt x="56496" y="40047"/>
                  </a:cubicBezTo>
                  <a:cubicBezTo>
                    <a:pt x="56544" y="39904"/>
                    <a:pt x="56579" y="39761"/>
                    <a:pt x="56615" y="39618"/>
                  </a:cubicBezTo>
                  <a:cubicBezTo>
                    <a:pt x="56639" y="39499"/>
                    <a:pt x="56675" y="39380"/>
                    <a:pt x="56710" y="39261"/>
                  </a:cubicBezTo>
                  <a:cubicBezTo>
                    <a:pt x="56734" y="39118"/>
                    <a:pt x="56758" y="38963"/>
                    <a:pt x="56794" y="38820"/>
                  </a:cubicBezTo>
                  <a:cubicBezTo>
                    <a:pt x="56901" y="38237"/>
                    <a:pt x="56972" y="37630"/>
                    <a:pt x="57056" y="37046"/>
                  </a:cubicBezTo>
                  <a:cubicBezTo>
                    <a:pt x="57091" y="36499"/>
                    <a:pt x="57175" y="35963"/>
                    <a:pt x="57210" y="35415"/>
                  </a:cubicBezTo>
                  <a:cubicBezTo>
                    <a:pt x="57282" y="35106"/>
                    <a:pt x="57246" y="34784"/>
                    <a:pt x="57330" y="34463"/>
                  </a:cubicBezTo>
                  <a:cubicBezTo>
                    <a:pt x="57353" y="34105"/>
                    <a:pt x="57377" y="33748"/>
                    <a:pt x="57425" y="33391"/>
                  </a:cubicBezTo>
                  <a:cubicBezTo>
                    <a:pt x="57461" y="32439"/>
                    <a:pt x="57425" y="31486"/>
                    <a:pt x="57425" y="30546"/>
                  </a:cubicBezTo>
                  <a:cubicBezTo>
                    <a:pt x="57401" y="29772"/>
                    <a:pt x="57461" y="28998"/>
                    <a:pt x="57401" y="28236"/>
                  </a:cubicBezTo>
                  <a:cubicBezTo>
                    <a:pt x="57365" y="27724"/>
                    <a:pt x="57365" y="27212"/>
                    <a:pt x="57330" y="26700"/>
                  </a:cubicBezTo>
                  <a:cubicBezTo>
                    <a:pt x="57080" y="24961"/>
                    <a:pt x="57210" y="23199"/>
                    <a:pt x="57151" y="21461"/>
                  </a:cubicBezTo>
                  <a:cubicBezTo>
                    <a:pt x="57068" y="20985"/>
                    <a:pt x="57103" y="20497"/>
                    <a:pt x="57068" y="20032"/>
                  </a:cubicBezTo>
                  <a:cubicBezTo>
                    <a:pt x="56984" y="19330"/>
                    <a:pt x="56996" y="18615"/>
                    <a:pt x="56984" y="17925"/>
                  </a:cubicBezTo>
                  <a:cubicBezTo>
                    <a:pt x="56913" y="17413"/>
                    <a:pt x="56937" y="16901"/>
                    <a:pt x="56937" y="16401"/>
                  </a:cubicBezTo>
                  <a:cubicBezTo>
                    <a:pt x="56937" y="15508"/>
                    <a:pt x="56901" y="14627"/>
                    <a:pt x="56901" y="13734"/>
                  </a:cubicBezTo>
                  <a:cubicBezTo>
                    <a:pt x="56841" y="13258"/>
                    <a:pt x="56818" y="12770"/>
                    <a:pt x="56794" y="12293"/>
                  </a:cubicBezTo>
                  <a:cubicBezTo>
                    <a:pt x="56722" y="11936"/>
                    <a:pt x="56734" y="11579"/>
                    <a:pt x="56710" y="11222"/>
                  </a:cubicBezTo>
                  <a:cubicBezTo>
                    <a:pt x="56615" y="10424"/>
                    <a:pt x="56508" y="9626"/>
                    <a:pt x="56353" y="8829"/>
                  </a:cubicBezTo>
                  <a:lnTo>
                    <a:pt x="56318" y="8769"/>
                  </a:lnTo>
                  <a:cubicBezTo>
                    <a:pt x="56270" y="8459"/>
                    <a:pt x="56163" y="8162"/>
                    <a:pt x="56079" y="7852"/>
                  </a:cubicBezTo>
                  <a:cubicBezTo>
                    <a:pt x="56056" y="7757"/>
                    <a:pt x="56020" y="7674"/>
                    <a:pt x="55996" y="7578"/>
                  </a:cubicBezTo>
                  <a:cubicBezTo>
                    <a:pt x="55948" y="7471"/>
                    <a:pt x="55913" y="7364"/>
                    <a:pt x="55877" y="7245"/>
                  </a:cubicBezTo>
                  <a:cubicBezTo>
                    <a:pt x="55817" y="7102"/>
                    <a:pt x="55758" y="6947"/>
                    <a:pt x="55686" y="6804"/>
                  </a:cubicBezTo>
                  <a:cubicBezTo>
                    <a:pt x="55579" y="6519"/>
                    <a:pt x="55425" y="6257"/>
                    <a:pt x="55294" y="5983"/>
                  </a:cubicBezTo>
                  <a:cubicBezTo>
                    <a:pt x="55198" y="5840"/>
                    <a:pt x="55115" y="5685"/>
                    <a:pt x="55032" y="5531"/>
                  </a:cubicBezTo>
                  <a:cubicBezTo>
                    <a:pt x="54913" y="5352"/>
                    <a:pt x="54782" y="5161"/>
                    <a:pt x="54674" y="4971"/>
                  </a:cubicBezTo>
                  <a:lnTo>
                    <a:pt x="54627" y="4959"/>
                  </a:lnTo>
                  <a:cubicBezTo>
                    <a:pt x="54591" y="4828"/>
                    <a:pt x="54448" y="4757"/>
                    <a:pt x="54413" y="4626"/>
                  </a:cubicBezTo>
                  <a:lnTo>
                    <a:pt x="54365" y="4602"/>
                  </a:lnTo>
                  <a:cubicBezTo>
                    <a:pt x="54246" y="4411"/>
                    <a:pt x="54067" y="4280"/>
                    <a:pt x="53948" y="4090"/>
                  </a:cubicBezTo>
                  <a:lnTo>
                    <a:pt x="53877" y="4090"/>
                  </a:lnTo>
                  <a:lnTo>
                    <a:pt x="53901" y="3983"/>
                  </a:lnTo>
                  <a:lnTo>
                    <a:pt x="53805" y="4007"/>
                  </a:lnTo>
                  <a:lnTo>
                    <a:pt x="53793" y="3923"/>
                  </a:lnTo>
                  <a:lnTo>
                    <a:pt x="53698" y="3899"/>
                  </a:lnTo>
                  <a:lnTo>
                    <a:pt x="53722" y="3816"/>
                  </a:lnTo>
                  <a:lnTo>
                    <a:pt x="53615" y="3828"/>
                  </a:lnTo>
                  <a:lnTo>
                    <a:pt x="53615" y="3756"/>
                  </a:lnTo>
                  <a:cubicBezTo>
                    <a:pt x="53436" y="3637"/>
                    <a:pt x="53281" y="3459"/>
                    <a:pt x="53103" y="3340"/>
                  </a:cubicBezTo>
                  <a:lnTo>
                    <a:pt x="53091" y="3304"/>
                  </a:lnTo>
                  <a:cubicBezTo>
                    <a:pt x="52960" y="3221"/>
                    <a:pt x="52829" y="3125"/>
                    <a:pt x="52710" y="3030"/>
                  </a:cubicBezTo>
                  <a:cubicBezTo>
                    <a:pt x="52519" y="2899"/>
                    <a:pt x="52329" y="2768"/>
                    <a:pt x="52127" y="2637"/>
                  </a:cubicBezTo>
                  <a:cubicBezTo>
                    <a:pt x="51876" y="2483"/>
                    <a:pt x="51615" y="2328"/>
                    <a:pt x="51353" y="2185"/>
                  </a:cubicBezTo>
                  <a:cubicBezTo>
                    <a:pt x="51198" y="2102"/>
                    <a:pt x="51043" y="2006"/>
                    <a:pt x="50888" y="1923"/>
                  </a:cubicBezTo>
                  <a:cubicBezTo>
                    <a:pt x="50662" y="1804"/>
                    <a:pt x="50424" y="1732"/>
                    <a:pt x="50210" y="1590"/>
                  </a:cubicBezTo>
                  <a:lnTo>
                    <a:pt x="50102" y="1590"/>
                  </a:lnTo>
                  <a:cubicBezTo>
                    <a:pt x="50007" y="1494"/>
                    <a:pt x="49864" y="1482"/>
                    <a:pt x="49769" y="1411"/>
                  </a:cubicBezTo>
                  <a:lnTo>
                    <a:pt x="49662" y="1411"/>
                  </a:lnTo>
                  <a:cubicBezTo>
                    <a:pt x="49567" y="1340"/>
                    <a:pt x="49436" y="1304"/>
                    <a:pt x="49329" y="1268"/>
                  </a:cubicBezTo>
                  <a:cubicBezTo>
                    <a:pt x="49233" y="1244"/>
                    <a:pt x="49138" y="1209"/>
                    <a:pt x="49055" y="1185"/>
                  </a:cubicBezTo>
                  <a:cubicBezTo>
                    <a:pt x="48959" y="1149"/>
                    <a:pt x="48876" y="1125"/>
                    <a:pt x="48793" y="1090"/>
                  </a:cubicBezTo>
                  <a:cubicBezTo>
                    <a:pt x="48578" y="1030"/>
                    <a:pt x="48376" y="970"/>
                    <a:pt x="48174" y="911"/>
                  </a:cubicBezTo>
                  <a:cubicBezTo>
                    <a:pt x="47709" y="804"/>
                    <a:pt x="47257" y="637"/>
                    <a:pt x="46781" y="601"/>
                  </a:cubicBezTo>
                  <a:lnTo>
                    <a:pt x="46769" y="542"/>
                  </a:lnTo>
                  <a:cubicBezTo>
                    <a:pt x="46614" y="530"/>
                    <a:pt x="46447" y="518"/>
                    <a:pt x="46292" y="470"/>
                  </a:cubicBezTo>
                  <a:cubicBezTo>
                    <a:pt x="46114" y="447"/>
                    <a:pt x="45935" y="423"/>
                    <a:pt x="45769" y="375"/>
                  </a:cubicBezTo>
                  <a:cubicBezTo>
                    <a:pt x="45340" y="316"/>
                    <a:pt x="44899" y="363"/>
                    <a:pt x="44483" y="256"/>
                  </a:cubicBezTo>
                  <a:cubicBezTo>
                    <a:pt x="43554" y="54"/>
                    <a:pt x="42602" y="113"/>
                    <a:pt x="41661" y="89"/>
                  </a:cubicBezTo>
                  <a:cubicBezTo>
                    <a:pt x="41143" y="18"/>
                    <a:pt x="40625" y="3"/>
                    <a:pt x="40107" y="3"/>
                  </a:cubicBezTo>
                  <a:cubicBezTo>
                    <a:pt x="39737" y="3"/>
                    <a:pt x="39367" y="11"/>
                    <a:pt x="38997" y="11"/>
                  </a:cubicBezTo>
                  <a:cubicBezTo>
                    <a:pt x="38849" y="11"/>
                    <a:pt x="38701" y="9"/>
                    <a:pt x="38553" y="6"/>
                  </a:cubicBezTo>
                  <a:cubicBezTo>
                    <a:pt x="38474" y="3"/>
                    <a:pt x="38395" y="1"/>
                    <a:pt x="3831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algn="ctr">
                <a:buClr>
                  <a:srgbClr val="000000"/>
                </a:buClr>
                <a:buFont typeface="Arial"/>
                <a:buNone/>
              </a:pPr>
              <a:endParaRPr sz="1600" kern="0" dirty="0">
                <a:solidFill>
                  <a:srgbClr val="FFFFFF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endParaRPr>
            </a:p>
          </p:txBody>
        </p:sp>
        <p:sp>
          <p:nvSpPr>
            <p:cNvPr id="1178" name="Google Shape;1583;p33">
              <a:extLst>
                <a:ext uri="{FF2B5EF4-FFF2-40B4-BE49-F238E27FC236}">
                  <a16:creationId xmlns:a16="http://schemas.microsoft.com/office/drawing/2014/main" id="{3B5C828E-7207-2BAB-400C-6B8B06BB5180}"/>
                </a:ext>
              </a:extLst>
            </p:cNvPr>
            <p:cNvSpPr/>
            <p:nvPr/>
          </p:nvSpPr>
          <p:spPr>
            <a:xfrm>
              <a:off x="4160630" y="2023453"/>
              <a:ext cx="21743" cy="80781"/>
            </a:xfrm>
            <a:custGeom>
              <a:avLst/>
              <a:gdLst/>
              <a:ahLst/>
              <a:cxnLst/>
              <a:rect l="l" t="t" r="r" b="b"/>
              <a:pathLst>
                <a:path w="1061" h="3942" extrusionOk="0">
                  <a:moveTo>
                    <a:pt x="596" y="1"/>
                  </a:moveTo>
                  <a:cubicBezTo>
                    <a:pt x="489" y="37"/>
                    <a:pt x="394" y="72"/>
                    <a:pt x="298" y="108"/>
                  </a:cubicBezTo>
                  <a:cubicBezTo>
                    <a:pt x="132" y="441"/>
                    <a:pt x="108" y="822"/>
                    <a:pt x="108" y="1191"/>
                  </a:cubicBezTo>
                  <a:cubicBezTo>
                    <a:pt x="108" y="1727"/>
                    <a:pt x="1" y="2263"/>
                    <a:pt x="36" y="2799"/>
                  </a:cubicBezTo>
                  <a:cubicBezTo>
                    <a:pt x="36" y="3168"/>
                    <a:pt x="1" y="3620"/>
                    <a:pt x="310" y="3894"/>
                  </a:cubicBezTo>
                  <a:cubicBezTo>
                    <a:pt x="374" y="3927"/>
                    <a:pt x="438" y="3942"/>
                    <a:pt x="501" y="3942"/>
                  </a:cubicBezTo>
                  <a:cubicBezTo>
                    <a:pt x="755" y="3942"/>
                    <a:pt x="977" y="3697"/>
                    <a:pt x="977" y="3430"/>
                  </a:cubicBezTo>
                  <a:cubicBezTo>
                    <a:pt x="1060" y="2477"/>
                    <a:pt x="977" y="1525"/>
                    <a:pt x="953" y="572"/>
                  </a:cubicBezTo>
                  <a:cubicBezTo>
                    <a:pt x="953" y="322"/>
                    <a:pt x="834" y="84"/>
                    <a:pt x="596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9" name="Google Shape;1584;p33">
              <a:extLst>
                <a:ext uri="{FF2B5EF4-FFF2-40B4-BE49-F238E27FC236}">
                  <a16:creationId xmlns:a16="http://schemas.microsoft.com/office/drawing/2014/main" id="{2FCAF29B-2C5B-0F65-C516-FE34FE5696CC}"/>
                </a:ext>
              </a:extLst>
            </p:cNvPr>
            <p:cNvSpPr/>
            <p:nvPr/>
          </p:nvSpPr>
          <p:spPr>
            <a:xfrm>
              <a:off x="4067916" y="2133648"/>
              <a:ext cx="117381" cy="202138"/>
            </a:xfrm>
            <a:custGeom>
              <a:avLst/>
              <a:gdLst/>
              <a:ahLst/>
              <a:cxnLst/>
              <a:rect l="l" t="t" r="r" b="b"/>
              <a:pathLst>
                <a:path w="5728" h="9864" extrusionOk="0">
                  <a:moveTo>
                    <a:pt x="4885" y="1"/>
                  </a:moveTo>
                  <a:cubicBezTo>
                    <a:pt x="4807" y="1"/>
                    <a:pt x="4729" y="20"/>
                    <a:pt x="4656" y="65"/>
                  </a:cubicBezTo>
                  <a:cubicBezTo>
                    <a:pt x="4334" y="375"/>
                    <a:pt x="4310" y="839"/>
                    <a:pt x="4215" y="1244"/>
                  </a:cubicBezTo>
                  <a:cubicBezTo>
                    <a:pt x="3882" y="3399"/>
                    <a:pt x="2977" y="5470"/>
                    <a:pt x="1596" y="7161"/>
                  </a:cubicBezTo>
                  <a:cubicBezTo>
                    <a:pt x="1143" y="7721"/>
                    <a:pt x="572" y="8173"/>
                    <a:pt x="179" y="8768"/>
                  </a:cubicBezTo>
                  <a:cubicBezTo>
                    <a:pt x="0" y="8983"/>
                    <a:pt x="48" y="9280"/>
                    <a:pt x="84" y="9542"/>
                  </a:cubicBezTo>
                  <a:cubicBezTo>
                    <a:pt x="179" y="9638"/>
                    <a:pt x="274" y="9733"/>
                    <a:pt x="369" y="9828"/>
                  </a:cubicBezTo>
                  <a:cubicBezTo>
                    <a:pt x="464" y="9853"/>
                    <a:pt x="556" y="9864"/>
                    <a:pt x="646" y="9864"/>
                  </a:cubicBezTo>
                  <a:cubicBezTo>
                    <a:pt x="1128" y="9864"/>
                    <a:pt x="1556" y="9549"/>
                    <a:pt x="1917" y="9268"/>
                  </a:cubicBezTo>
                  <a:cubicBezTo>
                    <a:pt x="2572" y="8733"/>
                    <a:pt x="3132" y="8102"/>
                    <a:pt x="3644" y="7435"/>
                  </a:cubicBezTo>
                  <a:cubicBezTo>
                    <a:pt x="4703" y="6054"/>
                    <a:pt x="5370" y="4387"/>
                    <a:pt x="5668" y="2672"/>
                  </a:cubicBezTo>
                  <a:cubicBezTo>
                    <a:pt x="5727" y="1898"/>
                    <a:pt x="5703" y="1077"/>
                    <a:pt x="5382" y="351"/>
                  </a:cubicBezTo>
                  <a:cubicBezTo>
                    <a:pt x="5303" y="150"/>
                    <a:pt x="5097" y="1"/>
                    <a:pt x="488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0" name="Google Shape;1585;p33">
              <a:extLst>
                <a:ext uri="{FF2B5EF4-FFF2-40B4-BE49-F238E27FC236}">
                  <a16:creationId xmlns:a16="http://schemas.microsoft.com/office/drawing/2014/main" id="{AE0FA862-6FD6-FCAF-EF35-DE9900BE9A92}"/>
                </a:ext>
              </a:extLst>
            </p:cNvPr>
            <p:cNvSpPr/>
            <p:nvPr/>
          </p:nvSpPr>
          <p:spPr>
            <a:xfrm>
              <a:off x="3191211" y="1615156"/>
              <a:ext cx="109532" cy="241033"/>
            </a:xfrm>
            <a:custGeom>
              <a:avLst/>
              <a:gdLst/>
              <a:ahLst/>
              <a:cxnLst/>
              <a:rect l="l" t="t" r="r" b="b"/>
              <a:pathLst>
                <a:path w="5345" h="11762" extrusionOk="0">
                  <a:moveTo>
                    <a:pt x="5087" y="0"/>
                  </a:moveTo>
                  <a:cubicBezTo>
                    <a:pt x="5007" y="0"/>
                    <a:pt x="4924" y="24"/>
                    <a:pt x="4870" y="64"/>
                  </a:cubicBezTo>
                  <a:cubicBezTo>
                    <a:pt x="4334" y="374"/>
                    <a:pt x="3941" y="862"/>
                    <a:pt x="3572" y="1350"/>
                  </a:cubicBezTo>
                  <a:cubicBezTo>
                    <a:pt x="2215" y="3219"/>
                    <a:pt x="1358" y="5398"/>
                    <a:pt x="643" y="7577"/>
                  </a:cubicBezTo>
                  <a:cubicBezTo>
                    <a:pt x="262" y="8732"/>
                    <a:pt x="36" y="9946"/>
                    <a:pt x="12" y="11161"/>
                  </a:cubicBezTo>
                  <a:cubicBezTo>
                    <a:pt x="0" y="11435"/>
                    <a:pt x="179" y="11756"/>
                    <a:pt x="488" y="11756"/>
                  </a:cubicBezTo>
                  <a:cubicBezTo>
                    <a:pt x="512" y="11760"/>
                    <a:pt x="536" y="11762"/>
                    <a:pt x="559" y="11762"/>
                  </a:cubicBezTo>
                  <a:cubicBezTo>
                    <a:pt x="811" y="11762"/>
                    <a:pt x="1006" y="11532"/>
                    <a:pt x="1072" y="11292"/>
                  </a:cubicBezTo>
                  <a:cubicBezTo>
                    <a:pt x="1310" y="10494"/>
                    <a:pt x="1441" y="9661"/>
                    <a:pt x="1596" y="8839"/>
                  </a:cubicBezTo>
                  <a:cubicBezTo>
                    <a:pt x="1762" y="7875"/>
                    <a:pt x="2048" y="6922"/>
                    <a:pt x="2358" y="5994"/>
                  </a:cubicBezTo>
                  <a:cubicBezTo>
                    <a:pt x="2929" y="4303"/>
                    <a:pt x="3691" y="2648"/>
                    <a:pt x="4751" y="1207"/>
                  </a:cubicBezTo>
                  <a:cubicBezTo>
                    <a:pt x="4953" y="886"/>
                    <a:pt x="5251" y="600"/>
                    <a:pt x="5322" y="219"/>
                  </a:cubicBezTo>
                  <a:cubicBezTo>
                    <a:pt x="5345" y="64"/>
                    <a:pt x="5220" y="0"/>
                    <a:pt x="5087" y="0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6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1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9309810" y="5030830"/>
            <a:ext cx="520749" cy="420071"/>
            <a:chOff x="4453692" y="1167900"/>
            <a:chExt cx="533625" cy="548420"/>
          </a:xfrm>
        </p:grpSpPr>
        <p:sp>
          <p:nvSpPr>
            <p:cNvPr id="1182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3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84" name="Google Shape;1560;p33">
            <a:extLst>
              <a:ext uri="{FF2B5EF4-FFF2-40B4-BE49-F238E27FC236}">
                <a16:creationId xmlns:a16="http://schemas.microsoft.com/office/drawing/2014/main" id="{48054A1A-6D72-6905-2F25-A34A35BE4AD9}"/>
              </a:ext>
            </a:extLst>
          </p:cNvPr>
          <p:cNvGrpSpPr/>
          <p:nvPr/>
        </p:nvGrpSpPr>
        <p:grpSpPr>
          <a:xfrm>
            <a:off x="7047215" y="5099901"/>
            <a:ext cx="520749" cy="420071"/>
            <a:chOff x="4453692" y="1167900"/>
            <a:chExt cx="533625" cy="548420"/>
          </a:xfrm>
        </p:grpSpPr>
        <p:sp>
          <p:nvSpPr>
            <p:cNvPr id="1185" name="Google Shape;1561;p33">
              <a:extLst>
                <a:ext uri="{FF2B5EF4-FFF2-40B4-BE49-F238E27FC236}">
                  <a16:creationId xmlns:a16="http://schemas.microsoft.com/office/drawing/2014/main" id="{DF496FE8-71F3-5D06-F49A-47030A34F545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6" name="Google Shape;1562;p33">
              <a:extLst>
                <a:ext uri="{FF2B5EF4-FFF2-40B4-BE49-F238E27FC236}">
                  <a16:creationId xmlns:a16="http://schemas.microsoft.com/office/drawing/2014/main" id="{FD8A8570-64EB-DDE2-0E0E-006E627C0FB1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187" name="กล่องข้อความ 1156">
            <a:extLst>
              <a:ext uri="{FF2B5EF4-FFF2-40B4-BE49-F238E27FC236}">
                <a16:creationId xmlns:a16="http://schemas.microsoft.com/office/drawing/2014/main" id="{C66F1896-127F-1A97-378A-8701DF824276}"/>
              </a:ext>
            </a:extLst>
          </p:cNvPr>
          <p:cNvSpPr txBox="1"/>
          <p:nvPr/>
        </p:nvSpPr>
        <p:spPr>
          <a:xfrm>
            <a:off x="7543295" y="5349800"/>
            <a:ext cx="1687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2566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188" name="กล่องข้อความ 1156">
            <a:extLst>
              <a:ext uri="{FF2B5EF4-FFF2-40B4-BE49-F238E27FC236}">
                <a16:creationId xmlns:a16="http://schemas.microsoft.com/office/drawing/2014/main" id="{7CCE2D7C-5738-8031-557E-4DB0391B0528}"/>
              </a:ext>
            </a:extLst>
          </p:cNvPr>
          <p:cNvSpPr txBox="1"/>
          <p:nvPr/>
        </p:nvSpPr>
        <p:spPr>
          <a:xfrm>
            <a:off x="7244768" y="5647320"/>
            <a:ext cx="2199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บรรลุเป้าหมาย </a:t>
            </a:r>
            <a:r>
              <a:rPr lang="th-TH" sz="1400" b="1" kern="0" noProof="0" dirty="0" smtClean="0">
                <a:solidFill>
                  <a:srgbClr val="0000FF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10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จากทั้งหมด 11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/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คิดเป็นร้อยละ </a:t>
            </a:r>
            <a:r>
              <a:rPr lang="th-TH" sz="1400" b="1" kern="0" noProof="0" dirty="0" smtClean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90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1189" name="กล่องข้อความ 1156">
            <a:extLst>
              <a:ext uri="{FF2B5EF4-FFF2-40B4-BE49-F238E27FC236}">
                <a16:creationId xmlns:a16="http://schemas.microsoft.com/office/drawing/2014/main" id="{3D225899-CB30-2A7B-4BEF-F2DDD4FD18CE}"/>
              </a:ext>
            </a:extLst>
          </p:cNvPr>
          <p:cNvSpPr txBox="1"/>
          <p:nvPr/>
        </p:nvSpPr>
        <p:spPr>
          <a:xfrm>
            <a:off x="9286117" y="5530374"/>
            <a:ext cx="219947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บรรลุเป้าหมาย </a:t>
            </a:r>
            <a:r>
              <a:rPr lang="th-TH" sz="1400" b="1" kern="0" dirty="0" smtClean="0">
                <a:solidFill>
                  <a:srgbClr val="0000FF"/>
                </a:solidFill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12</a:t>
            </a:r>
            <a:r>
              <a:rPr kumimoji="0" lang="th-TH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จากทั้งหมด 1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2</a:t>
            </a: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 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KPI</a:t>
            </a: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/>
            </a:r>
            <a:br>
              <a:rPr kumimoji="0" lang="en-US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</a:br>
            <a:r>
              <a:rPr kumimoji="0" lang="th-TH" sz="1400" b="1" i="0" u="none" strike="noStrike" kern="0" cap="none" spc="0" normalizeH="0" baseline="0" noProof="0" dirty="0">
                <a:ln>
                  <a:noFill/>
                </a:ln>
                <a:uLnTx/>
                <a:uFillTx/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คิดเป็นร้อยละ </a:t>
            </a:r>
            <a:r>
              <a:rPr lang="th-TH" sz="1400" b="1" kern="0" noProof="0" dirty="0" smtClean="0">
                <a:latin typeface="TH SarabunPSK" panose="020B0500040200020003" pitchFamily="34" charset="-34"/>
                <a:ea typeface="Roboto"/>
                <a:cs typeface="TH SarabunPSK" panose="020B0500040200020003" pitchFamily="34" charset="-34"/>
                <a:sym typeface="Roboto"/>
              </a:rPr>
              <a:t>100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uLnTx/>
              <a:uFillTx/>
              <a:latin typeface="TH SarabunPSK" panose="020B0500040200020003" pitchFamily="34" charset="-34"/>
              <a:ea typeface="Roboto"/>
              <a:cs typeface="TH SarabunPSK" panose="020B0500040200020003" pitchFamily="34" charset="-34"/>
              <a:sym typeface="Roboto"/>
            </a:endParaRPr>
          </a:p>
        </p:txBody>
      </p:sp>
      <p:sp>
        <p:nvSpPr>
          <p:cNvPr id="1190" name="กล่องข้อความ 1156">
            <a:extLst>
              <a:ext uri="{FF2B5EF4-FFF2-40B4-BE49-F238E27FC236}">
                <a16:creationId xmlns:a16="http://schemas.microsoft.com/office/drawing/2014/main" id="{43ECF1B4-BD72-8DBF-83CB-CB78F0B60120}"/>
              </a:ext>
            </a:extLst>
          </p:cNvPr>
          <p:cNvSpPr txBox="1"/>
          <p:nvPr/>
        </p:nvSpPr>
        <p:spPr>
          <a:xfrm>
            <a:off x="9515891" y="5270640"/>
            <a:ext cx="168798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ผลการดำเนินงาน ปี </a:t>
            </a:r>
            <a:r>
              <a:rPr lang="en-US" sz="1600" b="1" dirty="0">
                <a:solidFill>
                  <a:srgbClr val="FF000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2567</a:t>
            </a:r>
            <a:endParaRPr kumimoji="0" lang="th-TH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121" name="Freeform 52"/>
          <p:cNvSpPr/>
          <p:nvPr/>
        </p:nvSpPr>
        <p:spPr>
          <a:xfrm>
            <a:off x="11022082" y="145205"/>
            <a:ext cx="832213" cy="1065454"/>
          </a:xfrm>
          <a:custGeom>
            <a:avLst/>
            <a:gdLst/>
            <a:ahLst/>
            <a:cxnLst/>
            <a:rect l="l" t="t" r="r" b="b"/>
            <a:pathLst>
              <a:path w="1107290" h="1276415">
                <a:moveTo>
                  <a:pt x="0" y="0"/>
                </a:moveTo>
                <a:lnTo>
                  <a:pt x="1107290" y="0"/>
                </a:lnTo>
                <a:lnTo>
                  <a:pt x="1107290" y="1276415"/>
                </a:lnTo>
                <a:lnTo>
                  <a:pt x="0" y="127641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2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11422224" y="1771207"/>
            <a:ext cx="257425" cy="274166"/>
            <a:chOff x="4453692" y="1167900"/>
            <a:chExt cx="533625" cy="548420"/>
          </a:xfrm>
        </p:grpSpPr>
        <p:sp>
          <p:nvSpPr>
            <p:cNvPr id="123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วงเล็บปีกกาขวา 2"/>
          <p:cNvSpPr/>
          <p:nvPr/>
        </p:nvSpPr>
        <p:spPr>
          <a:xfrm>
            <a:off x="11064328" y="1121010"/>
            <a:ext cx="281593" cy="1612518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grpSp>
        <p:nvGrpSpPr>
          <p:cNvPr id="126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6475140" y="3948167"/>
            <a:ext cx="257425" cy="274166"/>
            <a:chOff x="4453692" y="1167900"/>
            <a:chExt cx="533625" cy="548420"/>
          </a:xfrm>
        </p:grpSpPr>
        <p:sp>
          <p:nvSpPr>
            <p:cNvPr id="127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9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6457348" y="5264699"/>
            <a:ext cx="257425" cy="274166"/>
            <a:chOff x="4453692" y="1167900"/>
            <a:chExt cx="533625" cy="548420"/>
          </a:xfrm>
        </p:grpSpPr>
        <p:sp>
          <p:nvSpPr>
            <p:cNvPr id="130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2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6509539" y="5697259"/>
            <a:ext cx="257425" cy="274166"/>
            <a:chOff x="4453692" y="1167900"/>
            <a:chExt cx="533625" cy="548420"/>
          </a:xfrm>
        </p:grpSpPr>
        <p:sp>
          <p:nvSpPr>
            <p:cNvPr id="133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5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6492204" y="6144433"/>
            <a:ext cx="257425" cy="274166"/>
            <a:chOff x="4453692" y="1167900"/>
            <a:chExt cx="533625" cy="548420"/>
          </a:xfrm>
        </p:grpSpPr>
        <p:sp>
          <p:nvSpPr>
            <p:cNvPr id="136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38" name="Google Shape;1560;p33">
            <a:extLst>
              <a:ext uri="{FF2B5EF4-FFF2-40B4-BE49-F238E27FC236}">
                <a16:creationId xmlns:a16="http://schemas.microsoft.com/office/drawing/2014/main" id="{0D407A20-D1AB-AFDD-89D3-E55F71B34077}"/>
              </a:ext>
            </a:extLst>
          </p:cNvPr>
          <p:cNvGrpSpPr/>
          <p:nvPr/>
        </p:nvGrpSpPr>
        <p:grpSpPr>
          <a:xfrm>
            <a:off x="11791226" y="4262653"/>
            <a:ext cx="257425" cy="274166"/>
            <a:chOff x="4453692" y="1167900"/>
            <a:chExt cx="533625" cy="548420"/>
          </a:xfrm>
        </p:grpSpPr>
        <p:sp>
          <p:nvSpPr>
            <p:cNvPr id="139" name="Google Shape;1561;p33">
              <a:extLst>
                <a:ext uri="{FF2B5EF4-FFF2-40B4-BE49-F238E27FC236}">
                  <a16:creationId xmlns:a16="http://schemas.microsoft.com/office/drawing/2014/main" id="{968EC4E3-4001-BFAE-D9A0-6CE518C1EF09}"/>
                </a:ext>
              </a:extLst>
            </p:cNvPr>
            <p:cNvSpPr/>
            <p:nvPr/>
          </p:nvSpPr>
          <p:spPr>
            <a:xfrm>
              <a:off x="4489064" y="1213847"/>
              <a:ext cx="477988" cy="490201"/>
            </a:xfrm>
            <a:custGeom>
              <a:avLst/>
              <a:gdLst/>
              <a:ahLst/>
              <a:cxnLst/>
              <a:rect l="l" t="t" r="r" b="b"/>
              <a:pathLst>
                <a:path w="23325" h="23921" extrusionOk="0">
                  <a:moveTo>
                    <a:pt x="18527" y="1"/>
                  </a:moveTo>
                  <a:cubicBezTo>
                    <a:pt x="17098" y="2287"/>
                    <a:pt x="15872" y="4692"/>
                    <a:pt x="14407" y="6966"/>
                  </a:cubicBezTo>
                  <a:cubicBezTo>
                    <a:pt x="12728" y="9502"/>
                    <a:pt x="11383" y="12252"/>
                    <a:pt x="9680" y="14777"/>
                  </a:cubicBezTo>
                  <a:cubicBezTo>
                    <a:pt x="9216" y="15431"/>
                    <a:pt x="8859" y="16181"/>
                    <a:pt x="8240" y="16717"/>
                  </a:cubicBezTo>
                  <a:cubicBezTo>
                    <a:pt x="8136" y="16810"/>
                    <a:pt x="8000" y="16855"/>
                    <a:pt x="7863" y="16855"/>
                  </a:cubicBezTo>
                  <a:cubicBezTo>
                    <a:pt x="7702" y="16855"/>
                    <a:pt x="7540" y="16792"/>
                    <a:pt x="7430" y="16670"/>
                  </a:cubicBezTo>
                  <a:cubicBezTo>
                    <a:pt x="7109" y="16336"/>
                    <a:pt x="6870" y="15931"/>
                    <a:pt x="6620" y="15527"/>
                  </a:cubicBezTo>
                  <a:cubicBezTo>
                    <a:pt x="5727" y="14015"/>
                    <a:pt x="4763" y="12538"/>
                    <a:pt x="3834" y="11038"/>
                  </a:cubicBezTo>
                  <a:cubicBezTo>
                    <a:pt x="3644" y="10752"/>
                    <a:pt x="3489" y="10431"/>
                    <a:pt x="3227" y="10205"/>
                  </a:cubicBezTo>
                  <a:cubicBezTo>
                    <a:pt x="2822" y="10252"/>
                    <a:pt x="2477" y="10502"/>
                    <a:pt x="2132" y="10681"/>
                  </a:cubicBezTo>
                  <a:cubicBezTo>
                    <a:pt x="1489" y="11074"/>
                    <a:pt x="834" y="11443"/>
                    <a:pt x="286" y="11955"/>
                  </a:cubicBezTo>
                  <a:cubicBezTo>
                    <a:pt x="60" y="12133"/>
                    <a:pt x="1" y="12431"/>
                    <a:pt x="120" y="12693"/>
                  </a:cubicBezTo>
                  <a:cubicBezTo>
                    <a:pt x="655" y="13919"/>
                    <a:pt x="1560" y="14931"/>
                    <a:pt x="2263" y="16062"/>
                  </a:cubicBezTo>
                  <a:cubicBezTo>
                    <a:pt x="2679" y="16741"/>
                    <a:pt x="3120" y="17396"/>
                    <a:pt x="3596" y="18015"/>
                  </a:cubicBezTo>
                  <a:cubicBezTo>
                    <a:pt x="4227" y="18825"/>
                    <a:pt x="4727" y="19718"/>
                    <a:pt x="5346" y="20539"/>
                  </a:cubicBezTo>
                  <a:cubicBezTo>
                    <a:pt x="5811" y="21146"/>
                    <a:pt x="6192" y="21813"/>
                    <a:pt x="6692" y="22397"/>
                  </a:cubicBezTo>
                  <a:cubicBezTo>
                    <a:pt x="7109" y="22897"/>
                    <a:pt x="7454" y="23456"/>
                    <a:pt x="7930" y="23921"/>
                  </a:cubicBezTo>
                  <a:cubicBezTo>
                    <a:pt x="8204" y="23504"/>
                    <a:pt x="8478" y="23087"/>
                    <a:pt x="8787" y="22694"/>
                  </a:cubicBezTo>
                  <a:cubicBezTo>
                    <a:pt x="9907" y="21206"/>
                    <a:pt x="11085" y="19765"/>
                    <a:pt x="12204" y="18289"/>
                  </a:cubicBezTo>
                  <a:cubicBezTo>
                    <a:pt x="14038" y="15872"/>
                    <a:pt x="15943" y="13526"/>
                    <a:pt x="17729" y="11086"/>
                  </a:cubicBezTo>
                  <a:cubicBezTo>
                    <a:pt x="18860" y="9538"/>
                    <a:pt x="19920" y="7930"/>
                    <a:pt x="20956" y="6323"/>
                  </a:cubicBezTo>
                  <a:cubicBezTo>
                    <a:pt x="21729" y="5109"/>
                    <a:pt x="22491" y="3894"/>
                    <a:pt x="23134" y="2620"/>
                  </a:cubicBezTo>
                  <a:cubicBezTo>
                    <a:pt x="23170" y="2489"/>
                    <a:pt x="23325" y="2299"/>
                    <a:pt x="23158" y="2204"/>
                  </a:cubicBezTo>
                  <a:cubicBezTo>
                    <a:pt x="21741" y="1203"/>
                    <a:pt x="19967" y="942"/>
                    <a:pt x="18527" y="1"/>
                  </a:cubicBezTo>
                  <a:close/>
                </a:path>
              </a:pathLst>
            </a:custGeom>
            <a:solidFill>
              <a:srgbClr val="69E78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562;p33">
              <a:extLst>
                <a:ext uri="{FF2B5EF4-FFF2-40B4-BE49-F238E27FC236}">
                  <a16:creationId xmlns:a16="http://schemas.microsoft.com/office/drawing/2014/main" id="{A3BCB4C5-E7DC-8749-7B70-E53F7F596D43}"/>
                </a:ext>
              </a:extLst>
            </p:cNvPr>
            <p:cNvSpPr/>
            <p:nvPr/>
          </p:nvSpPr>
          <p:spPr>
            <a:xfrm>
              <a:off x="4453692" y="1167900"/>
              <a:ext cx="533625" cy="548420"/>
            </a:xfrm>
            <a:custGeom>
              <a:avLst/>
              <a:gdLst/>
              <a:ahLst/>
              <a:cxnLst/>
              <a:rect l="l" t="t" r="r" b="b"/>
              <a:pathLst>
                <a:path w="26040" h="26762" extrusionOk="0">
                  <a:moveTo>
                    <a:pt x="19896" y="1433"/>
                  </a:moveTo>
                  <a:cubicBezTo>
                    <a:pt x="20717" y="1981"/>
                    <a:pt x="21658" y="2302"/>
                    <a:pt x="22574" y="2660"/>
                  </a:cubicBezTo>
                  <a:cubicBezTo>
                    <a:pt x="23277" y="2886"/>
                    <a:pt x="23896" y="3267"/>
                    <a:pt x="24527" y="3636"/>
                  </a:cubicBezTo>
                  <a:cubicBezTo>
                    <a:pt x="24694" y="3731"/>
                    <a:pt x="24551" y="3934"/>
                    <a:pt x="24503" y="4065"/>
                  </a:cubicBezTo>
                  <a:cubicBezTo>
                    <a:pt x="23682" y="5684"/>
                    <a:pt x="22693" y="7196"/>
                    <a:pt x="21705" y="8720"/>
                  </a:cubicBezTo>
                  <a:cubicBezTo>
                    <a:pt x="20658" y="10327"/>
                    <a:pt x="19574" y="11923"/>
                    <a:pt x="18419" y="13459"/>
                  </a:cubicBezTo>
                  <a:cubicBezTo>
                    <a:pt x="16633" y="15816"/>
                    <a:pt x="14788" y="18126"/>
                    <a:pt x="13002" y="20483"/>
                  </a:cubicBezTo>
                  <a:cubicBezTo>
                    <a:pt x="11954" y="21841"/>
                    <a:pt x="10882" y="23162"/>
                    <a:pt x="9859" y="24531"/>
                  </a:cubicBezTo>
                  <a:cubicBezTo>
                    <a:pt x="9668" y="24781"/>
                    <a:pt x="9513" y="25043"/>
                    <a:pt x="9335" y="25305"/>
                  </a:cubicBezTo>
                  <a:cubicBezTo>
                    <a:pt x="9311" y="25305"/>
                    <a:pt x="9263" y="25317"/>
                    <a:pt x="9239" y="25317"/>
                  </a:cubicBezTo>
                  <a:cubicBezTo>
                    <a:pt x="8763" y="24805"/>
                    <a:pt x="8394" y="24222"/>
                    <a:pt x="7942" y="23686"/>
                  </a:cubicBezTo>
                  <a:cubicBezTo>
                    <a:pt x="7430" y="23043"/>
                    <a:pt x="7001" y="22329"/>
                    <a:pt x="6501" y="21674"/>
                  </a:cubicBezTo>
                  <a:cubicBezTo>
                    <a:pt x="5965" y="20924"/>
                    <a:pt x="5501" y="20126"/>
                    <a:pt x="4929" y="19400"/>
                  </a:cubicBezTo>
                  <a:cubicBezTo>
                    <a:pt x="4405" y="18733"/>
                    <a:pt x="3953" y="18019"/>
                    <a:pt x="3501" y="17292"/>
                  </a:cubicBezTo>
                  <a:cubicBezTo>
                    <a:pt x="2929" y="16388"/>
                    <a:pt x="2227" y="15566"/>
                    <a:pt x="1727" y="14625"/>
                  </a:cubicBezTo>
                  <a:cubicBezTo>
                    <a:pt x="1572" y="14328"/>
                    <a:pt x="1357" y="14006"/>
                    <a:pt x="1453" y="13661"/>
                  </a:cubicBezTo>
                  <a:cubicBezTo>
                    <a:pt x="1655" y="13316"/>
                    <a:pt x="2012" y="13090"/>
                    <a:pt x="2334" y="12851"/>
                  </a:cubicBezTo>
                  <a:cubicBezTo>
                    <a:pt x="3001" y="12423"/>
                    <a:pt x="3679" y="11970"/>
                    <a:pt x="4417" y="11673"/>
                  </a:cubicBezTo>
                  <a:cubicBezTo>
                    <a:pt x="4459" y="11652"/>
                    <a:pt x="4497" y="11643"/>
                    <a:pt x="4531" y="11643"/>
                  </a:cubicBezTo>
                  <a:cubicBezTo>
                    <a:pt x="4717" y="11643"/>
                    <a:pt x="4817" y="11901"/>
                    <a:pt x="4917" y="12042"/>
                  </a:cubicBezTo>
                  <a:cubicBezTo>
                    <a:pt x="5953" y="13697"/>
                    <a:pt x="7025" y="15328"/>
                    <a:pt x="8013" y="17019"/>
                  </a:cubicBezTo>
                  <a:cubicBezTo>
                    <a:pt x="8251" y="17400"/>
                    <a:pt x="8489" y="17792"/>
                    <a:pt x="8811" y="18126"/>
                  </a:cubicBezTo>
                  <a:cubicBezTo>
                    <a:pt x="8919" y="18241"/>
                    <a:pt x="9079" y="18301"/>
                    <a:pt x="9237" y="18301"/>
                  </a:cubicBezTo>
                  <a:cubicBezTo>
                    <a:pt x="9374" y="18301"/>
                    <a:pt x="9509" y="18256"/>
                    <a:pt x="9609" y="18162"/>
                  </a:cubicBezTo>
                  <a:cubicBezTo>
                    <a:pt x="10240" y="17614"/>
                    <a:pt x="10609" y="16840"/>
                    <a:pt x="11085" y="16161"/>
                  </a:cubicBezTo>
                  <a:cubicBezTo>
                    <a:pt x="12204" y="14494"/>
                    <a:pt x="13168" y="12744"/>
                    <a:pt x="14181" y="11006"/>
                  </a:cubicBezTo>
                  <a:cubicBezTo>
                    <a:pt x="14907" y="9708"/>
                    <a:pt x="15752" y="8482"/>
                    <a:pt x="16526" y="7196"/>
                  </a:cubicBezTo>
                  <a:cubicBezTo>
                    <a:pt x="17693" y="5303"/>
                    <a:pt x="18729" y="3326"/>
                    <a:pt x="19896" y="1433"/>
                  </a:cubicBezTo>
                  <a:close/>
                  <a:moveTo>
                    <a:pt x="19915" y="1"/>
                  </a:moveTo>
                  <a:cubicBezTo>
                    <a:pt x="19881" y="1"/>
                    <a:pt x="19847" y="2"/>
                    <a:pt x="19812" y="5"/>
                  </a:cubicBezTo>
                  <a:cubicBezTo>
                    <a:pt x="19479" y="16"/>
                    <a:pt x="19169" y="231"/>
                    <a:pt x="18991" y="517"/>
                  </a:cubicBezTo>
                  <a:cubicBezTo>
                    <a:pt x="17479" y="2838"/>
                    <a:pt x="16133" y="5267"/>
                    <a:pt x="14585" y="7565"/>
                  </a:cubicBezTo>
                  <a:cubicBezTo>
                    <a:pt x="13621" y="8970"/>
                    <a:pt x="12704" y="10399"/>
                    <a:pt x="11847" y="11875"/>
                  </a:cubicBezTo>
                  <a:cubicBezTo>
                    <a:pt x="11013" y="13328"/>
                    <a:pt x="10132" y="14780"/>
                    <a:pt x="9382" y="16292"/>
                  </a:cubicBezTo>
                  <a:cubicBezTo>
                    <a:pt x="8823" y="15066"/>
                    <a:pt x="8096" y="13935"/>
                    <a:pt x="7334" y="12828"/>
                  </a:cubicBezTo>
                  <a:cubicBezTo>
                    <a:pt x="6811" y="12066"/>
                    <a:pt x="6310" y="11256"/>
                    <a:pt x="5632" y="10613"/>
                  </a:cubicBezTo>
                  <a:cubicBezTo>
                    <a:pt x="5382" y="10363"/>
                    <a:pt x="5048" y="10172"/>
                    <a:pt x="4691" y="10161"/>
                  </a:cubicBezTo>
                  <a:cubicBezTo>
                    <a:pt x="4651" y="10158"/>
                    <a:pt x="4612" y="10156"/>
                    <a:pt x="4572" y="10156"/>
                  </a:cubicBezTo>
                  <a:cubicBezTo>
                    <a:pt x="4105" y="10156"/>
                    <a:pt x="3668" y="10344"/>
                    <a:pt x="3251" y="10542"/>
                  </a:cubicBezTo>
                  <a:cubicBezTo>
                    <a:pt x="2274" y="11030"/>
                    <a:pt x="1322" y="11613"/>
                    <a:pt x="595" y="12435"/>
                  </a:cubicBezTo>
                  <a:cubicBezTo>
                    <a:pt x="262" y="12828"/>
                    <a:pt x="0" y="13328"/>
                    <a:pt x="12" y="13863"/>
                  </a:cubicBezTo>
                  <a:cubicBezTo>
                    <a:pt x="24" y="14471"/>
                    <a:pt x="322" y="15018"/>
                    <a:pt x="595" y="15554"/>
                  </a:cubicBezTo>
                  <a:cubicBezTo>
                    <a:pt x="1608" y="17352"/>
                    <a:pt x="2762" y="19066"/>
                    <a:pt x="3953" y="20745"/>
                  </a:cubicBezTo>
                  <a:cubicBezTo>
                    <a:pt x="5048" y="22233"/>
                    <a:pt x="6084" y="23757"/>
                    <a:pt x="7215" y="25222"/>
                  </a:cubicBezTo>
                  <a:cubicBezTo>
                    <a:pt x="7489" y="25567"/>
                    <a:pt x="7763" y="25913"/>
                    <a:pt x="8061" y="26234"/>
                  </a:cubicBezTo>
                  <a:cubicBezTo>
                    <a:pt x="8365" y="26554"/>
                    <a:pt x="8815" y="26761"/>
                    <a:pt x="9257" y="26761"/>
                  </a:cubicBezTo>
                  <a:cubicBezTo>
                    <a:pt x="9473" y="26761"/>
                    <a:pt x="9687" y="26712"/>
                    <a:pt x="9882" y="26603"/>
                  </a:cubicBezTo>
                  <a:cubicBezTo>
                    <a:pt x="10275" y="26294"/>
                    <a:pt x="10561" y="25865"/>
                    <a:pt x="10882" y="25484"/>
                  </a:cubicBezTo>
                  <a:cubicBezTo>
                    <a:pt x="12168" y="23722"/>
                    <a:pt x="13621" y="22103"/>
                    <a:pt x="14943" y="20376"/>
                  </a:cubicBezTo>
                  <a:cubicBezTo>
                    <a:pt x="16145" y="18852"/>
                    <a:pt x="17383" y="17352"/>
                    <a:pt x="18574" y="15828"/>
                  </a:cubicBezTo>
                  <a:cubicBezTo>
                    <a:pt x="20574" y="13328"/>
                    <a:pt x="22396" y="10684"/>
                    <a:pt x="24051" y="7946"/>
                  </a:cubicBezTo>
                  <a:cubicBezTo>
                    <a:pt x="24658" y="6886"/>
                    <a:pt x="25325" y="5851"/>
                    <a:pt x="25777" y="4708"/>
                  </a:cubicBezTo>
                  <a:cubicBezTo>
                    <a:pt x="25908" y="4362"/>
                    <a:pt x="26039" y="4005"/>
                    <a:pt x="26003" y="3636"/>
                  </a:cubicBezTo>
                  <a:cubicBezTo>
                    <a:pt x="25992" y="3160"/>
                    <a:pt x="25682" y="2755"/>
                    <a:pt x="25301" y="2505"/>
                  </a:cubicBezTo>
                  <a:cubicBezTo>
                    <a:pt x="24646" y="2088"/>
                    <a:pt x="23979" y="1671"/>
                    <a:pt x="23277" y="1338"/>
                  </a:cubicBezTo>
                  <a:cubicBezTo>
                    <a:pt x="22598" y="993"/>
                    <a:pt x="21860" y="755"/>
                    <a:pt x="21181" y="409"/>
                  </a:cubicBezTo>
                  <a:cubicBezTo>
                    <a:pt x="20783" y="210"/>
                    <a:pt x="20364" y="1"/>
                    <a:pt x="19915" y="1"/>
                  </a:cubicBezTo>
                  <a:close/>
                </a:path>
              </a:pathLst>
            </a:custGeom>
            <a:solidFill>
              <a:srgbClr val="01010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12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/>
          <p:cNvSpPr/>
          <p:nvPr/>
        </p:nvSpPr>
        <p:spPr>
          <a:xfrm>
            <a:off x="-57319" y="3501817"/>
            <a:ext cx="12192000" cy="203203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</a:endParaRPr>
          </a:p>
        </p:txBody>
      </p:sp>
      <p:sp>
        <p:nvSpPr>
          <p:cNvPr id="3" name="Pentagon 2"/>
          <p:cNvSpPr/>
          <p:nvPr/>
        </p:nvSpPr>
        <p:spPr>
          <a:xfrm rot="16200000">
            <a:off x="1050310" y="2337018"/>
            <a:ext cx="1632000" cy="1104000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4" name="Pentagon 3"/>
          <p:cNvSpPr/>
          <p:nvPr/>
        </p:nvSpPr>
        <p:spPr>
          <a:xfrm rot="5400000">
            <a:off x="3131653" y="3765818"/>
            <a:ext cx="1632000" cy="110400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5" name="Pentagon 4"/>
          <p:cNvSpPr/>
          <p:nvPr/>
        </p:nvSpPr>
        <p:spPr>
          <a:xfrm rot="16200000">
            <a:off x="5212996" y="2337018"/>
            <a:ext cx="1632000" cy="1104000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6" name="Pentagon 5"/>
          <p:cNvSpPr/>
          <p:nvPr/>
        </p:nvSpPr>
        <p:spPr>
          <a:xfrm rot="5400000">
            <a:off x="7294338" y="3765817"/>
            <a:ext cx="1632000" cy="1104000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7" name="Pentagon 6"/>
          <p:cNvSpPr/>
          <p:nvPr/>
        </p:nvSpPr>
        <p:spPr>
          <a:xfrm rot="16200000">
            <a:off x="9375681" y="2337019"/>
            <a:ext cx="1632000" cy="1104000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1219170" latinLnBrk="1"/>
            <a:endParaRPr lang="ko-KR" altLang="en-US" sz="240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8" name="Text Placeholder 12"/>
          <p:cNvSpPr txBox="1">
            <a:spLocks/>
          </p:cNvSpPr>
          <p:nvPr/>
        </p:nvSpPr>
        <p:spPr>
          <a:xfrm>
            <a:off x="1337745" y="2733551"/>
            <a:ext cx="1057131" cy="6121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667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2569</a:t>
            </a:r>
            <a:endParaRPr lang="en-US" sz="2667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9" name="Text Placeholder 12"/>
          <p:cNvSpPr txBox="1">
            <a:spLocks/>
          </p:cNvSpPr>
          <p:nvPr/>
        </p:nvSpPr>
        <p:spPr>
          <a:xfrm>
            <a:off x="3419088" y="3945610"/>
            <a:ext cx="1057131" cy="6121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667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2570</a:t>
            </a:r>
            <a:endParaRPr lang="en-US" sz="2667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0" name="Text Placeholder 12"/>
          <p:cNvSpPr txBox="1">
            <a:spLocks/>
          </p:cNvSpPr>
          <p:nvPr/>
        </p:nvSpPr>
        <p:spPr>
          <a:xfrm>
            <a:off x="5500430" y="2733551"/>
            <a:ext cx="1057131" cy="6121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667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2571</a:t>
            </a:r>
            <a:endParaRPr lang="en-US" sz="2667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1" name="Text Placeholder 12"/>
          <p:cNvSpPr txBox="1">
            <a:spLocks/>
          </p:cNvSpPr>
          <p:nvPr/>
        </p:nvSpPr>
        <p:spPr>
          <a:xfrm>
            <a:off x="7581773" y="3945610"/>
            <a:ext cx="1057131" cy="6121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667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2572</a:t>
            </a:r>
            <a:endParaRPr lang="en-US" sz="2667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12" name="Text Placeholder 12"/>
          <p:cNvSpPr txBox="1">
            <a:spLocks/>
          </p:cNvSpPr>
          <p:nvPr/>
        </p:nvSpPr>
        <p:spPr>
          <a:xfrm>
            <a:off x="9663116" y="2733551"/>
            <a:ext cx="1057131" cy="612144"/>
          </a:xfrm>
          <a:prstGeom prst="rect">
            <a:avLst/>
          </a:prstGeom>
        </p:spPr>
        <p:txBody>
          <a:bodyPr lIns="0" tIns="0" rIns="0" bIns="0" anchor="ctr"/>
          <a:lstStyle>
            <a:lvl1pPr marL="0" indent="0" algn="l" defTabSz="914400" rtl="0" eaLnBrk="1" latinLnBrk="0" hangingPunct="1">
              <a:spcBef>
                <a:spcPct val="20000"/>
              </a:spcBef>
              <a:buFontTx/>
              <a:buNone/>
              <a:defRPr sz="32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19170"/>
            <a:r>
              <a:rPr lang="en-US" sz="2667" dirty="0" smtClean="0">
                <a:solidFill>
                  <a:prstClr val="white"/>
                </a:solidFill>
                <a:latin typeface="Arial"/>
                <a:cs typeface="Arial" pitchFamily="34" charset="0"/>
              </a:rPr>
              <a:t>2573</a:t>
            </a:r>
            <a:endParaRPr lang="en-US" sz="2667" dirty="0">
              <a:solidFill>
                <a:prstClr val="white"/>
              </a:solidFill>
              <a:latin typeface="Arial"/>
              <a:cs typeface="Arial" pitchFamily="34" charset="0"/>
            </a:endParaRPr>
          </a:p>
        </p:txBody>
      </p:sp>
      <p:sp>
        <p:nvSpPr>
          <p:cNvPr id="33" name="Title 1"/>
          <p:cNvSpPr>
            <a:spLocks noGrp="1"/>
          </p:cNvSpPr>
          <p:nvPr>
            <p:ph type="title"/>
          </p:nvPr>
        </p:nvSpPr>
        <p:spPr>
          <a:xfrm>
            <a:off x="0" y="213195"/>
            <a:ext cx="12192000" cy="446657"/>
          </a:xfrm>
          <a:prstGeom prst="rect">
            <a:avLst/>
          </a:prstGeom>
        </p:spPr>
        <p:txBody>
          <a:bodyPr/>
          <a:lstStyle/>
          <a:p>
            <a:r>
              <a:rPr lang="th-TH" altLang="ko-KR" sz="44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โครงการหลักที่เป็นจุดเน้นของ สำนักงานอธิการบดี</a:t>
            </a:r>
            <a:endParaRPr lang="ko-KR" altLang="en-US" sz="4400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4" name="TextBox 27"/>
          <p:cNvSpPr txBox="1"/>
          <p:nvPr/>
        </p:nvSpPr>
        <p:spPr>
          <a:xfrm>
            <a:off x="8740389" y="741955"/>
            <a:ext cx="3451611" cy="46166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</p:spPr>
        <p:txBody>
          <a:bodyPr wrap="square" rtlCol="0">
            <a:spAutoFit/>
          </a:bodyPr>
          <a:lstStyle/>
          <a:p>
            <a:pPr algn="ctr" defTabSz="1219170" latinLnBrk="1"/>
            <a:r>
              <a:rPr lang="th-TH" altLang="ko-KR" sz="2400" b="1" dirty="0" smtClean="0">
                <a:solidFill>
                  <a:prstClr val="white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ปีงบประมาณ พ.ศ. 2569 - 2573</a:t>
            </a:r>
            <a:endParaRPr lang="en-US" altLang="ko-KR" sz="2400" b="1" dirty="0">
              <a:solidFill>
                <a:prstClr val="white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5" name="Freeform 30"/>
          <p:cNvSpPr/>
          <p:nvPr/>
        </p:nvSpPr>
        <p:spPr>
          <a:xfrm>
            <a:off x="1600272" y="88257"/>
            <a:ext cx="570359" cy="726393"/>
          </a:xfrm>
          <a:custGeom>
            <a:avLst/>
            <a:gdLst/>
            <a:ahLst/>
            <a:cxnLst/>
            <a:rect l="l" t="t" r="r" b="b"/>
            <a:pathLst>
              <a:path w="814378" h="1011079">
                <a:moveTo>
                  <a:pt x="0" y="0"/>
                </a:moveTo>
                <a:lnTo>
                  <a:pt x="814379" y="0"/>
                </a:lnTo>
                <a:lnTo>
                  <a:pt x="814379" y="1011079"/>
                </a:lnTo>
                <a:lnTo>
                  <a:pt x="0" y="101107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36" name="TextBox 24"/>
          <p:cNvSpPr txBox="1"/>
          <p:nvPr/>
        </p:nvSpPr>
        <p:spPr>
          <a:xfrm>
            <a:off x="111400" y="3757698"/>
            <a:ext cx="2276684" cy="107721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โครงการ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พัฒนาระบบบริหารงานบุคลากรเชิง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รุกสู่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การพลิกโฉมมหาวิทยาลัย 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กลุ่มการพัฒนาชุมชนท้องถิ่นหรือชุมชนอื่น” 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 3)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7" name="TextBox 24"/>
          <p:cNvSpPr txBox="1"/>
          <p:nvPr/>
        </p:nvSpPr>
        <p:spPr>
          <a:xfrm>
            <a:off x="2405630" y="853873"/>
            <a:ext cx="2410264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โครงการ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พัฒนาระบบบริหารงานบุคลากรเชิง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รุกสู่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การพลิกโฉมมหาวิทยาลัย 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กลุ่มการพัฒนาชุมชนท้องถิ่นหรือ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ชุมชน อื่น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 </a:t>
            </a: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กลุ่ม 3)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8" name="TextBox 24"/>
          <p:cNvSpPr txBox="1"/>
          <p:nvPr/>
        </p:nvSpPr>
        <p:spPr>
          <a:xfrm>
            <a:off x="4724093" y="4452720"/>
            <a:ext cx="2410264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โครงการจัดตั้งศูนย์บริการแบบเบ็ดเสร็จ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9" name="TextBox 24"/>
          <p:cNvSpPr txBox="1"/>
          <p:nvPr/>
        </p:nvSpPr>
        <p:spPr>
          <a:xfrm>
            <a:off x="6905206" y="1496059"/>
            <a:ext cx="2410264" cy="584775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โครงการยกระดับนวัตกรรมชุมชนด้วยกระบวนการวิศวกรสังคม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0" name="TextBox 24"/>
          <p:cNvSpPr txBox="1"/>
          <p:nvPr/>
        </p:nvSpPr>
        <p:spPr>
          <a:xfrm>
            <a:off x="8986549" y="3783080"/>
            <a:ext cx="2410264" cy="584775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โครงการยกระดับนวัตกรรมชุมชนด้วยกระบวนการวิศวกรสังคม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1" name="TextBox 24"/>
          <p:cNvSpPr txBox="1"/>
          <p:nvPr/>
        </p:nvSpPr>
        <p:spPr>
          <a:xfrm>
            <a:off x="4727769" y="3767706"/>
            <a:ext cx="2348150" cy="584775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ยกระดับนวัตกรรมชุมชน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ด้วยกระบวนการ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วิศวกรสังคม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2" name="TextBox 24"/>
          <p:cNvSpPr txBox="1"/>
          <p:nvPr/>
        </p:nvSpPr>
        <p:spPr>
          <a:xfrm>
            <a:off x="111400" y="4887594"/>
            <a:ext cx="2276684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โครงการยกระดับนวัตกรรมชุมชนด้วยกระบวนการวิศวกรสังคม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3" name="TextBox 24"/>
          <p:cNvSpPr txBox="1"/>
          <p:nvPr/>
        </p:nvSpPr>
        <p:spPr>
          <a:xfrm>
            <a:off x="2418311" y="2012553"/>
            <a:ext cx="2410264" cy="58477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sz="1600" dirty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โครงการยกระดับนวัตกรรมชุมชนด้วยกระบวนการวิศวกรสังคม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4" name="TextBox 24"/>
          <p:cNvSpPr txBox="1"/>
          <p:nvPr/>
        </p:nvSpPr>
        <p:spPr>
          <a:xfrm>
            <a:off x="4696712" y="4911895"/>
            <a:ext cx="2410264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เพิ่มช่องทางการจัดหารายได้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5" name="TextBox 24"/>
          <p:cNvSpPr txBox="1"/>
          <p:nvPr/>
        </p:nvSpPr>
        <p:spPr>
          <a:xfrm>
            <a:off x="6905206" y="2170941"/>
            <a:ext cx="2410264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6" name="TextBox 24"/>
          <p:cNvSpPr txBox="1"/>
          <p:nvPr/>
        </p:nvSpPr>
        <p:spPr>
          <a:xfrm>
            <a:off x="6905206" y="2623471"/>
            <a:ext cx="2410264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7" name="TextBox 24"/>
          <p:cNvSpPr txBox="1"/>
          <p:nvPr/>
        </p:nvSpPr>
        <p:spPr>
          <a:xfrm>
            <a:off x="6905206" y="3079299"/>
            <a:ext cx="2410264" cy="338554"/>
          </a:xfrm>
          <a:prstGeom prst="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 </a:t>
            </a:r>
            <a:r>
              <a:rPr lang="en-US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……………………….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8" name="TextBox 24"/>
          <p:cNvSpPr txBox="1"/>
          <p:nvPr/>
        </p:nvSpPr>
        <p:spPr>
          <a:xfrm>
            <a:off x="8986549" y="4474290"/>
            <a:ext cx="2410264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9" name="TextBox 24"/>
          <p:cNvSpPr txBox="1"/>
          <p:nvPr/>
        </p:nvSpPr>
        <p:spPr>
          <a:xfrm>
            <a:off x="8986549" y="4888780"/>
            <a:ext cx="2410264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0" name="TextBox 24"/>
          <p:cNvSpPr txBox="1"/>
          <p:nvPr/>
        </p:nvSpPr>
        <p:spPr>
          <a:xfrm>
            <a:off x="8986549" y="5300578"/>
            <a:ext cx="2410264" cy="338554"/>
          </a:xfrm>
          <a:prstGeom prst="rect">
            <a:avLst/>
          </a:prstGeom>
          <a:ln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buNone/>
            </a:pP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1" name="TextBox 24"/>
          <p:cNvSpPr txBox="1"/>
          <p:nvPr/>
        </p:nvSpPr>
        <p:spPr>
          <a:xfrm>
            <a:off x="4696712" y="5357882"/>
            <a:ext cx="2410264" cy="338554"/>
          </a:xfrm>
          <a:prstGeom prst="rect">
            <a:avLst/>
          </a:prstGeom>
          <a:ln>
            <a:solidFill>
              <a:srgbClr val="FFC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2" name="TextBox 24"/>
          <p:cNvSpPr txBox="1"/>
          <p:nvPr/>
        </p:nvSpPr>
        <p:spPr>
          <a:xfrm>
            <a:off x="128946" y="5525047"/>
            <a:ext cx="227668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3" name="TextBox 24"/>
          <p:cNvSpPr txBox="1"/>
          <p:nvPr/>
        </p:nvSpPr>
        <p:spPr>
          <a:xfrm>
            <a:off x="128946" y="5993223"/>
            <a:ext cx="2276684" cy="33855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4" name="TextBox 24"/>
          <p:cNvSpPr txBox="1"/>
          <p:nvPr/>
        </p:nvSpPr>
        <p:spPr>
          <a:xfrm>
            <a:off x="2441745" y="2642821"/>
            <a:ext cx="241026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5" name="TextBox 24"/>
          <p:cNvSpPr txBox="1"/>
          <p:nvPr/>
        </p:nvSpPr>
        <p:spPr>
          <a:xfrm>
            <a:off x="2441745" y="3044170"/>
            <a:ext cx="2410264" cy="338554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th-TH" sz="1600" cap="all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</a:t>
            </a:r>
            <a:r>
              <a:rPr lang="th-TH" sz="1600" dirty="0" smtClean="0">
                <a:solidFill>
                  <a:srgbClr val="00206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โครงการ............................................</a:t>
            </a:r>
            <a:endParaRPr lang="th-TH" sz="1600" cap="all" dirty="0">
              <a:solidFill>
                <a:srgbClr val="002060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6" name="รูปภาพ 55">
            <a:extLst>
              <a:ext uri="{FF2B5EF4-FFF2-40B4-BE49-F238E27FC236}">
                <a16:creationId xmlns:a16="http://schemas.microsoft.com/office/drawing/2014/main" id="{821B45EB-2195-D26C-EB24-C56D56C0FCD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32" y="2208131"/>
            <a:ext cx="1042254" cy="147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7" name="รูปภาพ 56">
            <a:extLst>
              <a:ext uri="{FF2B5EF4-FFF2-40B4-BE49-F238E27FC236}">
                <a16:creationId xmlns:a16="http://schemas.microsoft.com/office/drawing/2014/main" id="{821B45EB-2195-D26C-EB24-C56D56C0FCD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3044" y="3716888"/>
            <a:ext cx="889413" cy="1258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3949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523" y="242170"/>
            <a:ext cx="11281669" cy="6439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รูปภาพ 4"/>
          <p:cNvPicPr>
            <a:picLocks noChangeAspect="1"/>
          </p:cNvPicPr>
          <p:nvPr/>
        </p:nvPicPr>
        <p:blipFill rotWithShape="1">
          <a:blip r:embed="rId3"/>
          <a:srcRect r="43989"/>
          <a:stretch/>
        </p:blipFill>
        <p:spPr>
          <a:xfrm>
            <a:off x="9190967" y="1939897"/>
            <a:ext cx="2343972" cy="331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3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476" y="190743"/>
            <a:ext cx="11660453" cy="6544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รูปภาพ 5"/>
          <p:cNvPicPr>
            <a:picLocks noChangeAspect="1"/>
          </p:cNvPicPr>
          <p:nvPr/>
        </p:nvPicPr>
        <p:blipFill rotWithShape="1">
          <a:blip r:embed="rId3"/>
          <a:srcRect r="43989"/>
          <a:stretch/>
        </p:blipFill>
        <p:spPr>
          <a:xfrm>
            <a:off x="2388516" y="2546647"/>
            <a:ext cx="711569" cy="1005786"/>
          </a:xfrm>
          <a:prstGeom prst="rect">
            <a:avLst/>
          </a:prstGeom>
        </p:spPr>
      </p:pic>
      <p:cxnSp>
        <p:nvCxnSpPr>
          <p:cNvPr id="8" name="ตัวเชื่อมต่อตรง 7"/>
          <p:cNvCxnSpPr/>
          <p:nvPr/>
        </p:nvCxnSpPr>
        <p:spPr>
          <a:xfrm>
            <a:off x="9203821" y="4503634"/>
            <a:ext cx="252955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9" name="ตัวเชื่อมต่อตรง 8"/>
          <p:cNvCxnSpPr/>
          <p:nvPr/>
        </p:nvCxnSpPr>
        <p:spPr>
          <a:xfrm>
            <a:off x="9212367" y="4734370"/>
            <a:ext cx="252955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0" name="ตัวเชื่อมต่อตรง 9"/>
          <p:cNvCxnSpPr/>
          <p:nvPr/>
        </p:nvCxnSpPr>
        <p:spPr>
          <a:xfrm>
            <a:off x="9203821" y="4965106"/>
            <a:ext cx="252955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1" name="ตัวเชื่อมต่อตรง 10"/>
          <p:cNvCxnSpPr/>
          <p:nvPr/>
        </p:nvCxnSpPr>
        <p:spPr>
          <a:xfrm>
            <a:off x="9212367" y="6144425"/>
            <a:ext cx="252955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2" name="ตัวเชื่อมต่อตรง 11"/>
          <p:cNvCxnSpPr/>
          <p:nvPr/>
        </p:nvCxnSpPr>
        <p:spPr>
          <a:xfrm>
            <a:off x="9203821" y="6400799"/>
            <a:ext cx="2529555" cy="0"/>
          </a:xfrm>
          <a:prstGeom prst="line">
            <a:avLst/>
          </a:prstGeom>
          <a:ln w="190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2405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80" y="604545"/>
            <a:ext cx="10630967" cy="6036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771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งานนำเสนอ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แบบสีฟ้า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แบบสีฟ้า.potx" id="{32FDB142-C576-4101-A526-B8798314CF18}" vid="{369E894D-CF22-44FD-ADF9-BF7CEEF5A643}"/>
    </a:ext>
  </a:extLst>
</a:theme>
</file>

<file path=ppt/theme/theme3.xml><?xml version="1.0" encoding="utf-8"?>
<a:theme xmlns:a="http://schemas.openxmlformats.org/drawingml/2006/main" name="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3FE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1_Contents Slide Master">
  <a:themeElements>
    <a:clrScheme name="ALLPPT-COLOR-A05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33E97C"/>
      </a:accent1>
      <a:accent2>
        <a:srgbClr val="2FC5FA"/>
      </a:accent2>
      <a:accent3>
        <a:srgbClr val="F2AC30"/>
      </a:accent3>
      <a:accent4>
        <a:srgbClr val="FE3FE4"/>
      </a:accent4>
      <a:accent5>
        <a:srgbClr val="FE4D3B"/>
      </a:accent5>
      <a:accent6>
        <a:srgbClr val="CBCBCB"/>
      </a:accent6>
      <a:hlink>
        <a:srgbClr val="000000"/>
      </a:hlink>
      <a:folHlink>
        <a:srgbClr val="00000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E3FE4"/>
        </a:solidFill>
        <a:ln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1464</TotalTime>
  <Words>3353</Words>
  <Application>Microsoft Office PowerPoint</Application>
  <PresentationFormat>แบบจอกว้าง</PresentationFormat>
  <Paragraphs>530</Paragraphs>
  <Slides>20</Slides>
  <Notes>1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18</vt:i4>
      </vt:variant>
      <vt:variant>
        <vt:lpstr>ธีม</vt:lpstr>
      </vt:variant>
      <vt:variant>
        <vt:i4>4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42" baseType="lpstr">
      <vt:lpstr>맑은 고딕</vt:lpstr>
      <vt:lpstr>Angsana New</vt:lpstr>
      <vt:lpstr>Arial</vt:lpstr>
      <vt:lpstr>Arial Unicode MS</vt:lpstr>
      <vt:lpstr>Calibri</vt:lpstr>
      <vt:lpstr>Calibri Light</vt:lpstr>
      <vt:lpstr>Cordia New</vt:lpstr>
      <vt:lpstr>EucrosiaUPC</vt:lpstr>
      <vt:lpstr>Fira Sans Extra Condensed</vt:lpstr>
      <vt:lpstr>Fira Sans Extra Condensed Medium</vt:lpstr>
      <vt:lpstr>-JS Synjai</vt:lpstr>
      <vt:lpstr>Prompt</vt:lpstr>
      <vt:lpstr>Roboto</vt:lpstr>
      <vt:lpstr>TH Niramit AS</vt:lpstr>
      <vt:lpstr>TH SarabunPSK</vt:lpstr>
      <vt:lpstr>Times New Roman</vt:lpstr>
      <vt:lpstr>Wingdings</vt:lpstr>
      <vt:lpstr>Wingdings 2</vt:lpstr>
      <vt:lpstr>งานนำเสนอ2</vt:lpstr>
      <vt:lpstr>แบบสีฟ้า</vt:lpstr>
      <vt:lpstr>Contents Slide Master</vt:lpstr>
      <vt:lpstr>1_Contents Slide Master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โครงการหลักที่เป็นจุดเน้นของ สำนักงานอธิการบดี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nim .</dc:creator>
  <cp:lastModifiedBy>Chanokyada</cp:lastModifiedBy>
  <cp:revision>706</cp:revision>
  <cp:lastPrinted>2025-04-28T04:00:11Z</cp:lastPrinted>
  <dcterms:created xsi:type="dcterms:W3CDTF">2021-10-11T09:13:00Z</dcterms:created>
  <dcterms:modified xsi:type="dcterms:W3CDTF">2025-05-21T09:09:39Z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6033BB279F3247D388DA5C5892166F89_12</vt:lpwstr>
  </property>
  <property fmtid="{D5CDD505-2E9C-101B-9397-08002B2CF9AE}" pid="3" name="KSOProductBuildVer">
    <vt:lpwstr>1054-12.2.0.20326</vt:lpwstr>
  </property>
</Properties>
</file>