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82"/>
  </p:notesMasterIdLst>
  <p:sldIdLst>
    <p:sldId id="259" r:id="rId5"/>
    <p:sldId id="582" r:id="rId6"/>
    <p:sldId id="535" r:id="rId7"/>
    <p:sldId id="537" r:id="rId8"/>
    <p:sldId id="538" r:id="rId9"/>
    <p:sldId id="556" r:id="rId10"/>
    <p:sldId id="534" r:id="rId11"/>
    <p:sldId id="584" r:id="rId12"/>
    <p:sldId id="585" r:id="rId13"/>
    <p:sldId id="557" r:id="rId14"/>
    <p:sldId id="558" r:id="rId15"/>
    <p:sldId id="503" r:id="rId16"/>
    <p:sldId id="539" r:id="rId17"/>
    <p:sldId id="570" r:id="rId18"/>
    <p:sldId id="571" r:id="rId19"/>
    <p:sldId id="572" r:id="rId20"/>
    <p:sldId id="573" r:id="rId21"/>
    <p:sldId id="578" r:id="rId22"/>
    <p:sldId id="280" r:id="rId23"/>
    <p:sldId id="505" r:id="rId24"/>
    <p:sldId id="559" r:id="rId25"/>
    <p:sldId id="507" r:id="rId26"/>
    <p:sldId id="508" r:id="rId27"/>
    <p:sldId id="509" r:id="rId28"/>
    <p:sldId id="510" r:id="rId29"/>
    <p:sldId id="511" r:id="rId30"/>
    <p:sldId id="560" r:id="rId31"/>
    <p:sldId id="512" r:id="rId32"/>
    <p:sldId id="543" r:id="rId33"/>
    <p:sldId id="544" r:id="rId34"/>
    <p:sldId id="545" r:id="rId35"/>
    <p:sldId id="546" r:id="rId36"/>
    <p:sldId id="547" r:id="rId37"/>
    <p:sldId id="548" r:id="rId38"/>
    <p:sldId id="536" r:id="rId39"/>
    <p:sldId id="549" r:id="rId40"/>
    <p:sldId id="514" r:id="rId41"/>
    <p:sldId id="561" r:id="rId42"/>
    <p:sldId id="515" r:id="rId43"/>
    <p:sldId id="516" r:id="rId44"/>
    <p:sldId id="523" r:id="rId45"/>
    <p:sldId id="524" r:id="rId46"/>
    <p:sldId id="525" r:id="rId47"/>
    <p:sldId id="526" r:id="rId48"/>
    <p:sldId id="527" r:id="rId49"/>
    <p:sldId id="528" r:id="rId50"/>
    <p:sldId id="529" r:id="rId51"/>
    <p:sldId id="562" r:id="rId52"/>
    <p:sldId id="517" r:id="rId53"/>
    <p:sldId id="550" r:id="rId54"/>
    <p:sldId id="551" r:id="rId55"/>
    <p:sldId id="552" r:id="rId56"/>
    <p:sldId id="553" r:id="rId57"/>
    <p:sldId id="554" r:id="rId58"/>
    <p:sldId id="563" r:id="rId59"/>
    <p:sldId id="519" r:id="rId60"/>
    <p:sldId id="520" r:id="rId61"/>
    <p:sldId id="521" r:id="rId62"/>
    <p:sldId id="522" r:id="rId63"/>
    <p:sldId id="564" r:id="rId64"/>
    <p:sldId id="574" r:id="rId65"/>
    <p:sldId id="540" r:id="rId66"/>
    <p:sldId id="565" r:id="rId67"/>
    <p:sldId id="566" r:id="rId68"/>
    <p:sldId id="567" r:id="rId69"/>
    <p:sldId id="568" r:id="rId70"/>
    <p:sldId id="433" r:id="rId71"/>
    <p:sldId id="432" r:id="rId72"/>
    <p:sldId id="541" r:id="rId73"/>
    <p:sldId id="542" r:id="rId74"/>
    <p:sldId id="577" r:id="rId75"/>
    <p:sldId id="580" r:id="rId76"/>
    <p:sldId id="576" r:id="rId77"/>
    <p:sldId id="579" r:id="rId78"/>
    <p:sldId id="575" r:id="rId79"/>
    <p:sldId id="583" r:id="rId80"/>
    <p:sldId id="339" r:id="rId81"/>
  </p:sldIdLst>
  <p:sldSz cx="12192000" cy="6858000"/>
  <p:notesSz cx="6797675" cy="992822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9900"/>
    <a:srgbClr val="FFCCFF"/>
    <a:srgbClr val="9966FF"/>
    <a:srgbClr val="FFFFCC"/>
    <a:srgbClr val="FFFF99"/>
    <a:srgbClr val="FF6699"/>
    <a:srgbClr val="FF3399"/>
    <a:srgbClr val="FFCC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สไตล์สีอ่อน 2 - เน้น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0" autoAdjust="0"/>
    <p:restoredTop sz="94660"/>
  </p:normalViewPr>
  <p:slideViewPr>
    <p:cSldViewPr snapToGrid="0">
      <p:cViewPr>
        <p:scale>
          <a:sx n="66" d="100"/>
          <a:sy n="66" d="100"/>
        </p:scale>
        <p:origin x="164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C239F-6394-41F3-9E5B-4C956FA218EC}" type="datetimeFigureOut">
              <a:rPr lang="th-TH" smtClean="0"/>
              <a:t>28/04/68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1990-9878-4888-A5BA-C2BE5500F178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0E52-B4F9-4195-83B0-B4914A8BDADB}" type="datetime1">
              <a:rPr lang="en-US" smtClean="0"/>
              <a:t>4/28/2025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F2FE-48A2-4D72-90E3-E1DD13CB9B94}" type="datetime1">
              <a:rPr lang="en-US" smtClean="0"/>
              <a:t>4/28/2025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0E41-54BC-4259-9A30-A8D2F1541F4C}" type="datetime1">
              <a:rPr lang="en-US" smtClean="0"/>
              <a:t>4/28/2025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25326B-03F7-4403-95D9-A5624A2D4CA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4/28/2025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F51AB7-789D-498B-A867-4AF2BD596DB4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362E8C-A5F5-4D5D-84DE-5294C357104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4/28/2025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F51AB7-789D-498B-A867-4AF2BD596DB4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B188B5-E9B5-44E3-B51C-4ACD98AE612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4/28/2025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F51AB7-789D-498B-A867-4AF2BD596DB4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6DA7FF-1D88-4EA0-8080-D9522D8EFBE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4/28/2025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F51AB7-789D-498B-A867-4AF2BD596DB4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AA778A-8EDD-4D1E-96DB-70F47F56C09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4/28/2025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F51AB7-789D-498B-A867-4AF2BD596DB4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0A097F-23E2-4A9E-B0E6-5D6CBF62A98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4/28/2025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F51AB7-789D-498B-A867-4AF2BD596DB4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9EA8E2-4432-49B3-887A-7024569D87B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4/28/2025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F51AB7-789D-498B-A867-4AF2BD596DB4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83737E-F18F-4609-979B-36BF9819E9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4/28/2025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F51AB7-789D-498B-A867-4AF2BD596DB4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1F6F1-FFA7-4959-B6BE-555CBB727B80}" type="datetime1">
              <a:rPr lang="en-US" smtClean="0"/>
              <a:t>4/28/2025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D24F77-9B44-4F43-A4A0-45555FCB480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4/28/2025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F51AB7-789D-498B-A867-4AF2BD596DB4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807988-14E9-481F-A1C8-C0FD592838F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4/28/2025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F51AB7-789D-498B-A867-4AF2BD596DB4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C494DF-2CE8-42C1-9E2C-CE4EF92084A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4/28/2025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F51AB7-789D-498B-A867-4AF2BD596DB4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36A254AF-F55C-4CC2-8BCD-C3F1670E9A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23BC9028-2D56-4D4A-9E67-99CC599E1C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A7366909-9EF2-4FE2-8EE7-22E6784F15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AB65BF79-BE9B-4488-B0D4-D6EB0205C1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F8B009E7-CAAA-4BD9-BBFE-4A74976DF0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88F815E3-FBD4-4E33-A5F0-E8260A5A49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6508B880-9724-4D9F-950A-EE547DAEF9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50AB-5676-4B9A-8422-E75BA80BA545}" type="datetime1">
              <a:rPr lang="en-US" smtClean="0"/>
              <a:t>4/28/2025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F5ECD9D9-182F-4EFA-95AF-6A89AC6755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A25DC1D1-B665-4F3F-AFA5-6EBA1257CF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AC9FA359-BCE0-44B7-AD3B-406854A438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AB868ECC-C6D4-48D5-8D8D-AD0951F9B5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512CF6E-CD20-47DA-BC5D-47845A1ED2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FDA6555-B8AB-4F20-8BCA-260AF7146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81D9EF9-EE5C-4FC6-82E3-DB83001E3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0E52-B4F9-4195-83B0-B4914A8BDADB}" type="datetime1">
              <a:rPr lang="en-US" smtClean="0"/>
              <a:t>4/28/2025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97054EE-AEEB-4F0B-98A5-7FE9ECDC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ED32A5A-DF23-4F50-8A92-27CB46A4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1305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C5F2024-595D-41BB-8F10-C132B0922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66DD8AE-4A1A-4C55-BAFD-67B95B7EE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18C1D0B-25FF-413E-BD75-CB7FD20A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1F6F1-FFA7-4959-B6BE-555CBB727B80}" type="datetime1">
              <a:rPr lang="en-US" smtClean="0"/>
              <a:t>4/28/2025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4D80DF5-83C2-4DED-9D4C-0D0666564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5">
            <a:extLst>
              <a:ext uri="{FF2B5EF4-FFF2-40B4-BE49-F238E27FC236}">
                <a16:creationId xmlns:a16="http://schemas.microsoft.com/office/drawing/2014/main" id="{009C07F2-85C9-4F3F-8E91-B85931F9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4307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84932E0-32A0-446D-8827-645D5F90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57F78F8-8B9E-4958-B71A-4A1804576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1E55A2C-5264-462A-8AF6-A72FCF73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50AB-5676-4B9A-8422-E75BA80BA545}" type="datetime1">
              <a:rPr lang="en-US" smtClean="0"/>
              <a:t>4/28/2025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82AA47C-FB4F-49BC-88FD-A19EB973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5">
            <a:extLst>
              <a:ext uri="{FF2B5EF4-FFF2-40B4-BE49-F238E27FC236}">
                <a16:creationId xmlns:a16="http://schemas.microsoft.com/office/drawing/2014/main" id="{009C07F2-85C9-4F3F-8E91-B85931F9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89064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E50F83F-9911-460C-AE70-F29F4EA49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F461C16-792F-4AD8-8CC3-DFDAB7350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F2FC9CB2-DD13-4882-92CF-C7AEE256A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B18E6A5-7DA0-4F7B-9ADB-8C564F9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A9999-A698-4BE4-BAC3-BF0392C07608}" type="datetime1">
              <a:rPr lang="en-US" smtClean="0"/>
              <a:t>4/28/2025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4CDCF3C-54AB-41B9-8B20-AE106B17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1484FAF-39DE-4CB9-83A9-2FB627F54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9652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F3C0CC8-74AE-4159-B71B-C544D64B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3FCAC89-8BFA-413F-A882-673AB98C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D9FE8467-9EA9-435A-9BEA-2F21D0D1C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DBC8414E-BFCF-49AE-9221-019D49DF4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AEF324D3-F723-47F4-A399-A90CD4053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3F6D3C03-C0F9-4B61-B65F-D08501F08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5B14-5501-41BA-A2AC-49B61DFE737E}" type="datetime1">
              <a:rPr lang="en-US" smtClean="0"/>
              <a:t>4/28/2025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7D5072E9-129D-4E09-84A0-01B061093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002BDC04-2483-4D8D-BF83-D76B72051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7242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9747EEF-98BC-4C45-BBFB-F8116CA5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F053B94D-70B4-4969-98B1-2BBC12AD8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D5BB1-EBC6-4381-BC4E-619C4A8D8C92}" type="datetime1">
              <a:rPr lang="en-US" smtClean="0"/>
              <a:t>4/28/2025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E41116BB-11BC-43F1-BF3D-E41E159C3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6DF0DE3B-DD4D-4F47-954F-17ACA249C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8714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A9999-A698-4BE4-BAC3-BF0392C07608}" type="datetime1">
              <a:rPr lang="en-US" smtClean="0"/>
              <a:t>4/28/2025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FC8B76CE-8ED3-49E6-BD20-C6A3A43D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BA7C-A55F-4B39-98DA-F2C75B663B81}" type="datetime1">
              <a:rPr lang="en-US" smtClean="0"/>
              <a:t>4/28/2025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0D136B7C-D7F2-4BDA-A900-06A8213AE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F1B6FF3-BE7C-40BE-AFCD-84E0E5EE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6947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89F1B5F-C469-4433-AFAF-DA31D17C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525A41B-1E95-4649-A452-DE07EADCC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BE528BA8-B1E9-43FD-8C25-619FC5B18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028C8E8F-D307-4730-B174-C5935F517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1A3B1-DAA4-4F12-B9B1-74215FE73851}" type="datetime1">
              <a:rPr lang="en-US" smtClean="0"/>
              <a:t>4/28/2025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557BF92-A91A-4D64-A0EF-90C70FD5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F9B97B34-BC53-4EFF-AB8F-82790D09C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19972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25CF6BF-52E6-4553-B491-7486578F4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80ADE56-6FB4-461D-9A98-FC61A446D2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B093B267-028D-40F8-A686-D75805CCF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301686FF-E2D6-4F8B-B703-54786C6FA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03D2-8D78-4F25-93D6-8020941F73A4}" type="datetime1">
              <a:rPr lang="en-US" smtClean="0"/>
              <a:t>4/28/2025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54EA28FA-2DF2-4417-BCA7-64FCF3388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1C871EC-4273-4AFF-AAE0-ABF098DF0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92663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62FC32D-1930-4A74-BCFE-E4358FBC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6EE013D1-4A35-4DB7-98EE-122599126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1716E58-DEA9-4D6E-9938-F09FAD7F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F2FE-48A2-4D72-90E3-E1DD13CB9B94}" type="datetime1">
              <a:rPr lang="en-US" smtClean="0"/>
              <a:t>4/28/2025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9BF483A-7D2C-4809-8D16-944C21FAD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745E1D-80BD-43DA-BA27-E81B2FF0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90843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40A5A6D5-009F-416F-A544-BD2916A20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65E5ED48-C42B-4D8A-8568-A97C43BCD9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49C1629-0CB5-4464-BAE0-508BDF5AF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0E41-54BC-4259-9A30-A8D2F1541F4C}" type="datetime1">
              <a:rPr lang="en-US" smtClean="0"/>
              <a:t>4/28/2025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ED56394-44AC-456C-BF82-1ECE779A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7DD6581-E074-4FB4-9F00-34541B1B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702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5B14-5501-41BA-A2AC-49B61DFE737E}" type="datetime1">
              <a:rPr lang="en-US" smtClean="0"/>
              <a:t>4/28/2025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D5BB1-EBC6-4381-BC4E-619C4A8D8C92}" type="datetime1">
              <a:rPr lang="en-US" smtClean="0"/>
              <a:t>4/28/2025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BA7C-A55F-4B39-98DA-F2C75B663B81}" type="datetime1">
              <a:rPr lang="en-US" smtClean="0"/>
              <a:t>4/28/2025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1A3B1-DAA4-4F12-B9B1-74215FE73851}" type="datetime1">
              <a:rPr lang="en-US" smtClean="0"/>
              <a:t>4/28/2025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03D2-8D78-4F25-93D6-8020941F73A4}" type="datetime1">
              <a:rPr lang="en-US" smtClean="0"/>
              <a:t>4/28/2025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2EEEB-DDC0-4AA2-9C87-542B5399D37C}" type="datetime1">
              <a:rPr lang="en-US" smtClean="0"/>
              <a:t>4/28/2025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11353800" y="6562976"/>
            <a:ext cx="685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2FE3085A-DD16-466E-A65E-2599BE58D85C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SarabunPSK" panose="020B0500040200020003" pitchFamily="34" charset="-34"/>
          <a:ea typeface="+mj-ea"/>
          <a:cs typeface="TH SarabunPSK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8545C0-1B7D-485D-A599-C79B5AAA182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4/28/2025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F51AB7-789D-498B-A867-4AF2BD596DB4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7244ECD0-3E6D-4C57-9C9B-D5ABD0CD88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5D2C861F-0475-4CE3-B593-E457FE5F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665AF5D-807D-4E9A-8934-0856AD8CC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AB5C695-4169-4346-BDB9-853443F68E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2EEEB-DDC0-4AA2-9C87-542B5399D37C}" type="datetime1">
              <a:rPr lang="en-US" smtClean="0"/>
              <a:t>4/28/2025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D6E54AF-61E9-4421-8C42-6A2538657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ตัวแทนหมายเลขสไลด์ 5">
            <a:extLst>
              <a:ext uri="{FF2B5EF4-FFF2-40B4-BE49-F238E27FC236}">
                <a16:creationId xmlns:a16="http://schemas.microsoft.com/office/drawing/2014/main" id="{830AA707-5391-4A2A-8232-E2B1ABE3B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62976"/>
            <a:ext cx="685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2FE3085A-DD16-466E-A65E-2599BE58D8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122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SarabunPSK" panose="020B0500040200020003" pitchFamily="34" charset="-34"/>
          <a:ea typeface="+mj-ea"/>
          <a:cs typeface="TH SarabunPSK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image" Target="../media/image28.svg"/><Relationship Id="rId7" Type="http://schemas.openxmlformats.org/officeDocument/2006/relationships/image" Target="../media/image8.sv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30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.wdp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image" Target="../media/image28.svg"/><Relationship Id="rId7" Type="http://schemas.openxmlformats.org/officeDocument/2006/relationships/image" Target="../media/image8.sv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30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.wdp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8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8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8.pn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sv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4" Type="http://schemas.microsoft.com/office/2007/relationships/hdphoto" Target="../media/hdphoto3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4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4" Type="http://schemas.microsoft.com/office/2007/relationships/hdphoto" Target="../media/hdphoto3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4" Type="http://schemas.microsoft.com/office/2007/relationships/hdphoto" Target="../media/hdphoto3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0.png"/><Relationship Id="rId4" Type="http://schemas.microsoft.com/office/2007/relationships/hdphoto" Target="../media/hdphoto3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image" Target="../media/image28.svg"/><Relationship Id="rId7" Type="http://schemas.openxmlformats.org/officeDocument/2006/relationships/image" Target="../media/image8.sv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30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รูปภาพ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8504"/>
            <a:ext cx="12192000" cy="1971675"/>
          </a:xfrm>
          <a:prstGeom prst="rect">
            <a:avLst/>
          </a:prstGeom>
        </p:spPr>
      </p:pic>
      <p:sp>
        <p:nvSpPr>
          <p:cNvPr id="110" name="รูปแบบอิสระ: รูปร่าง 109"/>
          <p:cNvSpPr/>
          <p:nvPr/>
        </p:nvSpPr>
        <p:spPr>
          <a:xfrm>
            <a:off x="-53334" y="701604"/>
            <a:ext cx="5466652" cy="5859619"/>
          </a:xfrm>
          <a:custGeom>
            <a:avLst/>
            <a:gdLst>
              <a:gd name="connsiteX0" fmla="*/ 0 w 5466652"/>
              <a:gd name="connsiteY0" fmla="*/ 0 h 5859619"/>
              <a:gd name="connsiteX1" fmla="*/ 2228826 w 5466652"/>
              <a:gd name="connsiteY1" fmla="*/ 0 h 5859619"/>
              <a:gd name="connsiteX2" fmla="*/ 5466652 w 5466652"/>
              <a:gd name="connsiteY2" fmla="*/ 5859619 h 5859619"/>
              <a:gd name="connsiteX3" fmla="*/ 0 w 5466652"/>
              <a:gd name="connsiteY3" fmla="*/ 5859619 h 5859619"/>
              <a:gd name="connsiteX4" fmla="*/ 0 w 5466652"/>
              <a:gd name="connsiteY4" fmla="*/ 0 h 585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6652" h="5859619">
                <a:moveTo>
                  <a:pt x="0" y="0"/>
                </a:moveTo>
                <a:lnTo>
                  <a:pt x="2228826" y="0"/>
                </a:lnTo>
                <a:lnTo>
                  <a:pt x="5466652" y="5859619"/>
                </a:lnTo>
                <a:lnTo>
                  <a:pt x="0" y="5859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66" name="รูปแบบอิสระ: รูปร่าง 65"/>
          <p:cNvSpPr/>
          <p:nvPr/>
        </p:nvSpPr>
        <p:spPr>
          <a:xfrm>
            <a:off x="3100882" y="2282697"/>
            <a:ext cx="9098913" cy="4219899"/>
          </a:xfrm>
          <a:custGeom>
            <a:avLst/>
            <a:gdLst>
              <a:gd name="connsiteX0" fmla="*/ 0 w 9669646"/>
              <a:gd name="connsiteY0" fmla="*/ 0 h 4484594"/>
              <a:gd name="connsiteX1" fmla="*/ 9669646 w 9669646"/>
              <a:gd name="connsiteY1" fmla="*/ 0 h 4484594"/>
              <a:gd name="connsiteX2" fmla="*/ 9669646 w 9669646"/>
              <a:gd name="connsiteY2" fmla="*/ 4484594 h 4484594"/>
              <a:gd name="connsiteX3" fmla="*/ 2524558 w 9669646"/>
              <a:gd name="connsiteY3" fmla="*/ 4484594 h 4484594"/>
              <a:gd name="connsiteX4" fmla="*/ 0 w 9669646"/>
              <a:gd name="connsiteY4" fmla="*/ 0 h 4484594"/>
              <a:gd name="connsiteX0-1" fmla="*/ 0 w 9669646"/>
              <a:gd name="connsiteY0-2" fmla="*/ 0 h 4484594"/>
              <a:gd name="connsiteX1-3" fmla="*/ 9669646 w 9669646"/>
              <a:gd name="connsiteY1-4" fmla="*/ 0 h 4484594"/>
              <a:gd name="connsiteX2-5" fmla="*/ 9669646 w 9669646"/>
              <a:gd name="connsiteY2-6" fmla="*/ 4484594 h 4484594"/>
              <a:gd name="connsiteX3-7" fmla="*/ 2495551 w 9669646"/>
              <a:gd name="connsiteY3-8" fmla="*/ 4484594 h 4484594"/>
              <a:gd name="connsiteX4-9" fmla="*/ 0 w 9669646"/>
              <a:gd name="connsiteY4-10" fmla="*/ 0 h 44845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669646" h="4484594">
                <a:moveTo>
                  <a:pt x="0" y="0"/>
                </a:moveTo>
                <a:lnTo>
                  <a:pt x="9669646" y="0"/>
                </a:lnTo>
                <a:lnTo>
                  <a:pt x="9669646" y="4484594"/>
                </a:lnTo>
                <a:lnTo>
                  <a:pt x="2495551" y="4484594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95" name="รูปแบบอิสระ: รูปร่าง 94"/>
          <p:cNvSpPr/>
          <p:nvPr/>
        </p:nvSpPr>
        <p:spPr>
          <a:xfrm>
            <a:off x="2761351" y="1744213"/>
            <a:ext cx="9438444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grpSp>
        <p:nvGrpSpPr>
          <p:cNvPr id="46" name="Group 50"/>
          <p:cNvGrpSpPr/>
          <p:nvPr/>
        </p:nvGrpSpPr>
        <p:grpSpPr>
          <a:xfrm>
            <a:off x="13289590" y="2838799"/>
            <a:ext cx="1671556" cy="3224943"/>
            <a:chOff x="8639132" y="1226194"/>
            <a:chExt cx="2538541" cy="4897619"/>
          </a:xfrm>
          <a:solidFill>
            <a:schemeClr val="bg1">
              <a:alpha val="50000"/>
            </a:schemeClr>
          </a:solidFill>
        </p:grpSpPr>
        <p:grpSp>
          <p:nvGrpSpPr>
            <p:cNvPr id="47" name="Group 2"/>
            <p:cNvGrpSpPr/>
            <p:nvPr/>
          </p:nvGrpSpPr>
          <p:grpSpPr>
            <a:xfrm>
              <a:off x="9361227" y="4899623"/>
              <a:ext cx="1422003" cy="1224190"/>
              <a:chOff x="5580112" y="4160675"/>
              <a:chExt cx="2016224" cy="1735751"/>
            </a:xfrm>
            <a:grpFill/>
          </p:grpSpPr>
          <p:sp>
            <p:nvSpPr>
              <p:cNvPr id="62" name="Trapezoid 1"/>
              <p:cNvSpPr/>
              <p:nvPr/>
            </p:nvSpPr>
            <p:spPr>
              <a:xfrm rot="10800000">
                <a:off x="5796136" y="4653136"/>
                <a:ext cx="1584176" cy="1243290"/>
              </a:xfrm>
              <a:custGeom>
                <a:avLst/>
                <a:gdLst>
                  <a:gd name="connsiteX0" fmla="*/ 0 w 1584176"/>
                  <a:gd name="connsiteY0" fmla="*/ 1216152 h 1216152"/>
                  <a:gd name="connsiteX1" fmla="*/ 304038 w 1584176"/>
                  <a:gd name="connsiteY1" fmla="*/ 0 h 1216152"/>
                  <a:gd name="connsiteX2" fmla="*/ 1280138 w 1584176"/>
                  <a:gd name="connsiteY2" fmla="*/ 0 h 1216152"/>
                  <a:gd name="connsiteX3" fmla="*/ 1584176 w 1584176"/>
                  <a:gd name="connsiteY3" fmla="*/ 1216152 h 1216152"/>
                  <a:gd name="connsiteX4" fmla="*/ 0 w 1584176"/>
                  <a:gd name="connsiteY4" fmla="*/ 1216152 h 1216152"/>
                  <a:gd name="connsiteX0-1" fmla="*/ 0 w 1584176"/>
                  <a:gd name="connsiteY0-2" fmla="*/ 1235792 h 1235792"/>
                  <a:gd name="connsiteX1-3" fmla="*/ 304038 w 1584176"/>
                  <a:gd name="connsiteY1-4" fmla="*/ 19640 h 1235792"/>
                  <a:gd name="connsiteX2-5" fmla="*/ 1280138 w 1584176"/>
                  <a:gd name="connsiteY2-6" fmla="*/ 19640 h 1235792"/>
                  <a:gd name="connsiteX3-7" fmla="*/ 1584176 w 1584176"/>
                  <a:gd name="connsiteY3-8" fmla="*/ 1235792 h 1235792"/>
                  <a:gd name="connsiteX4-9" fmla="*/ 0 w 1584176"/>
                  <a:gd name="connsiteY4-10" fmla="*/ 1235792 h 1235792"/>
                  <a:gd name="connsiteX0-11" fmla="*/ 0 w 1584176"/>
                  <a:gd name="connsiteY0-12" fmla="*/ 1243290 h 1243290"/>
                  <a:gd name="connsiteX1-13" fmla="*/ 304038 w 1584176"/>
                  <a:gd name="connsiteY1-14" fmla="*/ 27138 h 1243290"/>
                  <a:gd name="connsiteX2-15" fmla="*/ 1280138 w 1584176"/>
                  <a:gd name="connsiteY2-16" fmla="*/ 27138 h 1243290"/>
                  <a:gd name="connsiteX3-17" fmla="*/ 1584176 w 1584176"/>
                  <a:gd name="connsiteY3-18" fmla="*/ 1243290 h 1243290"/>
                  <a:gd name="connsiteX4-19" fmla="*/ 0 w 1584176"/>
                  <a:gd name="connsiteY4-20" fmla="*/ 1243290 h 124329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84176" h="1243290">
                    <a:moveTo>
                      <a:pt x="0" y="1243290"/>
                    </a:moveTo>
                    <a:lnTo>
                      <a:pt x="304038" y="27138"/>
                    </a:lnTo>
                    <a:cubicBezTo>
                      <a:pt x="629405" y="-57"/>
                      <a:pt x="941174" y="-17053"/>
                      <a:pt x="1280138" y="27138"/>
                    </a:cubicBezTo>
                    <a:lnTo>
                      <a:pt x="1584176" y="1243290"/>
                    </a:lnTo>
                    <a:lnTo>
                      <a:pt x="0" y="124329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3" name="Trapezoid 6"/>
              <p:cNvSpPr/>
              <p:nvPr/>
            </p:nvSpPr>
            <p:spPr>
              <a:xfrm rot="10800000">
                <a:off x="5580112" y="4312147"/>
                <a:ext cx="2016224" cy="471979"/>
              </a:xfrm>
              <a:custGeom>
                <a:avLst/>
                <a:gdLst>
                  <a:gd name="connsiteX0" fmla="*/ 0 w 2016224"/>
                  <a:gd name="connsiteY0" fmla="*/ 360040 h 360040"/>
                  <a:gd name="connsiteX1" fmla="*/ 128109 w 2016224"/>
                  <a:gd name="connsiteY1" fmla="*/ 0 h 360040"/>
                  <a:gd name="connsiteX2" fmla="*/ 1888115 w 2016224"/>
                  <a:gd name="connsiteY2" fmla="*/ 0 h 360040"/>
                  <a:gd name="connsiteX3" fmla="*/ 2016224 w 2016224"/>
                  <a:gd name="connsiteY3" fmla="*/ 360040 h 360040"/>
                  <a:gd name="connsiteX4" fmla="*/ 0 w 2016224"/>
                  <a:gd name="connsiteY4" fmla="*/ 360040 h 360040"/>
                  <a:gd name="connsiteX0-1" fmla="*/ 0 w 2016224"/>
                  <a:gd name="connsiteY0-2" fmla="*/ 431046 h 431046"/>
                  <a:gd name="connsiteX1-3" fmla="*/ 128109 w 2016224"/>
                  <a:gd name="connsiteY1-4" fmla="*/ 71006 h 431046"/>
                  <a:gd name="connsiteX2-5" fmla="*/ 1888115 w 2016224"/>
                  <a:gd name="connsiteY2-6" fmla="*/ 71006 h 431046"/>
                  <a:gd name="connsiteX3-7" fmla="*/ 2016224 w 2016224"/>
                  <a:gd name="connsiteY3-8" fmla="*/ 431046 h 431046"/>
                  <a:gd name="connsiteX4-9" fmla="*/ 0 w 2016224"/>
                  <a:gd name="connsiteY4-10" fmla="*/ 431046 h 431046"/>
                  <a:gd name="connsiteX0-11" fmla="*/ 0 w 2016224"/>
                  <a:gd name="connsiteY0-12" fmla="*/ 458241 h 458241"/>
                  <a:gd name="connsiteX1-13" fmla="*/ 128109 w 2016224"/>
                  <a:gd name="connsiteY1-14" fmla="*/ 98201 h 458241"/>
                  <a:gd name="connsiteX2-15" fmla="*/ 1888115 w 2016224"/>
                  <a:gd name="connsiteY2-16" fmla="*/ 98201 h 458241"/>
                  <a:gd name="connsiteX3-17" fmla="*/ 2016224 w 2016224"/>
                  <a:gd name="connsiteY3-18" fmla="*/ 458241 h 458241"/>
                  <a:gd name="connsiteX4-19" fmla="*/ 0 w 2016224"/>
                  <a:gd name="connsiteY4-20" fmla="*/ 458241 h 458241"/>
                  <a:gd name="connsiteX0-21" fmla="*/ 0 w 2016224"/>
                  <a:gd name="connsiteY0-22" fmla="*/ 465296 h 465296"/>
                  <a:gd name="connsiteX1-23" fmla="*/ 128109 w 2016224"/>
                  <a:gd name="connsiteY1-24" fmla="*/ 105256 h 465296"/>
                  <a:gd name="connsiteX2-25" fmla="*/ 1888115 w 2016224"/>
                  <a:gd name="connsiteY2-26" fmla="*/ 105256 h 465296"/>
                  <a:gd name="connsiteX3-27" fmla="*/ 2016224 w 2016224"/>
                  <a:gd name="connsiteY3-28" fmla="*/ 465296 h 465296"/>
                  <a:gd name="connsiteX4-29" fmla="*/ 0 w 2016224"/>
                  <a:gd name="connsiteY4-30" fmla="*/ 465296 h 465296"/>
                  <a:gd name="connsiteX0-31" fmla="*/ 0 w 2016224"/>
                  <a:gd name="connsiteY0-32" fmla="*/ 471979 h 471979"/>
                  <a:gd name="connsiteX1-33" fmla="*/ 128109 w 2016224"/>
                  <a:gd name="connsiteY1-34" fmla="*/ 111939 h 471979"/>
                  <a:gd name="connsiteX2-35" fmla="*/ 1888115 w 2016224"/>
                  <a:gd name="connsiteY2-36" fmla="*/ 111939 h 471979"/>
                  <a:gd name="connsiteX3-37" fmla="*/ 2016224 w 2016224"/>
                  <a:gd name="connsiteY3-38" fmla="*/ 471979 h 471979"/>
                  <a:gd name="connsiteX4-39" fmla="*/ 0 w 2016224"/>
                  <a:gd name="connsiteY4-40" fmla="*/ 471979 h 4719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16224" h="471979">
                    <a:moveTo>
                      <a:pt x="0" y="471979"/>
                    </a:moveTo>
                    <a:lnTo>
                      <a:pt x="128109" y="111939"/>
                    </a:lnTo>
                    <a:cubicBezTo>
                      <a:pt x="572010" y="-7034"/>
                      <a:pt x="1260655" y="-64822"/>
                      <a:pt x="1888115" y="111939"/>
                    </a:cubicBezTo>
                    <a:lnTo>
                      <a:pt x="2016224" y="471979"/>
                    </a:lnTo>
                    <a:lnTo>
                      <a:pt x="0" y="471979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4" name="Oval 5"/>
              <p:cNvSpPr/>
              <p:nvPr/>
            </p:nvSpPr>
            <p:spPr>
              <a:xfrm>
                <a:off x="5580223" y="4160675"/>
                <a:ext cx="2016000" cy="30294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48" name="Oval 1"/>
            <p:cNvSpPr/>
            <p:nvPr/>
          </p:nvSpPr>
          <p:spPr>
            <a:xfrm>
              <a:off x="9251061" y="1226194"/>
              <a:ext cx="1532091" cy="1343867"/>
            </a:xfrm>
            <a:custGeom>
              <a:avLst/>
              <a:gdLst/>
              <a:ahLst/>
              <a:cxnLst/>
              <a:rect l="l" t="t" r="r" b="b"/>
              <a:pathLst>
                <a:path w="1629237" h="1429078">
                  <a:moveTo>
                    <a:pt x="788250" y="811267"/>
                  </a:moveTo>
                  <a:cubicBezTo>
                    <a:pt x="777162" y="823036"/>
                    <a:pt x="761883" y="830075"/>
                    <a:pt x="745080" y="830075"/>
                  </a:cubicBezTo>
                  <a:cubicBezTo>
                    <a:pt x="731312" y="830075"/>
                    <a:pt x="718566" y="825349"/>
                    <a:pt x="708901" y="816356"/>
                  </a:cubicBezTo>
                  <a:lnTo>
                    <a:pt x="793313" y="1349315"/>
                  </a:lnTo>
                  <a:lnTo>
                    <a:pt x="826489" y="1349049"/>
                  </a:lnTo>
                  <a:lnTo>
                    <a:pt x="826489" y="1349030"/>
                  </a:lnTo>
                  <a:lnTo>
                    <a:pt x="827682" y="1349040"/>
                  </a:lnTo>
                  <a:lnTo>
                    <a:pt x="828874" y="1349030"/>
                  </a:lnTo>
                  <a:lnTo>
                    <a:pt x="828874" y="1349049"/>
                  </a:lnTo>
                  <a:lnTo>
                    <a:pt x="861656" y="1349312"/>
                  </a:lnTo>
                  <a:lnTo>
                    <a:pt x="945043" y="822831"/>
                  </a:lnTo>
                  <a:cubicBezTo>
                    <a:pt x="936966" y="827649"/>
                    <a:pt x="927625" y="830075"/>
                    <a:pt x="917761" y="830075"/>
                  </a:cubicBezTo>
                  <a:cubicBezTo>
                    <a:pt x="900958" y="830075"/>
                    <a:pt x="885679" y="823036"/>
                    <a:pt x="874591" y="811267"/>
                  </a:cubicBezTo>
                  <a:cubicBezTo>
                    <a:pt x="863502" y="823036"/>
                    <a:pt x="848223" y="830075"/>
                    <a:pt x="831420" y="830075"/>
                  </a:cubicBezTo>
                  <a:cubicBezTo>
                    <a:pt x="814617" y="830075"/>
                    <a:pt x="799338" y="823036"/>
                    <a:pt x="788250" y="811267"/>
                  </a:cubicBezTo>
                  <a:close/>
                  <a:moveTo>
                    <a:pt x="1629237" y="597932"/>
                  </a:moveTo>
                  <a:lnTo>
                    <a:pt x="1629237" y="724090"/>
                  </a:lnTo>
                  <a:lnTo>
                    <a:pt x="1449012" y="698858"/>
                  </a:lnTo>
                  <a:lnTo>
                    <a:pt x="1449012" y="623164"/>
                  </a:lnTo>
                  <a:close/>
                  <a:moveTo>
                    <a:pt x="0" y="597932"/>
                  </a:moveTo>
                  <a:lnTo>
                    <a:pt x="180225" y="623164"/>
                  </a:lnTo>
                  <a:lnTo>
                    <a:pt x="180225" y="698858"/>
                  </a:lnTo>
                  <a:lnTo>
                    <a:pt x="0" y="724090"/>
                  </a:lnTo>
                  <a:close/>
                  <a:moveTo>
                    <a:pt x="826489" y="343855"/>
                  </a:moveTo>
                  <a:cubicBezTo>
                    <a:pt x="582980" y="344141"/>
                    <a:pt x="385675" y="541640"/>
                    <a:pt x="385675" y="785222"/>
                  </a:cubicBezTo>
                  <a:cubicBezTo>
                    <a:pt x="385675" y="950118"/>
                    <a:pt x="503361" y="1112862"/>
                    <a:pt x="596022" y="1187212"/>
                  </a:cubicBezTo>
                  <a:cubicBezTo>
                    <a:pt x="638271" y="1236093"/>
                    <a:pt x="634922" y="1237095"/>
                    <a:pt x="652091" y="1299657"/>
                  </a:cubicBezTo>
                  <a:cubicBezTo>
                    <a:pt x="658931" y="1343524"/>
                    <a:pt x="645074" y="1347909"/>
                    <a:pt x="684382" y="1350189"/>
                  </a:cubicBezTo>
                  <a:lnTo>
                    <a:pt x="713002" y="1349959"/>
                  </a:lnTo>
                  <a:lnTo>
                    <a:pt x="616715" y="742031"/>
                  </a:lnTo>
                  <a:cubicBezTo>
                    <a:pt x="613343" y="720743"/>
                    <a:pt x="627867" y="700753"/>
                    <a:pt x="649155" y="697381"/>
                  </a:cubicBezTo>
                  <a:lnTo>
                    <a:pt x="650512" y="697167"/>
                  </a:lnTo>
                  <a:cubicBezTo>
                    <a:pt x="669859" y="694102"/>
                    <a:pt x="688135" y="705820"/>
                    <a:pt x="693142" y="724182"/>
                  </a:cubicBezTo>
                  <a:cubicBezTo>
                    <a:pt x="703502" y="705062"/>
                    <a:pt x="722973" y="692875"/>
                    <a:pt x="745080" y="692875"/>
                  </a:cubicBezTo>
                  <a:cubicBezTo>
                    <a:pt x="761883" y="692875"/>
                    <a:pt x="777162" y="699916"/>
                    <a:pt x="788250" y="711684"/>
                  </a:cubicBezTo>
                  <a:cubicBezTo>
                    <a:pt x="799338" y="699916"/>
                    <a:pt x="814617" y="692875"/>
                    <a:pt x="831420" y="692875"/>
                  </a:cubicBezTo>
                  <a:cubicBezTo>
                    <a:pt x="848223" y="692875"/>
                    <a:pt x="863502" y="699916"/>
                    <a:pt x="874591" y="711684"/>
                  </a:cubicBezTo>
                  <a:cubicBezTo>
                    <a:pt x="885679" y="699916"/>
                    <a:pt x="900958" y="692875"/>
                    <a:pt x="917761" y="692875"/>
                  </a:cubicBezTo>
                  <a:cubicBezTo>
                    <a:pt x="936430" y="692875"/>
                    <a:pt x="953219" y="701567"/>
                    <a:pt x="964433" y="715752"/>
                  </a:cubicBezTo>
                  <a:cubicBezTo>
                    <a:pt x="971427" y="700847"/>
                    <a:pt x="987718" y="691969"/>
                    <a:pt x="1004850" y="694683"/>
                  </a:cubicBezTo>
                  <a:lnTo>
                    <a:pt x="1006207" y="694898"/>
                  </a:lnTo>
                  <a:cubicBezTo>
                    <a:pt x="1027496" y="698270"/>
                    <a:pt x="1042019" y="718259"/>
                    <a:pt x="1038647" y="739547"/>
                  </a:cubicBezTo>
                  <a:lnTo>
                    <a:pt x="941968" y="1349956"/>
                  </a:lnTo>
                  <a:lnTo>
                    <a:pt x="970980" y="1350189"/>
                  </a:lnTo>
                  <a:cubicBezTo>
                    <a:pt x="1010288" y="1347909"/>
                    <a:pt x="996432" y="1343524"/>
                    <a:pt x="1003271" y="1299657"/>
                  </a:cubicBezTo>
                  <a:cubicBezTo>
                    <a:pt x="1020440" y="1237095"/>
                    <a:pt x="1017091" y="1236093"/>
                    <a:pt x="1059340" y="1187212"/>
                  </a:cubicBezTo>
                  <a:cubicBezTo>
                    <a:pt x="1152001" y="1112862"/>
                    <a:pt x="1269687" y="950118"/>
                    <a:pt x="1269687" y="785222"/>
                  </a:cubicBezTo>
                  <a:cubicBezTo>
                    <a:pt x="1269687" y="541640"/>
                    <a:pt x="1072383" y="344141"/>
                    <a:pt x="828874" y="343855"/>
                  </a:cubicBezTo>
                  <a:lnTo>
                    <a:pt x="828874" y="343965"/>
                  </a:lnTo>
                  <a:lnTo>
                    <a:pt x="827682" y="343872"/>
                  </a:lnTo>
                  <a:lnTo>
                    <a:pt x="826489" y="343965"/>
                  </a:lnTo>
                  <a:close/>
                  <a:moveTo>
                    <a:pt x="826666" y="234292"/>
                  </a:moveTo>
                  <a:lnTo>
                    <a:pt x="827682" y="234370"/>
                  </a:lnTo>
                  <a:lnTo>
                    <a:pt x="828696" y="234292"/>
                  </a:lnTo>
                  <a:cubicBezTo>
                    <a:pt x="1127204" y="234292"/>
                    <a:pt x="1369193" y="476281"/>
                    <a:pt x="1369193" y="774790"/>
                  </a:cubicBezTo>
                  <a:cubicBezTo>
                    <a:pt x="1369193" y="976792"/>
                    <a:pt x="1224964" y="1176156"/>
                    <a:pt x="1111484" y="1267155"/>
                  </a:cubicBezTo>
                  <a:cubicBezTo>
                    <a:pt x="1077677" y="1306104"/>
                    <a:pt x="1092596" y="1326571"/>
                    <a:pt x="1085332" y="1377346"/>
                  </a:cubicBezTo>
                  <a:cubicBezTo>
                    <a:pt x="1066445" y="1416544"/>
                    <a:pt x="1049551" y="1429078"/>
                    <a:pt x="1016165" y="1429078"/>
                  </a:cubicBezTo>
                  <a:lnTo>
                    <a:pt x="827682" y="1428403"/>
                  </a:lnTo>
                  <a:lnTo>
                    <a:pt x="639197" y="1429078"/>
                  </a:lnTo>
                  <a:cubicBezTo>
                    <a:pt x="605812" y="1429078"/>
                    <a:pt x="588918" y="1416544"/>
                    <a:pt x="570030" y="1377346"/>
                  </a:cubicBezTo>
                  <a:cubicBezTo>
                    <a:pt x="562766" y="1326571"/>
                    <a:pt x="577686" y="1306104"/>
                    <a:pt x="543878" y="1267155"/>
                  </a:cubicBezTo>
                  <a:cubicBezTo>
                    <a:pt x="430398" y="1176156"/>
                    <a:pt x="286169" y="976792"/>
                    <a:pt x="286169" y="774790"/>
                  </a:cubicBezTo>
                  <a:cubicBezTo>
                    <a:pt x="286169" y="476281"/>
                    <a:pt x="528158" y="234292"/>
                    <a:pt x="826666" y="234292"/>
                  </a:cubicBezTo>
                  <a:close/>
                  <a:moveTo>
                    <a:pt x="1287881" y="124716"/>
                  </a:moveTo>
                  <a:lnTo>
                    <a:pt x="1384523" y="205808"/>
                  </a:lnTo>
                  <a:lnTo>
                    <a:pt x="1249349" y="327650"/>
                  </a:lnTo>
                  <a:lnTo>
                    <a:pt x="1191363" y="278995"/>
                  </a:lnTo>
                  <a:close/>
                  <a:moveTo>
                    <a:pt x="332408" y="124716"/>
                  </a:moveTo>
                  <a:lnTo>
                    <a:pt x="428926" y="278995"/>
                  </a:lnTo>
                  <a:lnTo>
                    <a:pt x="370940" y="327650"/>
                  </a:lnTo>
                  <a:lnTo>
                    <a:pt x="235766" y="205808"/>
                  </a:lnTo>
                  <a:close/>
                  <a:moveTo>
                    <a:pt x="764602" y="0"/>
                  </a:moveTo>
                  <a:lnTo>
                    <a:pt x="890759" y="0"/>
                  </a:lnTo>
                  <a:lnTo>
                    <a:pt x="865528" y="180225"/>
                  </a:lnTo>
                  <a:lnTo>
                    <a:pt x="789834" y="18022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9" name="Freeform 9"/>
            <p:cNvSpPr/>
            <p:nvPr/>
          </p:nvSpPr>
          <p:spPr>
            <a:xfrm>
              <a:off x="9810121" y="3031449"/>
              <a:ext cx="384488" cy="2030026"/>
            </a:xfrm>
            <a:custGeom>
              <a:avLst/>
              <a:gdLst>
                <a:gd name="connsiteX0" fmla="*/ 171450 w 323850"/>
                <a:gd name="connsiteY0" fmla="*/ 28575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71450 w 323850"/>
                <a:gd name="connsiteY9" fmla="*/ 28575 h 2152650"/>
                <a:gd name="connsiteX0-1" fmla="*/ 167117 w 323850"/>
                <a:gd name="connsiteY0-2" fmla="*/ 2573 h 2152650"/>
                <a:gd name="connsiteX1-3" fmla="*/ 152400 w 323850"/>
                <a:gd name="connsiteY1-4" fmla="*/ 647700 h 2152650"/>
                <a:gd name="connsiteX2-5" fmla="*/ 0 w 323850"/>
                <a:gd name="connsiteY2-6" fmla="*/ 1457325 h 2152650"/>
                <a:gd name="connsiteX3-7" fmla="*/ 180975 w 323850"/>
                <a:gd name="connsiteY3-8" fmla="*/ 2152650 h 2152650"/>
                <a:gd name="connsiteX4-9" fmla="*/ 323850 w 323850"/>
                <a:gd name="connsiteY4-10" fmla="*/ 2066925 h 2152650"/>
                <a:gd name="connsiteX5-11" fmla="*/ 161925 w 323850"/>
                <a:gd name="connsiteY5-12" fmla="*/ 1419225 h 2152650"/>
                <a:gd name="connsiteX6-13" fmla="*/ 295275 w 323850"/>
                <a:gd name="connsiteY6-14" fmla="*/ 628650 h 2152650"/>
                <a:gd name="connsiteX7-15" fmla="*/ 285750 w 323850"/>
                <a:gd name="connsiteY7-16" fmla="*/ 542925 h 2152650"/>
                <a:gd name="connsiteX8-17" fmla="*/ 276225 w 323850"/>
                <a:gd name="connsiteY8-18" fmla="*/ 0 h 2152650"/>
                <a:gd name="connsiteX9-19" fmla="*/ 167117 w 323850"/>
                <a:gd name="connsiteY9-20" fmla="*/ 2573 h 2152650"/>
                <a:gd name="connsiteX0-21" fmla="*/ 167117 w 323850"/>
                <a:gd name="connsiteY0-22" fmla="*/ 2573 h 2152650"/>
                <a:gd name="connsiteX1-23" fmla="*/ 152400 w 323850"/>
                <a:gd name="connsiteY1-24" fmla="*/ 647700 h 2152650"/>
                <a:gd name="connsiteX2-25" fmla="*/ 0 w 323850"/>
                <a:gd name="connsiteY2-26" fmla="*/ 1457325 h 2152650"/>
                <a:gd name="connsiteX3-27" fmla="*/ 180975 w 323850"/>
                <a:gd name="connsiteY3-28" fmla="*/ 2152650 h 2152650"/>
                <a:gd name="connsiteX4-29" fmla="*/ 323850 w 323850"/>
                <a:gd name="connsiteY4-30" fmla="*/ 2066925 h 2152650"/>
                <a:gd name="connsiteX5-31" fmla="*/ 161925 w 323850"/>
                <a:gd name="connsiteY5-32" fmla="*/ 1419225 h 2152650"/>
                <a:gd name="connsiteX6-33" fmla="*/ 295275 w 323850"/>
                <a:gd name="connsiteY6-34" fmla="*/ 628650 h 2152650"/>
                <a:gd name="connsiteX7-35" fmla="*/ 285750 w 323850"/>
                <a:gd name="connsiteY7-36" fmla="*/ 542925 h 2152650"/>
                <a:gd name="connsiteX8-37" fmla="*/ 276225 w 323850"/>
                <a:gd name="connsiteY8-38" fmla="*/ 0 h 2152650"/>
                <a:gd name="connsiteX9-39" fmla="*/ 167117 w 323850"/>
                <a:gd name="connsiteY9-40" fmla="*/ 2573 h 2152650"/>
                <a:gd name="connsiteX0-41" fmla="*/ 167117 w 323850"/>
                <a:gd name="connsiteY0-42" fmla="*/ 2573 h 2152650"/>
                <a:gd name="connsiteX1-43" fmla="*/ 152400 w 323850"/>
                <a:gd name="connsiteY1-44" fmla="*/ 647700 h 2152650"/>
                <a:gd name="connsiteX2-45" fmla="*/ 0 w 323850"/>
                <a:gd name="connsiteY2-46" fmla="*/ 1457325 h 2152650"/>
                <a:gd name="connsiteX3-47" fmla="*/ 180975 w 323850"/>
                <a:gd name="connsiteY3-48" fmla="*/ 2152650 h 2152650"/>
                <a:gd name="connsiteX4-49" fmla="*/ 323850 w 323850"/>
                <a:gd name="connsiteY4-50" fmla="*/ 2066925 h 2152650"/>
                <a:gd name="connsiteX5-51" fmla="*/ 161925 w 323850"/>
                <a:gd name="connsiteY5-52" fmla="*/ 1419225 h 2152650"/>
                <a:gd name="connsiteX6-53" fmla="*/ 295275 w 323850"/>
                <a:gd name="connsiteY6-54" fmla="*/ 628650 h 2152650"/>
                <a:gd name="connsiteX7-55" fmla="*/ 285750 w 323850"/>
                <a:gd name="connsiteY7-56" fmla="*/ 542925 h 2152650"/>
                <a:gd name="connsiteX8-57" fmla="*/ 276225 w 323850"/>
                <a:gd name="connsiteY8-58" fmla="*/ 0 h 2152650"/>
                <a:gd name="connsiteX9-59" fmla="*/ 167117 w 323850"/>
                <a:gd name="connsiteY9-60" fmla="*/ 2573 h 2152650"/>
                <a:gd name="connsiteX0-61" fmla="*/ 167117 w 323850"/>
                <a:gd name="connsiteY0-62" fmla="*/ 2573 h 2152650"/>
                <a:gd name="connsiteX1-63" fmla="*/ 152400 w 323850"/>
                <a:gd name="connsiteY1-64" fmla="*/ 647700 h 2152650"/>
                <a:gd name="connsiteX2-65" fmla="*/ 0 w 323850"/>
                <a:gd name="connsiteY2-66" fmla="*/ 1457325 h 2152650"/>
                <a:gd name="connsiteX3-67" fmla="*/ 180975 w 323850"/>
                <a:gd name="connsiteY3-68" fmla="*/ 2152650 h 2152650"/>
                <a:gd name="connsiteX4-69" fmla="*/ 323850 w 323850"/>
                <a:gd name="connsiteY4-70" fmla="*/ 2066925 h 2152650"/>
                <a:gd name="connsiteX5-71" fmla="*/ 161925 w 323850"/>
                <a:gd name="connsiteY5-72" fmla="*/ 1419225 h 2152650"/>
                <a:gd name="connsiteX6-73" fmla="*/ 295275 w 323850"/>
                <a:gd name="connsiteY6-74" fmla="*/ 628650 h 2152650"/>
                <a:gd name="connsiteX7-75" fmla="*/ 285750 w 323850"/>
                <a:gd name="connsiteY7-76" fmla="*/ 542925 h 2152650"/>
                <a:gd name="connsiteX8-77" fmla="*/ 276225 w 323850"/>
                <a:gd name="connsiteY8-78" fmla="*/ 0 h 2152650"/>
                <a:gd name="connsiteX9-79" fmla="*/ 167117 w 323850"/>
                <a:gd name="connsiteY9-80" fmla="*/ 2573 h 2152650"/>
                <a:gd name="connsiteX0-81" fmla="*/ 167117 w 323850"/>
                <a:gd name="connsiteY0-82" fmla="*/ 2573 h 2152650"/>
                <a:gd name="connsiteX1-83" fmla="*/ 152400 w 323850"/>
                <a:gd name="connsiteY1-84" fmla="*/ 647700 h 2152650"/>
                <a:gd name="connsiteX2-85" fmla="*/ 0 w 323850"/>
                <a:gd name="connsiteY2-86" fmla="*/ 1457325 h 2152650"/>
                <a:gd name="connsiteX3-87" fmla="*/ 180975 w 323850"/>
                <a:gd name="connsiteY3-88" fmla="*/ 2152650 h 2152650"/>
                <a:gd name="connsiteX4-89" fmla="*/ 323850 w 323850"/>
                <a:gd name="connsiteY4-90" fmla="*/ 2066925 h 2152650"/>
                <a:gd name="connsiteX5-91" fmla="*/ 161925 w 323850"/>
                <a:gd name="connsiteY5-92" fmla="*/ 1419225 h 2152650"/>
                <a:gd name="connsiteX6-93" fmla="*/ 295275 w 323850"/>
                <a:gd name="connsiteY6-94" fmla="*/ 628650 h 2152650"/>
                <a:gd name="connsiteX7-95" fmla="*/ 276225 w 323850"/>
                <a:gd name="connsiteY7-96" fmla="*/ 0 h 2152650"/>
                <a:gd name="connsiteX8-97" fmla="*/ 167117 w 323850"/>
                <a:gd name="connsiteY8-98" fmla="*/ 2573 h 2152650"/>
                <a:gd name="connsiteX0-99" fmla="*/ 167117 w 327783"/>
                <a:gd name="connsiteY0-100" fmla="*/ 2573 h 2152650"/>
                <a:gd name="connsiteX1-101" fmla="*/ 152400 w 327783"/>
                <a:gd name="connsiteY1-102" fmla="*/ 647700 h 2152650"/>
                <a:gd name="connsiteX2-103" fmla="*/ 0 w 327783"/>
                <a:gd name="connsiteY2-104" fmla="*/ 1457325 h 2152650"/>
                <a:gd name="connsiteX3-105" fmla="*/ 180975 w 327783"/>
                <a:gd name="connsiteY3-106" fmla="*/ 2152650 h 2152650"/>
                <a:gd name="connsiteX4-107" fmla="*/ 323850 w 327783"/>
                <a:gd name="connsiteY4-108" fmla="*/ 2066925 h 2152650"/>
                <a:gd name="connsiteX5-109" fmla="*/ 161925 w 327783"/>
                <a:gd name="connsiteY5-110" fmla="*/ 1419225 h 2152650"/>
                <a:gd name="connsiteX6-111" fmla="*/ 295275 w 327783"/>
                <a:gd name="connsiteY6-112" fmla="*/ 628650 h 2152650"/>
                <a:gd name="connsiteX7-113" fmla="*/ 276225 w 327783"/>
                <a:gd name="connsiteY7-114" fmla="*/ 0 h 2152650"/>
                <a:gd name="connsiteX8-115" fmla="*/ 167117 w 327783"/>
                <a:gd name="connsiteY8-116" fmla="*/ 2573 h 2152650"/>
                <a:gd name="connsiteX0-117" fmla="*/ 167117 w 349517"/>
                <a:gd name="connsiteY0-118" fmla="*/ 2573 h 2152650"/>
                <a:gd name="connsiteX1-119" fmla="*/ 152400 w 349517"/>
                <a:gd name="connsiteY1-120" fmla="*/ 647700 h 2152650"/>
                <a:gd name="connsiteX2-121" fmla="*/ 0 w 349517"/>
                <a:gd name="connsiteY2-122" fmla="*/ 1457325 h 2152650"/>
                <a:gd name="connsiteX3-123" fmla="*/ 180975 w 349517"/>
                <a:gd name="connsiteY3-124" fmla="*/ 2152650 h 2152650"/>
                <a:gd name="connsiteX4-125" fmla="*/ 323850 w 349517"/>
                <a:gd name="connsiteY4-126" fmla="*/ 2066925 h 2152650"/>
                <a:gd name="connsiteX5-127" fmla="*/ 161925 w 349517"/>
                <a:gd name="connsiteY5-128" fmla="*/ 1419225 h 2152650"/>
                <a:gd name="connsiteX6-129" fmla="*/ 295275 w 349517"/>
                <a:gd name="connsiteY6-130" fmla="*/ 628650 h 2152650"/>
                <a:gd name="connsiteX7-131" fmla="*/ 349310 w 349517"/>
                <a:gd name="connsiteY7-132" fmla="*/ 216050 h 2152650"/>
                <a:gd name="connsiteX8-133" fmla="*/ 276225 w 349517"/>
                <a:gd name="connsiteY8-134" fmla="*/ 0 h 2152650"/>
                <a:gd name="connsiteX9-135" fmla="*/ 167117 w 349517"/>
                <a:gd name="connsiteY9-136" fmla="*/ 2573 h 2152650"/>
                <a:gd name="connsiteX0-137" fmla="*/ 167117 w 349517"/>
                <a:gd name="connsiteY0-138" fmla="*/ 2573 h 2152650"/>
                <a:gd name="connsiteX1-139" fmla="*/ 152400 w 349517"/>
                <a:gd name="connsiteY1-140" fmla="*/ 647700 h 2152650"/>
                <a:gd name="connsiteX2-141" fmla="*/ 0 w 349517"/>
                <a:gd name="connsiteY2-142" fmla="*/ 1457325 h 2152650"/>
                <a:gd name="connsiteX3-143" fmla="*/ 180975 w 349517"/>
                <a:gd name="connsiteY3-144" fmla="*/ 2152650 h 2152650"/>
                <a:gd name="connsiteX4-145" fmla="*/ 323850 w 349517"/>
                <a:gd name="connsiteY4-146" fmla="*/ 2066925 h 2152650"/>
                <a:gd name="connsiteX5-147" fmla="*/ 161925 w 349517"/>
                <a:gd name="connsiteY5-148" fmla="*/ 1419225 h 2152650"/>
                <a:gd name="connsiteX6-149" fmla="*/ 295275 w 349517"/>
                <a:gd name="connsiteY6-150" fmla="*/ 628650 h 2152650"/>
                <a:gd name="connsiteX7-151" fmla="*/ 349310 w 349517"/>
                <a:gd name="connsiteY7-152" fmla="*/ 216050 h 2152650"/>
                <a:gd name="connsiteX8-153" fmla="*/ 276225 w 349517"/>
                <a:gd name="connsiteY8-154" fmla="*/ 0 h 2152650"/>
                <a:gd name="connsiteX9-155" fmla="*/ 167117 w 349517"/>
                <a:gd name="connsiteY9-156" fmla="*/ 2573 h 2152650"/>
                <a:gd name="connsiteX0-157" fmla="*/ 167117 w 349517"/>
                <a:gd name="connsiteY0-158" fmla="*/ 2573 h 2152650"/>
                <a:gd name="connsiteX1-159" fmla="*/ 152400 w 349517"/>
                <a:gd name="connsiteY1-160" fmla="*/ 647700 h 2152650"/>
                <a:gd name="connsiteX2-161" fmla="*/ 0 w 349517"/>
                <a:gd name="connsiteY2-162" fmla="*/ 1457325 h 2152650"/>
                <a:gd name="connsiteX3-163" fmla="*/ 180975 w 349517"/>
                <a:gd name="connsiteY3-164" fmla="*/ 2152650 h 2152650"/>
                <a:gd name="connsiteX4-165" fmla="*/ 323850 w 349517"/>
                <a:gd name="connsiteY4-166" fmla="*/ 2066925 h 2152650"/>
                <a:gd name="connsiteX5-167" fmla="*/ 161925 w 349517"/>
                <a:gd name="connsiteY5-168" fmla="*/ 1419225 h 2152650"/>
                <a:gd name="connsiteX6-169" fmla="*/ 295275 w 349517"/>
                <a:gd name="connsiteY6-170" fmla="*/ 628650 h 2152650"/>
                <a:gd name="connsiteX7-171" fmla="*/ 349310 w 349517"/>
                <a:gd name="connsiteY7-172" fmla="*/ 216050 h 2152650"/>
                <a:gd name="connsiteX8-173" fmla="*/ 276225 w 349517"/>
                <a:gd name="connsiteY8-174" fmla="*/ 0 h 2152650"/>
                <a:gd name="connsiteX9-175" fmla="*/ 167117 w 349517"/>
                <a:gd name="connsiteY9-176" fmla="*/ 2573 h 2152650"/>
                <a:gd name="connsiteX0-177" fmla="*/ 167117 w 349782"/>
                <a:gd name="connsiteY0-178" fmla="*/ 2573 h 2152650"/>
                <a:gd name="connsiteX1-179" fmla="*/ 152400 w 349782"/>
                <a:gd name="connsiteY1-180" fmla="*/ 647700 h 2152650"/>
                <a:gd name="connsiteX2-181" fmla="*/ 0 w 349782"/>
                <a:gd name="connsiteY2-182" fmla="*/ 1457325 h 2152650"/>
                <a:gd name="connsiteX3-183" fmla="*/ 180975 w 349782"/>
                <a:gd name="connsiteY3-184" fmla="*/ 2152650 h 2152650"/>
                <a:gd name="connsiteX4-185" fmla="*/ 323850 w 349782"/>
                <a:gd name="connsiteY4-186" fmla="*/ 2066925 h 2152650"/>
                <a:gd name="connsiteX5-187" fmla="*/ 161925 w 349782"/>
                <a:gd name="connsiteY5-188" fmla="*/ 1419225 h 2152650"/>
                <a:gd name="connsiteX6-189" fmla="*/ 295275 w 349782"/>
                <a:gd name="connsiteY6-190" fmla="*/ 628650 h 2152650"/>
                <a:gd name="connsiteX7-191" fmla="*/ 349310 w 349782"/>
                <a:gd name="connsiteY7-192" fmla="*/ 216050 h 2152650"/>
                <a:gd name="connsiteX8-193" fmla="*/ 276225 w 349782"/>
                <a:gd name="connsiteY8-194" fmla="*/ 0 h 2152650"/>
                <a:gd name="connsiteX9-195" fmla="*/ 167117 w 349782"/>
                <a:gd name="connsiteY9-196" fmla="*/ 2573 h 2152650"/>
                <a:gd name="connsiteX0-197" fmla="*/ 167117 w 349782"/>
                <a:gd name="connsiteY0-198" fmla="*/ 2573 h 2152650"/>
                <a:gd name="connsiteX1-199" fmla="*/ 152400 w 349782"/>
                <a:gd name="connsiteY1-200" fmla="*/ 647700 h 2152650"/>
                <a:gd name="connsiteX2-201" fmla="*/ 0 w 349782"/>
                <a:gd name="connsiteY2-202" fmla="*/ 1457325 h 2152650"/>
                <a:gd name="connsiteX3-203" fmla="*/ 180975 w 349782"/>
                <a:gd name="connsiteY3-204" fmla="*/ 2152650 h 2152650"/>
                <a:gd name="connsiteX4-205" fmla="*/ 323850 w 349782"/>
                <a:gd name="connsiteY4-206" fmla="*/ 2066925 h 2152650"/>
                <a:gd name="connsiteX5-207" fmla="*/ 161925 w 349782"/>
                <a:gd name="connsiteY5-208" fmla="*/ 1419225 h 2152650"/>
                <a:gd name="connsiteX6-209" fmla="*/ 295275 w 349782"/>
                <a:gd name="connsiteY6-210" fmla="*/ 628650 h 2152650"/>
                <a:gd name="connsiteX7-211" fmla="*/ 349310 w 349782"/>
                <a:gd name="connsiteY7-212" fmla="*/ 216050 h 2152650"/>
                <a:gd name="connsiteX8-213" fmla="*/ 276225 w 349782"/>
                <a:gd name="connsiteY8-214" fmla="*/ 0 h 2152650"/>
                <a:gd name="connsiteX9-215" fmla="*/ 167117 w 349782"/>
                <a:gd name="connsiteY9-216" fmla="*/ 2573 h 2152650"/>
                <a:gd name="connsiteX0-217" fmla="*/ 167117 w 349782"/>
                <a:gd name="connsiteY0-218" fmla="*/ 2573 h 2152650"/>
                <a:gd name="connsiteX1-219" fmla="*/ 152400 w 349782"/>
                <a:gd name="connsiteY1-220" fmla="*/ 647700 h 2152650"/>
                <a:gd name="connsiteX2-221" fmla="*/ 0 w 349782"/>
                <a:gd name="connsiteY2-222" fmla="*/ 1457325 h 2152650"/>
                <a:gd name="connsiteX3-223" fmla="*/ 180975 w 349782"/>
                <a:gd name="connsiteY3-224" fmla="*/ 2152650 h 2152650"/>
                <a:gd name="connsiteX4-225" fmla="*/ 323850 w 349782"/>
                <a:gd name="connsiteY4-226" fmla="*/ 2066925 h 2152650"/>
                <a:gd name="connsiteX5-227" fmla="*/ 161925 w 349782"/>
                <a:gd name="connsiteY5-228" fmla="*/ 1419225 h 2152650"/>
                <a:gd name="connsiteX6-229" fmla="*/ 295275 w 349782"/>
                <a:gd name="connsiteY6-230" fmla="*/ 628650 h 2152650"/>
                <a:gd name="connsiteX7-231" fmla="*/ 349310 w 349782"/>
                <a:gd name="connsiteY7-232" fmla="*/ 216050 h 2152650"/>
                <a:gd name="connsiteX8-233" fmla="*/ 276225 w 349782"/>
                <a:gd name="connsiteY8-234" fmla="*/ 0 h 2152650"/>
                <a:gd name="connsiteX9-235" fmla="*/ 167117 w 349782"/>
                <a:gd name="connsiteY9-236" fmla="*/ 2573 h 2152650"/>
                <a:gd name="connsiteX0-237" fmla="*/ 167117 w 349782"/>
                <a:gd name="connsiteY0-238" fmla="*/ 2573 h 2152650"/>
                <a:gd name="connsiteX1-239" fmla="*/ 152400 w 349782"/>
                <a:gd name="connsiteY1-240" fmla="*/ 647700 h 2152650"/>
                <a:gd name="connsiteX2-241" fmla="*/ 0 w 349782"/>
                <a:gd name="connsiteY2-242" fmla="*/ 1457325 h 2152650"/>
                <a:gd name="connsiteX3-243" fmla="*/ 180975 w 349782"/>
                <a:gd name="connsiteY3-244" fmla="*/ 2152650 h 2152650"/>
                <a:gd name="connsiteX4-245" fmla="*/ 323850 w 349782"/>
                <a:gd name="connsiteY4-246" fmla="*/ 2066925 h 2152650"/>
                <a:gd name="connsiteX5-247" fmla="*/ 161925 w 349782"/>
                <a:gd name="connsiteY5-248" fmla="*/ 1419225 h 2152650"/>
                <a:gd name="connsiteX6-249" fmla="*/ 295275 w 349782"/>
                <a:gd name="connsiteY6-250" fmla="*/ 628650 h 2152650"/>
                <a:gd name="connsiteX7-251" fmla="*/ 349310 w 349782"/>
                <a:gd name="connsiteY7-252" fmla="*/ 216050 h 2152650"/>
                <a:gd name="connsiteX8-253" fmla="*/ 276225 w 349782"/>
                <a:gd name="connsiteY8-254" fmla="*/ 0 h 2152650"/>
                <a:gd name="connsiteX9-255" fmla="*/ 167117 w 349782"/>
                <a:gd name="connsiteY9-256" fmla="*/ 2573 h 2152650"/>
                <a:gd name="connsiteX0-257" fmla="*/ 178793 w 361458"/>
                <a:gd name="connsiteY0-258" fmla="*/ 2573 h 2152650"/>
                <a:gd name="connsiteX1-259" fmla="*/ 164076 w 361458"/>
                <a:gd name="connsiteY1-260" fmla="*/ 647700 h 2152650"/>
                <a:gd name="connsiteX2-261" fmla="*/ 11676 w 361458"/>
                <a:gd name="connsiteY2-262" fmla="*/ 1457325 h 2152650"/>
                <a:gd name="connsiteX3-263" fmla="*/ 192651 w 361458"/>
                <a:gd name="connsiteY3-264" fmla="*/ 2152650 h 2152650"/>
                <a:gd name="connsiteX4-265" fmla="*/ 335526 w 361458"/>
                <a:gd name="connsiteY4-266" fmla="*/ 2066925 h 2152650"/>
                <a:gd name="connsiteX5-267" fmla="*/ 173601 w 361458"/>
                <a:gd name="connsiteY5-268" fmla="*/ 1419225 h 2152650"/>
                <a:gd name="connsiteX6-269" fmla="*/ 306951 w 361458"/>
                <a:gd name="connsiteY6-270" fmla="*/ 628650 h 2152650"/>
                <a:gd name="connsiteX7-271" fmla="*/ 360986 w 361458"/>
                <a:gd name="connsiteY7-272" fmla="*/ 216050 h 2152650"/>
                <a:gd name="connsiteX8-273" fmla="*/ 287901 w 361458"/>
                <a:gd name="connsiteY8-274" fmla="*/ 0 h 2152650"/>
                <a:gd name="connsiteX9-275" fmla="*/ 178793 w 361458"/>
                <a:gd name="connsiteY9-276" fmla="*/ 2573 h 2152650"/>
                <a:gd name="connsiteX0-277" fmla="*/ 178793 w 361849"/>
                <a:gd name="connsiteY0-278" fmla="*/ 2573 h 2152650"/>
                <a:gd name="connsiteX1-279" fmla="*/ 164076 w 361849"/>
                <a:gd name="connsiteY1-280" fmla="*/ 647700 h 2152650"/>
                <a:gd name="connsiteX2-281" fmla="*/ 11676 w 361849"/>
                <a:gd name="connsiteY2-282" fmla="*/ 1457325 h 2152650"/>
                <a:gd name="connsiteX3-283" fmla="*/ 192651 w 361849"/>
                <a:gd name="connsiteY3-284" fmla="*/ 2152650 h 2152650"/>
                <a:gd name="connsiteX4-285" fmla="*/ 335526 w 361849"/>
                <a:gd name="connsiteY4-286" fmla="*/ 2066925 h 2152650"/>
                <a:gd name="connsiteX5-287" fmla="*/ 173601 w 361849"/>
                <a:gd name="connsiteY5-288" fmla="*/ 1419225 h 2152650"/>
                <a:gd name="connsiteX6-289" fmla="*/ 315618 w 361849"/>
                <a:gd name="connsiteY6-290" fmla="*/ 654652 h 2152650"/>
                <a:gd name="connsiteX7-291" fmla="*/ 360986 w 361849"/>
                <a:gd name="connsiteY7-292" fmla="*/ 216050 h 2152650"/>
                <a:gd name="connsiteX8-293" fmla="*/ 287901 w 361849"/>
                <a:gd name="connsiteY8-294" fmla="*/ 0 h 2152650"/>
                <a:gd name="connsiteX9-295" fmla="*/ 178793 w 361849"/>
                <a:gd name="connsiteY9-296" fmla="*/ 2573 h 2152650"/>
                <a:gd name="connsiteX0-297" fmla="*/ 178793 w 361849"/>
                <a:gd name="connsiteY0-298" fmla="*/ 2573 h 2152650"/>
                <a:gd name="connsiteX1-299" fmla="*/ 164076 w 361849"/>
                <a:gd name="connsiteY1-300" fmla="*/ 647700 h 2152650"/>
                <a:gd name="connsiteX2-301" fmla="*/ 11676 w 361849"/>
                <a:gd name="connsiteY2-302" fmla="*/ 1457325 h 2152650"/>
                <a:gd name="connsiteX3-303" fmla="*/ 192651 w 361849"/>
                <a:gd name="connsiteY3-304" fmla="*/ 2152650 h 2152650"/>
                <a:gd name="connsiteX4-305" fmla="*/ 361528 w 361849"/>
                <a:gd name="connsiteY4-306" fmla="*/ 2131929 h 2152650"/>
                <a:gd name="connsiteX5-307" fmla="*/ 173601 w 361849"/>
                <a:gd name="connsiteY5-308" fmla="*/ 1419225 h 2152650"/>
                <a:gd name="connsiteX6-309" fmla="*/ 315618 w 361849"/>
                <a:gd name="connsiteY6-310" fmla="*/ 654652 h 2152650"/>
                <a:gd name="connsiteX7-311" fmla="*/ 360986 w 361849"/>
                <a:gd name="connsiteY7-312" fmla="*/ 216050 h 2152650"/>
                <a:gd name="connsiteX8-313" fmla="*/ 287901 w 361849"/>
                <a:gd name="connsiteY8-314" fmla="*/ 0 h 2152650"/>
                <a:gd name="connsiteX9-315" fmla="*/ 178793 w 361849"/>
                <a:gd name="connsiteY9-316" fmla="*/ 2573 h 2152650"/>
                <a:gd name="connsiteX0-317" fmla="*/ 178793 w 361528"/>
                <a:gd name="connsiteY0-318" fmla="*/ 2573 h 2152650"/>
                <a:gd name="connsiteX1-319" fmla="*/ 164076 w 361528"/>
                <a:gd name="connsiteY1-320" fmla="*/ 647700 h 2152650"/>
                <a:gd name="connsiteX2-321" fmla="*/ 11676 w 361528"/>
                <a:gd name="connsiteY2-322" fmla="*/ 1457325 h 2152650"/>
                <a:gd name="connsiteX3-323" fmla="*/ 192651 w 361528"/>
                <a:gd name="connsiteY3-324" fmla="*/ 2152650 h 2152650"/>
                <a:gd name="connsiteX4-325" fmla="*/ 361528 w 361528"/>
                <a:gd name="connsiteY4-326" fmla="*/ 2131929 h 2152650"/>
                <a:gd name="connsiteX5-327" fmla="*/ 173601 w 361528"/>
                <a:gd name="connsiteY5-328" fmla="*/ 1419225 h 2152650"/>
                <a:gd name="connsiteX6-329" fmla="*/ 315618 w 361528"/>
                <a:gd name="connsiteY6-330" fmla="*/ 654652 h 2152650"/>
                <a:gd name="connsiteX7-331" fmla="*/ 287901 w 361528"/>
                <a:gd name="connsiteY7-332" fmla="*/ 0 h 2152650"/>
                <a:gd name="connsiteX8-333" fmla="*/ 178793 w 361528"/>
                <a:gd name="connsiteY8-334" fmla="*/ 2573 h 2152650"/>
                <a:gd name="connsiteX0-335" fmla="*/ 178793 w 374776"/>
                <a:gd name="connsiteY0-336" fmla="*/ 2573 h 2152650"/>
                <a:gd name="connsiteX1-337" fmla="*/ 164076 w 374776"/>
                <a:gd name="connsiteY1-338" fmla="*/ 647700 h 2152650"/>
                <a:gd name="connsiteX2-339" fmla="*/ 11676 w 374776"/>
                <a:gd name="connsiteY2-340" fmla="*/ 1457325 h 2152650"/>
                <a:gd name="connsiteX3-341" fmla="*/ 192651 w 374776"/>
                <a:gd name="connsiteY3-342" fmla="*/ 2152650 h 2152650"/>
                <a:gd name="connsiteX4-343" fmla="*/ 361528 w 374776"/>
                <a:gd name="connsiteY4-344" fmla="*/ 2131929 h 2152650"/>
                <a:gd name="connsiteX5-345" fmla="*/ 173601 w 374776"/>
                <a:gd name="connsiteY5-346" fmla="*/ 1419225 h 2152650"/>
                <a:gd name="connsiteX6-347" fmla="*/ 315618 w 374776"/>
                <a:gd name="connsiteY6-348" fmla="*/ 654652 h 2152650"/>
                <a:gd name="connsiteX7-349" fmla="*/ 287901 w 374776"/>
                <a:gd name="connsiteY7-350" fmla="*/ 0 h 2152650"/>
                <a:gd name="connsiteX8-351" fmla="*/ 178793 w 374776"/>
                <a:gd name="connsiteY8-352" fmla="*/ 2573 h 2152650"/>
                <a:gd name="connsiteX0-353" fmla="*/ 178793 w 391181"/>
                <a:gd name="connsiteY0-354" fmla="*/ 2573 h 2152650"/>
                <a:gd name="connsiteX1-355" fmla="*/ 164076 w 391181"/>
                <a:gd name="connsiteY1-356" fmla="*/ 647700 h 2152650"/>
                <a:gd name="connsiteX2-357" fmla="*/ 11676 w 391181"/>
                <a:gd name="connsiteY2-358" fmla="*/ 1457325 h 2152650"/>
                <a:gd name="connsiteX3-359" fmla="*/ 192651 w 391181"/>
                <a:gd name="connsiteY3-360" fmla="*/ 2152650 h 2152650"/>
                <a:gd name="connsiteX4-361" fmla="*/ 361528 w 391181"/>
                <a:gd name="connsiteY4-362" fmla="*/ 2131929 h 2152650"/>
                <a:gd name="connsiteX5-363" fmla="*/ 173601 w 391181"/>
                <a:gd name="connsiteY5-364" fmla="*/ 1419225 h 2152650"/>
                <a:gd name="connsiteX6-365" fmla="*/ 315618 w 391181"/>
                <a:gd name="connsiteY6-366" fmla="*/ 654652 h 2152650"/>
                <a:gd name="connsiteX7-367" fmla="*/ 287901 w 391181"/>
                <a:gd name="connsiteY7-368" fmla="*/ 0 h 2152650"/>
                <a:gd name="connsiteX8-369" fmla="*/ 178793 w 391181"/>
                <a:gd name="connsiteY8-370" fmla="*/ 2573 h 2152650"/>
                <a:gd name="connsiteX0-371" fmla="*/ 148458 w 391181"/>
                <a:gd name="connsiteY0-372" fmla="*/ 15574 h 2152650"/>
                <a:gd name="connsiteX1-373" fmla="*/ 164076 w 391181"/>
                <a:gd name="connsiteY1-374" fmla="*/ 647700 h 2152650"/>
                <a:gd name="connsiteX2-375" fmla="*/ 11676 w 391181"/>
                <a:gd name="connsiteY2-376" fmla="*/ 1457325 h 2152650"/>
                <a:gd name="connsiteX3-377" fmla="*/ 192651 w 391181"/>
                <a:gd name="connsiteY3-378" fmla="*/ 2152650 h 2152650"/>
                <a:gd name="connsiteX4-379" fmla="*/ 361528 w 391181"/>
                <a:gd name="connsiteY4-380" fmla="*/ 2131929 h 2152650"/>
                <a:gd name="connsiteX5-381" fmla="*/ 173601 w 391181"/>
                <a:gd name="connsiteY5-382" fmla="*/ 1419225 h 2152650"/>
                <a:gd name="connsiteX6-383" fmla="*/ 315618 w 391181"/>
                <a:gd name="connsiteY6-384" fmla="*/ 654652 h 2152650"/>
                <a:gd name="connsiteX7-385" fmla="*/ 287901 w 391181"/>
                <a:gd name="connsiteY7-386" fmla="*/ 0 h 2152650"/>
                <a:gd name="connsiteX8-387" fmla="*/ 148458 w 391181"/>
                <a:gd name="connsiteY8-388" fmla="*/ 15574 h 2152650"/>
                <a:gd name="connsiteX0-389" fmla="*/ 148458 w 391181"/>
                <a:gd name="connsiteY0-390" fmla="*/ 15574 h 2152650"/>
                <a:gd name="connsiteX1-391" fmla="*/ 164076 w 391181"/>
                <a:gd name="connsiteY1-392" fmla="*/ 647700 h 2152650"/>
                <a:gd name="connsiteX2-393" fmla="*/ 11676 w 391181"/>
                <a:gd name="connsiteY2-394" fmla="*/ 1457325 h 2152650"/>
                <a:gd name="connsiteX3-395" fmla="*/ 192651 w 391181"/>
                <a:gd name="connsiteY3-396" fmla="*/ 2152650 h 2152650"/>
                <a:gd name="connsiteX4-397" fmla="*/ 361528 w 391181"/>
                <a:gd name="connsiteY4-398" fmla="*/ 2131929 h 2152650"/>
                <a:gd name="connsiteX5-399" fmla="*/ 173601 w 391181"/>
                <a:gd name="connsiteY5-400" fmla="*/ 1419225 h 2152650"/>
                <a:gd name="connsiteX6-401" fmla="*/ 315618 w 391181"/>
                <a:gd name="connsiteY6-402" fmla="*/ 654652 h 2152650"/>
                <a:gd name="connsiteX7-403" fmla="*/ 287901 w 391181"/>
                <a:gd name="connsiteY7-404" fmla="*/ 0 h 2152650"/>
                <a:gd name="connsiteX8-405" fmla="*/ 148458 w 391181"/>
                <a:gd name="connsiteY8-406" fmla="*/ 15574 h 2152650"/>
                <a:gd name="connsiteX0-407" fmla="*/ 148458 w 391181"/>
                <a:gd name="connsiteY0-408" fmla="*/ 15574 h 2152650"/>
                <a:gd name="connsiteX1-409" fmla="*/ 164076 w 391181"/>
                <a:gd name="connsiteY1-410" fmla="*/ 647700 h 2152650"/>
                <a:gd name="connsiteX2-411" fmla="*/ 11676 w 391181"/>
                <a:gd name="connsiteY2-412" fmla="*/ 1457325 h 2152650"/>
                <a:gd name="connsiteX3-413" fmla="*/ 192651 w 391181"/>
                <a:gd name="connsiteY3-414" fmla="*/ 2152650 h 2152650"/>
                <a:gd name="connsiteX4-415" fmla="*/ 361528 w 391181"/>
                <a:gd name="connsiteY4-416" fmla="*/ 2131929 h 2152650"/>
                <a:gd name="connsiteX5-417" fmla="*/ 173601 w 391181"/>
                <a:gd name="connsiteY5-418" fmla="*/ 1419225 h 2152650"/>
                <a:gd name="connsiteX6-419" fmla="*/ 315618 w 391181"/>
                <a:gd name="connsiteY6-420" fmla="*/ 654652 h 2152650"/>
                <a:gd name="connsiteX7-421" fmla="*/ 287901 w 391181"/>
                <a:gd name="connsiteY7-422" fmla="*/ 0 h 2152650"/>
                <a:gd name="connsiteX8-423" fmla="*/ 148458 w 391181"/>
                <a:gd name="connsiteY8-424" fmla="*/ 15574 h 2152650"/>
                <a:gd name="connsiteX0-425" fmla="*/ 150132 w 392855"/>
                <a:gd name="connsiteY0-426" fmla="*/ 15574 h 2152650"/>
                <a:gd name="connsiteX1-427" fmla="*/ 148416 w 392855"/>
                <a:gd name="connsiteY1-428" fmla="*/ 647700 h 2152650"/>
                <a:gd name="connsiteX2-429" fmla="*/ 13350 w 392855"/>
                <a:gd name="connsiteY2-430" fmla="*/ 1457325 h 2152650"/>
                <a:gd name="connsiteX3-431" fmla="*/ 194325 w 392855"/>
                <a:gd name="connsiteY3-432" fmla="*/ 2152650 h 2152650"/>
                <a:gd name="connsiteX4-433" fmla="*/ 363202 w 392855"/>
                <a:gd name="connsiteY4-434" fmla="*/ 2131929 h 2152650"/>
                <a:gd name="connsiteX5-435" fmla="*/ 175275 w 392855"/>
                <a:gd name="connsiteY5-436" fmla="*/ 1419225 h 2152650"/>
                <a:gd name="connsiteX6-437" fmla="*/ 317292 w 392855"/>
                <a:gd name="connsiteY6-438" fmla="*/ 654652 h 2152650"/>
                <a:gd name="connsiteX7-439" fmla="*/ 289575 w 392855"/>
                <a:gd name="connsiteY7-440" fmla="*/ 0 h 2152650"/>
                <a:gd name="connsiteX8-441" fmla="*/ 150132 w 392855"/>
                <a:gd name="connsiteY8-442" fmla="*/ 15574 h 2152650"/>
                <a:gd name="connsiteX0-443" fmla="*/ 132798 w 392855"/>
                <a:gd name="connsiteY0-444" fmla="*/ 11240 h 2152650"/>
                <a:gd name="connsiteX1-445" fmla="*/ 148416 w 392855"/>
                <a:gd name="connsiteY1-446" fmla="*/ 647700 h 2152650"/>
                <a:gd name="connsiteX2-447" fmla="*/ 13350 w 392855"/>
                <a:gd name="connsiteY2-448" fmla="*/ 1457325 h 2152650"/>
                <a:gd name="connsiteX3-449" fmla="*/ 194325 w 392855"/>
                <a:gd name="connsiteY3-450" fmla="*/ 2152650 h 2152650"/>
                <a:gd name="connsiteX4-451" fmla="*/ 363202 w 392855"/>
                <a:gd name="connsiteY4-452" fmla="*/ 2131929 h 2152650"/>
                <a:gd name="connsiteX5-453" fmla="*/ 175275 w 392855"/>
                <a:gd name="connsiteY5-454" fmla="*/ 1419225 h 2152650"/>
                <a:gd name="connsiteX6-455" fmla="*/ 317292 w 392855"/>
                <a:gd name="connsiteY6-456" fmla="*/ 654652 h 2152650"/>
                <a:gd name="connsiteX7-457" fmla="*/ 289575 w 392855"/>
                <a:gd name="connsiteY7-458" fmla="*/ 0 h 2152650"/>
                <a:gd name="connsiteX8-459" fmla="*/ 132798 w 392855"/>
                <a:gd name="connsiteY8-460" fmla="*/ 11240 h 2152650"/>
                <a:gd name="connsiteX0-461" fmla="*/ 115464 w 392855"/>
                <a:gd name="connsiteY0-462" fmla="*/ 0 h 2158745"/>
                <a:gd name="connsiteX1-463" fmla="*/ 148416 w 392855"/>
                <a:gd name="connsiteY1-464" fmla="*/ 653795 h 2158745"/>
                <a:gd name="connsiteX2-465" fmla="*/ 13350 w 392855"/>
                <a:gd name="connsiteY2-466" fmla="*/ 1463420 h 2158745"/>
                <a:gd name="connsiteX3-467" fmla="*/ 194325 w 392855"/>
                <a:gd name="connsiteY3-468" fmla="*/ 2158745 h 2158745"/>
                <a:gd name="connsiteX4-469" fmla="*/ 363202 w 392855"/>
                <a:gd name="connsiteY4-470" fmla="*/ 2138024 h 2158745"/>
                <a:gd name="connsiteX5-471" fmla="*/ 175275 w 392855"/>
                <a:gd name="connsiteY5-472" fmla="*/ 1425320 h 2158745"/>
                <a:gd name="connsiteX6-473" fmla="*/ 317292 w 392855"/>
                <a:gd name="connsiteY6-474" fmla="*/ 660747 h 2158745"/>
                <a:gd name="connsiteX7-475" fmla="*/ 289575 w 392855"/>
                <a:gd name="connsiteY7-476" fmla="*/ 6095 h 2158745"/>
                <a:gd name="connsiteX8-477" fmla="*/ 115464 w 392855"/>
                <a:gd name="connsiteY8-478" fmla="*/ 0 h 2158745"/>
                <a:gd name="connsiteX0-479" fmla="*/ 115464 w 392855"/>
                <a:gd name="connsiteY0-480" fmla="*/ 0 h 2158745"/>
                <a:gd name="connsiteX1-481" fmla="*/ 148416 w 392855"/>
                <a:gd name="connsiteY1-482" fmla="*/ 653795 h 2158745"/>
                <a:gd name="connsiteX2-483" fmla="*/ 13350 w 392855"/>
                <a:gd name="connsiteY2-484" fmla="*/ 1463420 h 2158745"/>
                <a:gd name="connsiteX3-485" fmla="*/ 194325 w 392855"/>
                <a:gd name="connsiteY3-486" fmla="*/ 2158745 h 2158745"/>
                <a:gd name="connsiteX4-487" fmla="*/ 363202 w 392855"/>
                <a:gd name="connsiteY4-488" fmla="*/ 2138024 h 2158745"/>
                <a:gd name="connsiteX5-489" fmla="*/ 175275 w 392855"/>
                <a:gd name="connsiteY5-490" fmla="*/ 1425320 h 2158745"/>
                <a:gd name="connsiteX6-491" fmla="*/ 317292 w 392855"/>
                <a:gd name="connsiteY6-492" fmla="*/ 660747 h 2158745"/>
                <a:gd name="connsiteX7-493" fmla="*/ 289575 w 392855"/>
                <a:gd name="connsiteY7-494" fmla="*/ 6095 h 2158745"/>
                <a:gd name="connsiteX8-495" fmla="*/ 115464 w 392855"/>
                <a:gd name="connsiteY8-496" fmla="*/ 0 h 2158745"/>
                <a:gd name="connsiteX0-497" fmla="*/ 115464 w 387669"/>
                <a:gd name="connsiteY0-498" fmla="*/ 0 h 2158745"/>
                <a:gd name="connsiteX1-499" fmla="*/ 148416 w 387669"/>
                <a:gd name="connsiteY1-500" fmla="*/ 653795 h 2158745"/>
                <a:gd name="connsiteX2-501" fmla="*/ 13350 w 387669"/>
                <a:gd name="connsiteY2-502" fmla="*/ 1463420 h 2158745"/>
                <a:gd name="connsiteX3-503" fmla="*/ 194325 w 387669"/>
                <a:gd name="connsiteY3-504" fmla="*/ 2158745 h 2158745"/>
                <a:gd name="connsiteX4-505" fmla="*/ 363202 w 387669"/>
                <a:gd name="connsiteY4-506" fmla="*/ 2138024 h 2158745"/>
                <a:gd name="connsiteX5-507" fmla="*/ 175275 w 387669"/>
                <a:gd name="connsiteY5-508" fmla="*/ 1425320 h 2158745"/>
                <a:gd name="connsiteX6-509" fmla="*/ 317292 w 387669"/>
                <a:gd name="connsiteY6-510" fmla="*/ 660747 h 2158745"/>
                <a:gd name="connsiteX7-511" fmla="*/ 289575 w 387669"/>
                <a:gd name="connsiteY7-512" fmla="*/ 6095 h 2158745"/>
                <a:gd name="connsiteX8-513" fmla="*/ 115464 w 387669"/>
                <a:gd name="connsiteY8-514" fmla="*/ 0 h 2158745"/>
                <a:gd name="connsiteX0-515" fmla="*/ 115464 w 387669"/>
                <a:gd name="connsiteY0-516" fmla="*/ 0 h 2158745"/>
                <a:gd name="connsiteX1-517" fmla="*/ 148416 w 387669"/>
                <a:gd name="connsiteY1-518" fmla="*/ 653795 h 2158745"/>
                <a:gd name="connsiteX2-519" fmla="*/ 13350 w 387669"/>
                <a:gd name="connsiteY2-520" fmla="*/ 1463420 h 2158745"/>
                <a:gd name="connsiteX3-521" fmla="*/ 194325 w 387669"/>
                <a:gd name="connsiteY3-522" fmla="*/ 2158745 h 2158745"/>
                <a:gd name="connsiteX4-523" fmla="*/ 363202 w 387669"/>
                <a:gd name="connsiteY4-524" fmla="*/ 2138024 h 2158745"/>
                <a:gd name="connsiteX5-525" fmla="*/ 175275 w 387669"/>
                <a:gd name="connsiteY5-526" fmla="*/ 1425320 h 2158745"/>
                <a:gd name="connsiteX6-527" fmla="*/ 317292 w 387669"/>
                <a:gd name="connsiteY6-528" fmla="*/ 660747 h 2158745"/>
                <a:gd name="connsiteX7-529" fmla="*/ 289575 w 387669"/>
                <a:gd name="connsiteY7-530" fmla="*/ 6095 h 2158745"/>
                <a:gd name="connsiteX8-531" fmla="*/ 115464 w 387669"/>
                <a:gd name="connsiteY8-532" fmla="*/ 0 h 2158745"/>
                <a:gd name="connsiteX0-533" fmla="*/ 115464 w 387669"/>
                <a:gd name="connsiteY0-534" fmla="*/ 0 h 2158745"/>
                <a:gd name="connsiteX1-535" fmla="*/ 148416 w 387669"/>
                <a:gd name="connsiteY1-536" fmla="*/ 653795 h 2158745"/>
                <a:gd name="connsiteX2-537" fmla="*/ 13350 w 387669"/>
                <a:gd name="connsiteY2-538" fmla="*/ 1463420 h 2158745"/>
                <a:gd name="connsiteX3-539" fmla="*/ 194325 w 387669"/>
                <a:gd name="connsiteY3-540" fmla="*/ 2158745 h 2158745"/>
                <a:gd name="connsiteX4-541" fmla="*/ 363202 w 387669"/>
                <a:gd name="connsiteY4-542" fmla="*/ 2138024 h 2158745"/>
                <a:gd name="connsiteX5-543" fmla="*/ 175275 w 387669"/>
                <a:gd name="connsiteY5-544" fmla="*/ 1425320 h 2158745"/>
                <a:gd name="connsiteX6-545" fmla="*/ 317292 w 387669"/>
                <a:gd name="connsiteY6-546" fmla="*/ 660747 h 2158745"/>
                <a:gd name="connsiteX7-547" fmla="*/ 289575 w 387669"/>
                <a:gd name="connsiteY7-548" fmla="*/ 6095 h 2158745"/>
                <a:gd name="connsiteX8-549" fmla="*/ 115464 w 387669"/>
                <a:gd name="connsiteY8-550" fmla="*/ 0 h 2158745"/>
                <a:gd name="connsiteX0-551" fmla="*/ 127719 w 399924"/>
                <a:gd name="connsiteY0-552" fmla="*/ 0 h 2158745"/>
                <a:gd name="connsiteX1-553" fmla="*/ 160671 w 399924"/>
                <a:gd name="connsiteY1-554" fmla="*/ 653795 h 2158745"/>
                <a:gd name="connsiteX2-555" fmla="*/ 25605 w 399924"/>
                <a:gd name="connsiteY2-556" fmla="*/ 1463420 h 2158745"/>
                <a:gd name="connsiteX3-557" fmla="*/ 206580 w 399924"/>
                <a:gd name="connsiteY3-558" fmla="*/ 2158745 h 2158745"/>
                <a:gd name="connsiteX4-559" fmla="*/ 375457 w 399924"/>
                <a:gd name="connsiteY4-560" fmla="*/ 2138024 h 2158745"/>
                <a:gd name="connsiteX5-561" fmla="*/ 187530 w 399924"/>
                <a:gd name="connsiteY5-562" fmla="*/ 1425320 h 2158745"/>
                <a:gd name="connsiteX6-563" fmla="*/ 329547 w 399924"/>
                <a:gd name="connsiteY6-564" fmla="*/ 660747 h 2158745"/>
                <a:gd name="connsiteX7-565" fmla="*/ 301830 w 399924"/>
                <a:gd name="connsiteY7-566" fmla="*/ 6095 h 2158745"/>
                <a:gd name="connsiteX8-567" fmla="*/ 127719 w 399924"/>
                <a:gd name="connsiteY8-568" fmla="*/ 0 h 2158745"/>
                <a:gd name="connsiteX0-569" fmla="*/ 127719 w 399924"/>
                <a:gd name="connsiteY0-570" fmla="*/ 0 h 2158745"/>
                <a:gd name="connsiteX1-571" fmla="*/ 160671 w 399924"/>
                <a:gd name="connsiteY1-572" fmla="*/ 653795 h 2158745"/>
                <a:gd name="connsiteX2-573" fmla="*/ 25605 w 399924"/>
                <a:gd name="connsiteY2-574" fmla="*/ 1463420 h 2158745"/>
                <a:gd name="connsiteX3-575" fmla="*/ 206580 w 399924"/>
                <a:gd name="connsiteY3-576" fmla="*/ 2158745 h 2158745"/>
                <a:gd name="connsiteX4-577" fmla="*/ 375457 w 399924"/>
                <a:gd name="connsiteY4-578" fmla="*/ 2138024 h 2158745"/>
                <a:gd name="connsiteX5-579" fmla="*/ 187530 w 399924"/>
                <a:gd name="connsiteY5-580" fmla="*/ 1425320 h 2158745"/>
                <a:gd name="connsiteX6-581" fmla="*/ 329547 w 399924"/>
                <a:gd name="connsiteY6-582" fmla="*/ 660747 h 2158745"/>
                <a:gd name="connsiteX7-583" fmla="*/ 301830 w 399924"/>
                <a:gd name="connsiteY7-584" fmla="*/ 6095 h 2158745"/>
                <a:gd name="connsiteX8-585" fmla="*/ 127719 w 399924"/>
                <a:gd name="connsiteY8-586" fmla="*/ 0 h 2158745"/>
                <a:gd name="connsiteX0-587" fmla="*/ 127719 w 399924"/>
                <a:gd name="connsiteY0-588" fmla="*/ 0 h 2158745"/>
                <a:gd name="connsiteX1-589" fmla="*/ 160671 w 399924"/>
                <a:gd name="connsiteY1-590" fmla="*/ 653795 h 2158745"/>
                <a:gd name="connsiteX2-591" fmla="*/ 25605 w 399924"/>
                <a:gd name="connsiteY2-592" fmla="*/ 1463420 h 2158745"/>
                <a:gd name="connsiteX3-593" fmla="*/ 206580 w 399924"/>
                <a:gd name="connsiteY3-594" fmla="*/ 2158745 h 2158745"/>
                <a:gd name="connsiteX4-595" fmla="*/ 375457 w 399924"/>
                <a:gd name="connsiteY4-596" fmla="*/ 2138024 h 2158745"/>
                <a:gd name="connsiteX5-597" fmla="*/ 187530 w 399924"/>
                <a:gd name="connsiteY5-598" fmla="*/ 1425320 h 2158745"/>
                <a:gd name="connsiteX6-599" fmla="*/ 329547 w 399924"/>
                <a:gd name="connsiteY6-600" fmla="*/ 660747 h 2158745"/>
                <a:gd name="connsiteX7-601" fmla="*/ 301830 w 399924"/>
                <a:gd name="connsiteY7-602" fmla="*/ 6095 h 2158745"/>
                <a:gd name="connsiteX8-603" fmla="*/ 127719 w 399924"/>
                <a:gd name="connsiteY8-604" fmla="*/ 0 h 2158745"/>
                <a:gd name="connsiteX0-605" fmla="*/ 146589 w 418794"/>
                <a:gd name="connsiteY0-606" fmla="*/ 0 h 2158745"/>
                <a:gd name="connsiteX1-607" fmla="*/ 179541 w 418794"/>
                <a:gd name="connsiteY1-608" fmla="*/ 653795 h 2158745"/>
                <a:gd name="connsiteX2-609" fmla="*/ 22807 w 418794"/>
                <a:gd name="connsiteY2-610" fmla="*/ 1463420 h 2158745"/>
                <a:gd name="connsiteX3-611" fmla="*/ 225450 w 418794"/>
                <a:gd name="connsiteY3-612" fmla="*/ 2158745 h 2158745"/>
                <a:gd name="connsiteX4-613" fmla="*/ 394327 w 418794"/>
                <a:gd name="connsiteY4-614" fmla="*/ 2138024 h 2158745"/>
                <a:gd name="connsiteX5-615" fmla="*/ 206400 w 418794"/>
                <a:gd name="connsiteY5-616" fmla="*/ 1425320 h 2158745"/>
                <a:gd name="connsiteX6-617" fmla="*/ 348417 w 418794"/>
                <a:gd name="connsiteY6-618" fmla="*/ 660747 h 2158745"/>
                <a:gd name="connsiteX7-619" fmla="*/ 320700 w 418794"/>
                <a:gd name="connsiteY7-620" fmla="*/ 6095 h 2158745"/>
                <a:gd name="connsiteX8-621" fmla="*/ 146589 w 418794"/>
                <a:gd name="connsiteY8-622" fmla="*/ 0 h 2158745"/>
                <a:gd name="connsiteX0-623" fmla="*/ 136662 w 408867"/>
                <a:gd name="connsiteY0-624" fmla="*/ 0 h 2158745"/>
                <a:gd name="connsiteX1-625" fmla="*/ 169614 w 408867"/>
                <a:gd name="connsiteY1-626" fmla="*/ 653795 h 2158745"/>
                <a:gd name="connsiteX2-627" fmla="*/ 12880 w 408867"/>
                <a:gd name="connsiteY2-628" fmla="*/ 1463420 h 2158745"/>
                <a:gd name="connsiteX3-629" fmla="*/ 215523 w 408867"/>
                <a:gd name="connsiteY3-630" fmla="*/ 2158745 h 2158745"/>
                <a:gd name="connsiteX4-631" fmla="*/ 384400 w 408867"/>
                <a:gd name="connsiteY4-632" fmla="*/ 2138024 h 2158745"/>
                <a:gd name="connsiteX5-633" fmla="*/ 196473 w 408867"/>
                <a:gd name="connsiteY5-634" fmla="*/ 1425320 h 2158745"/>
                <a:gd name="connsiteX6-635" fmla="*/ 338490 w 408867"/>
                <a:gd name="connsiteY6-636" fmla="*/ 660747 h 2158745"/>
                <a:gd name="connsiteX7-637" fmla="*/ 310773 w 408867"/>
                <a:gd name="connsiteY7-638" fmla="*/ 6095 h 2158745"/>
                <a:gd name="connsiteX8-639" fmla="*/ 136662 w 408867"/>
                <a:gd name="connsiteY8-640" fmla="*/ 0 h 2158745"/>
                <a:gd name="connsiteX0-641" fmla="*/ 136662 w 408867"/>
                <a:gd name="connsiteY0-642" fmla="*/ 0 h 2158745"/>
                <a:gd name="connsiteX1-643" fmla="*/ 169614 w 408867"/>
                <a:gd name="connsiteY1-644" fmla="*/ 653795 h 2158745"/>
                <a:gd name="connsiteX2-645" fmla="*/ 12880 w 408867"/>
                <a:gd name="connsiteY2-646" fmla="*/ 1463420 h 2158745"/>
                <a:gd name="connsiteX3-647" fmla="*/ 215523 w 408867"/>
                <a:gd name="connsiteY3-648" fmla="*/ 2158745 h 2158745"/>
                <a:gd name="connsiteX4-649" fmla="*/ 384400 w 408867"/>
                <a:gd name="connsiteY4-650" fmla="*/ 2138024 h 2158745"/>
                <a:gd name="connsiteX5-651" fmla="*/ 196473 w 408867"/>
                <a:gd name="connsiteY5-652" fmla="*/ 1425320 h 2158745"/>
                <a:gd name="connsiteX6-653" fmla="*/ 338490 w 408867"/>
                <a:gd name="connsiteY6-654" fmla="*/ 660747 h 2158745"/>
                <a:gd name="connsiteX7-655" fmla="*/ 310773 w 408867"/>
                <a:gd name="connsiteY7-656" fmla="*/ 6095 h 2158745"/>
                <a:gd name="connsiteX8-657" fmla="*/ 136662 w 408867"/>
                <a:gd name="connsiteY8-658" fmla="*/ 0 h 2158745"/>
                <a:gd name="connsiteX0-659" fmla="*/ 136662 w 408867"/>
                <a:gd name="connsiteY0-660" fmla="*/ 0 h 2158745"/>
                <a:gd name="connsiteX1-661" fmla="*/ 169614 w 408867"/>
                <a:gd name="connsiteY1-662" fmla="*/ 653795 h 2158745"/>
                <a:gd name="connsiteX2-663" fmla="*/ 12880 w 408867"/>
                <a:gd name="connsiteY2-664" fmla="*/ 1463420 h 2158745"/>
                <a:gd name="connsiteX3-665" fmla="*/ 215523 w 408867"/>
                <a:gd name="connsiteY3-666" fmla="*/ 2158745 h 2158745"/>
                <a:gd name="connsiteX4-667" fmla="*/ 384400 w 408867"/>
                <a:gd name="connsiteY4-668" fmla="*/ 2138024 h 2158745"/>
                <a:gd name="connsiteX5-669" fmla="*/ 196473 w 408867"/>
                <a:gd name="connsiteY5-670" fmla="*/ 1425320 h 2158745"/>
                <a:gd name="connsiteX6-671" fmla="*/ 338490 w 408867"/>
                <a:gd name="connsiteY6-672" fmla="*/ 660747 h 2158745"/>
                <a:gd name="connsiteX7-673" fmla="*/ 310773 w 408867"/>
                <a:gd name="connsiteY7-674" fmla="*/ 6095 h 2158745"/>
                <a:gd name="connsiteX8-675" fmla="*/ 136662 w 408867"/>
                <a:gd name="connsiteY8-676" fmla="*/ 0 h 2158745"/>
                <a:gd name="connsiteX0-677" fmla="*/ 136662 w 408867"/>
                <a:gd name="connsiteY0-678" fmla="*/ 0 h 2158745"/>
                <a:gd name="connsiteX1-679" fmla="*/ 169614 w 408867"/>
                <a:gd name="connsiteY1-680" fmla="*/ 653795 h 2158745"/>
                <a:gd name="connsiteX2-681" fmla="*/ 12880 w 408867"/>
                <a:gd name="connsiteY2-682" fmla="*/ 1463420 h 2158745"/>
                <a:gd name="connsiteX3-683" fmla="*/ 215523 w 408867"/>
                <a:gd name="connsiteY3-684" fmla="*/ 2158745 h 2158745"/>
                <a:gd name="connsiteX4-685" fmla="*/ 384400 w 408867"/>
                <a:gd name="connsiteY4-686" fmla="*/ 2138024 h 2158745"/>
                <a:gd name="connsiteX5-687" fmla="*/ 192139 w 408867"/>
                <a:gd name="connsiteY5-688" fmla="*/ 1442655 h 2158745"/>
                <a:gd name="connsiteX6-689" fmla="*/ 338490 w 408867"/>
                <a:gd name="connsiteY6-690" fmla="*/ 660747 h 2158745"/>
                <a:gd name="connsiteX7-691" fmla="*/ 310773 w 408867"/>
                <a:gd name="connsiteY7-692" fmla="*/ 6095 h 2158745"/>
                <a:gd name="connsiteX8-693" fmla="*/ 136662 w 408867"/>
                <a:gd name="connsiteY8-694" fmla="*/ 0 h 2158745"/>
                <a:gd name="connsiteX0-695" fmla="*/ 136662 w 408867"/>
                <a:gd name="connsiteY0-696" fmla="*/ 0 h 2158745"/>
                <a:gd name="connsiteX1-697" fmla="*/ 169614 w 408867"/>
                <a:gd name="connsiteY1-698" fmla="*/ 653795 h 2158745"/>
                <a:gd name="connsiteX2-699" fmla="*/ 12880 w 408867"/>
                <a:gd name="connsiteY2-700" fmla="*/ 1463420 h 2158745"/>
                <a:gd name="connsiteX3-701" fmla="*/ 215523 w 408867"/>
                <a:gd name="connsiteY3-702" fmla="*/ 2158745 h 2158745"/>
                <a:gd name="connsiteX4-703" fmla="*/ 384400 w 408867"/>
                <a:gd name="connsiteY4-704" fmla="*/ 2138024 h 2158745"/>
                <a:gd name="connsiteX5-705" fmla="*/ 183472 w 408867"/>
                <a:gd name="connsiteY5-706" fmla="*/ 1464323 h 2158745"/>
                <a:gd name="connsiteX6-707" fmla="*/ 338490 w 408867"/>
                <a:gd name="connsiteY6-708" fmla="*/ 660747 h 2158745"/>
                <a:gd name="connsiteX7-709" fmla="*/ 310773 w 408867"/>
                <a:gd name="connsiteY7-710" fmla="*/ 6095 h 2158745"/>
                <a:gd name="connsiteX8-711" fmla="*/ 136662 w 408867"/>
                <a:gd name="connsiteY8-712" fmla="*/ 0 h 2158745"/>
                <a:gd name="connsiteX0-713" fmla="*/ 136662 w 408867"/>
                <a:gd name="connsiteY0-714" fmla="*/ 0 h 2158745"/>
                <a:gd name="connsiteX1-715" fmla="*/ 169614 w 408867"/>
                <a:gd name="connsiteY1-716" fmla="*/ 653795 h 2158745"/>
                <a:gd name="connsiteX2-717" fmla="*/ 12880 w 408867"/>
                <a:gd name="connsiteY2-718" fmla="*/ 1463420 h 2158745"/>
                <a:gd name="connsiteX3-719" fmla="*/ 215523 w 408867"/>
                <a:gd name="connsiteY3-720" fmla="*/ 2158745 h 2158745"/>
                <a:gd name="connsiteX4-721" fmla="*/ 384400 w 408867"/>
                <a:gd name="connsiteY4-722" fmla="*/ 2138024 h 2158745"/>
                <a:gd name="connsiteX5-723" fmla="*/ 183472 w 408867"/>
                <a:gd name="connsiteY5-724" fmla="*/ 1464323 h 2158745"/>
                <a:gd name="connsiteX6-725" fmla="*/ 338490 w 408867"/>
                <a:gd name="connsiteY6-726" fmla="*/ 660747 h 2158745"/>
                <a:gd name="connsiteX7-727" fmla="*/ 310773 w 408867"/>
                <a:gd name="connsiteY7-728" fmla="*/ 6095 h 2158745"/>
                <a:gd name="connsiteX8-729" fmla="*/ 136662 w 408867"/>
                <a:gd name="connsiteY8-730" fmla="*/ 0 h 21587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08867" h="2158745">
                  <a:moveTo>
                    <a:pt x="136662" y="0"/>
                  </a:moveTo>
                  <a:cubicBezTo>
                    <a:pt x="357106" y="423057"/>
                    <a:pt x="226524" y="447420"/>
                    <a:pt x="169614" y="653795"/>
                  </a:cubicBezTo>
                  <a:cubicBezTo>
                    <a:pt x="62476" y="928004"/>
                    <a:pt x="-35995" y="1228214"/>
                    <a:pt x="12880" y="1463420"/>
                  </a:cubicBezTo>
                  <a:cubicBezTo>
                    <a:pt x="90539" y="1695195"/>
                    <a:pt x="124862" y="1909635"/>
                    <a:pt x="215523" y="2158745"/>
                  </a:cubicBezTo>
                  <a:lnTo>
                    <a:pt x="384400" y="2138024"/>
                  </a:lnTo>
                  <a:cubicBezTo>
                    <a:pt x="291422" y="1891788"/>
                    <a:pt x="246114" y="1701891"/>
                    <a:pt x="183472" y="1464323"/>
                  </a:cubicBezTo>
                  <a:cubicBezTo>
                    <a:pt x="123916" y="1200798"/>
                    <a:pt x="220367" y="928605"/>
                    <a:pt x="338490" y="660747"/>
                  </a:cubicBezTo>
                  <a:cubicBezTo>
                    <a:pt x="409544" y="458878"/>
                    <a:pt x="463586" y="335791"/>
                    <a:pt x="310773" y="6095"/>
                  </a:cubicBezTo>
                  <a:lnTo>
                    <a:pt x="13666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50" name="Group 8"/>
            <p:cNvGrpSpPr/>
            <p:nvPr/>
          </p:nvGrpSpPr>
          <p:grpSpPr>
            <a:xfrm rot="15300000">
              <a:off x="8824481" y="3920674"/>
              <a:ext cx="840355" cy="1211053"/>
              <a:chOff x="967240" y="3289369"/>
              <a:chExt cx="1100200" cy="1585520"/>
            </a:xfrm>
            <a:grpFill/>
          </p:grpSpPr>
          <p:sp>
            <p:nvSpPr>
              <p:cNvPr id="60" name="Freeform 3"/>
              <p:cNvSpPr/>
              <p:nvPr/>
            </p:nvSpPr>
            <p:spPr>
              <a:xfrm>
                <a:off x="967240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1" name="Freeform 4"/>
              <p:cNvSpPr/>
              <p:nvPr/>
            </p:nvSpPr>
            <p:spPr>
              <a:xfrm flipH="1">
                <a:off x="1514959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51" name="Freeform 13"/>
            <p:cNvSpPr/>
            <p:nvPr/>
          </p:nvSpPr>
          <p:spPr>
            <a:xfrm rot="4407011">
              <a:off x="10407640" y="2828708"/>
              <a:ext cx="312622" cy="880439"/>
            </a:xfrm>
            <a:custGeom>
              <a:avLst/>
              <a:gdLst>
                <a:gd name="connsiteX0" fmla="*/ 550099 w 552481"/>
                <a:gd name="connsiteY0" fmla="*/ 0 h 1585520"/>
                <a:gd name="connsiteX1" fmla="*/ 550454 w 552481"/>
                <a:gd name="connsiteY1" fmla="*/ 236086 h 1585520"/>
                <a:gd name="connsiteX2" fmla="*/ 488816 w 552481"/>
                <a:gd name="connsiteY2" fmla="*/ 193543 h 1585520"/>
                <a:gd name="connsiteX3" fmla="*/ 550466 w 552481"/>
                <a:gd name="connsiteY3" fmla="*/ 244157 h 1585520"/>
                <a:gd name="connsiteX4" fmla="*/ 550735 w 552481"/>
                <a:gd name="connsiteY4" fmla="*/ 423083 h 1585520"/>
                <a:gd name="connsiteX5" fmla="*/ 440807 w 552481"/>
                <a:gd name="connsiteY5" fmla="*/ 347209 h 1585520"/>
                <a:gd name="connsiteX6" fmla="*/ 550756 w 552481"/>
                <a:gd name="connsiteY6" fmla="*/ 437477 h 1585520"/>
                <a:gd name="connsiteX7" fmla="*/ 551026 w 552481"/>
                <a:gd name="connsiteY7" fmla="*/ 616991 h 1585520"/>
                <a:gd name="connsiteX8" fmla="*/ 372197 w 552481"/>
                <a:gd name="connsiteY8" fmla="*/ 491984 h 1585520"/>
                <a:gd name="connsiteX9" fmla="*/ 551056 w 552481"/>
                <a:gd name="connsiteY9" fmla="*/ 637056 h 1585520"/>
                <a:gd name="connsiteX10" fmla="*/ 551331 w 552481"/>
                <a:gd name="connsiteY10" fmla="*/ 819782 h 1585520"/>
                <a:gd name="connsiteX11" fmla="*/ 270832 w 552481"/>
                <a:gd name="connsiteY11" fmla="*/ 619203 h 1585520"/>
                <a:gd name="connsiteX12" fmla="*/ 551364 w 552481"/>
                <a:gd name="connsiteY12" fmla="*/ 841805 h 1585520"/>
                <a:gd name="connsiteX13" fmla="*/ 551613 w 552481"/>
                <a:gd name="connsiteY13" fmla="*/ 1007603 h 1585520"/>
                <a:gd name="connsiteX14" fmla="*/ 184579 w 552481"/>
                <a:gd name="connsiteY14" fmla="*/ 741931 h 1585520"/>
                <a:gd name="connsiteX15" fmla="*/ 551646 w 552481"/>
                <a:gd name="connsiteY15" fmla="*/ 1029766 h 1585520"/>
                <a:gd name="connsiteX16" fmla="*/ 551910 w 552481"/>
                <a:gd name="connsiteY16" fmla="*/ 1205103 h 1585520"/>
                <a:gd name="connsiteX17" fmla="*/ 119129 w 552481"/>
                <a:gd name="connsiteY17" fmla="*/ 889458 h 1585520"/>
                <a:gd name="connsiteX18" fmla="*/ 551942 w 552481"/>
                <a:gd name="connsiteY18" fmla="*/ 1226335 h 1585520"/>
                <a:gd name="connsiteX19" fmla="*/ 552201 w 552481"/>
                <a:gd name="connsiteY19" fmla="*/ 1398749 h 1585520"/>
                <a:gd name="connsiteX20" fmla="*/ 184579 w 552481"/>
                <a:gd name="connsiteY20" fmla="*/ 1132651 h 1585520"/>
                <a:gd name="connsiteX21" fmla="*/ 552234 w 552481"/>
                <a:gd name="connsiteY21" fmla="*/ 1420947 h 1585520"/>
                <a:gd name="connsiteX22" fmla="*/ 552481 w 552481"/>
                <a:gd name="connsiteY22" fmla="*/ 1585328 h 1585520"/>
                <a:gd name="connsiteX23" fmla="*/ 103908 w 552481"/>
                <a:gd name="connsiteY23" fmla="*/ 1357263 h 1585520"/>
                <a:gd name="connsiteX24" fmla="*/ 550099 w 552481"/>
                <a:gd name="connsiteY24" fmla="*/ 0 h 1585520"/>
                <a:gd name="connsiteX0-1" fmla="*/ 550099 w 552481"/>
                <a:gd name="connsiteY0-2" fmla="*/ 0 h 1585520"/>
                <a:gd name="connsiteX1-3" fmla="*/ 550454 w 552481"/>
                <a:gd name="connsiteY1-4" fmla="*/ 236086 h 1585520"/>
                <a:gd name="connsiteX2-5" fmla="*/ 488816 w 552481"/>
                <a:gd name="connsiteY2-6" fmla="*/ 193543 h 1585520"/>
                <a:gd name="connsiteX3-7" fmla="*/ 550466 w 552481"/>
                <a:gd name="connsiteY3-8" fmla="*/ 244157 h 1585520"/>
                <a:gd name="connsiteX4-9" fmla="*/ 550735 w 552481"/>
                <a:gd name="connsiteY4-10" fmla="*/ 423083 h 1585520"/>
                <a:gd name="connsiteX5-11" fmla="*/ 440807 w 552481"/>
                <a:gd name="connsiteY5-12" fmla="*/ 347209 h 1585520"/>
                <a:gd name="connsiteX6-13" fmla="*/ 550756 w 552481"/>
                <a:gd name="connsiteY6-14" fmla="*/ 437477 h 1585520"/>
                <a:gd name="connsiteX7-15" fmla="*/ 551026 w 552481"/>
                <a:gd name="connsiteY7-16" fmla="*/ 616991 h 1585520"/>
                <a:gd name="connsiteX8-17" fmla="*/ 372197 w 552481"/>
                <a:gd name="connsiteY8-18" fmla="*/ 491984 h 1585520"/>
                <a:gd name="connsiteX9-19" fmla="*/ 551056 w 552481"/>
                <a:gd name="connsiteY9-20" fmla="*/ 637056 h 1585520"/>
                <a:gd name="connsiteX10-21" fmla="*/ 551331 w 552481"/>
                <a:gd name="connsiteY10-22" fmla="*/ 819782 h 1585520"/>
                <a:gd name="connsiteX11-23" fmla="*/ 270832 w 552481"/>
                <a:gd name="connsiteY11-24" fmla="*/ 619203 h 1585520"/>
                <a:gd name="connsiteX12-25" fmla="*/ 551364 w 552481"/>
                <a:gd name="connsiteY12-26" fmla="*/ 841805 h 1585520"/>
                <a:gd name="connsiteX13-27" fmla="*/ 551613 w 552481"/>
                <a:gd name="connsiteY13-28" fmla="*/ 1007603 h 1585520"/>
                <a:gd name="connsiteX14-29" fmla="*/ 184579 w 552481"/>
                <a:gd name="connsiteY14-30" fmla="*/ 741931 h 1585520"/>
                <a:gd name="connsiteX15-31" fmla="*/ 551646 w 552481"/>
                <a:gd name="connsiteY15-32" fmla="*/ 1029766 h 1585520"/>
                <a:gd name="connsiteX16-33" fmla="*/ 551910 w 552481"/>
                <a:gd name="connsiteY16-34" fmla="*/ 1205103 h 1585520"/>
                <a:gd name="connsiteX17-35" fmla="*/ 119129 w 552481"/>
                <a:gd name="connsiteY17-36" fmla="*/ 889458 h 1585520"/>
                <a:gd name="connsiteX18-37" fmla="*/ 551942 w 552481"/>
                <a:gd name="connsiteY18-38" fmla="*/ 1226335 h 1585520"/>
                <a:gd name="connsiteX19-39" fmla="*/ 552201 w 552481"/>
                <a:gd name="connsiteY19-40" fmla="*/ 1398749 h 1585520"/>
                <a:gd name="connsiteX20-41" fmla="*/ 184579 w 552481"/>
                <a:gd name="connsiteY20-42" fmla="*/ 1132651 h 1585520"/>
                <a:gd name="connsiteX21-43" fmla="*/ 509865 w 552481"/>
                <a:gd name="connsiteY21-44" fmla="*/ 1387661 h 1585520"/>
                <a:gd name="connsiteX22-45" fmla="*/ 552481 w 552481"/>
                <a:gd name="connsiteY22-46" fmla="*/ 1585328 h 1585520"/>
                <a:gd name="connsiteX23-47" fmla="*/ 103908 w 552481"/>
                <a:gd name="connsiteY23-48" fmla="*/ 1357263 h 1585520"/>
                <a:gd name="connsiteX24-49" fmla="*/ 550099 w 552481"/>
                <a:gd name="connsiteY24-50" fmla="*/ 0 h 1585520"/>
                <a:gd name="connsiteX0-51" fmla="*/ 550099 w 552481"/>
                <a:gd name="connsiteY0-52" fmla="*/ 0 h 1585520"/>
                <a:gd name="connsiteX1-53" fmla="*/ 550454 w 552481"/>
                <a:gd name="connsiteY1-54" fmla="*/ 236086 h 1585520"/>
                <a:gd name="connsiteX2-55" fmla="*/ 488816 w 552481"/>
                <a:gd name="connsiteY2-56" fmla="*/ 193543 h 1585520"/>
                <a:gd name="connsiteX3-57" fmla="*/ 550466 w 552481"/>
                <a:gd name="connsiteY3-58" fmla="*/ 244157 h 1585520"/>
                <a:gd name="connsiteX4-59" fmla="*/ 550735 w 552481"/>
                <a:gd name="connsiteY4-60" fmla="*/ 423083 h 1585520"/>
                <a:gd name="connsiteX5-61" fmla="*/ 440807 w 552481"/>
                <a:gd name="connsiteY5-62" fmla="*/ 347209 h 1585520"/>
                <a:gd name="connsiteX6-63" fmla="*/ 550756 w 552481"/>
                <a:gd name="connsiteY6-64" fmla="*/ 437477 h 1585520"/>
                <a:gd name="connsiteX7-65" fmla="*/ 551026 w 552481"/>
                <a:gd name="connsiteY7-66" fmla="*/ 616991 h 1585520"/>
                <a:gd name="connsiteX8-67" fmla="*/ 372197 w 552481"/>
                <a:gd name="connsiteY8-68" fmla="*/ 491984 h 1585520"/>
                <a:gd name="connsiteX9-69" fmla="*/ 551056 w 552481"/>
                <a:gd name="connsiteY9-70" fmla="*/ 637056 h 1585520"/>
                <a:gd name="connsiteX10-71" fmla="*/ 551331 w 552481"/>
                <a:gd name="connsiteY10-72" fmla="*/ 819782 h 1585520"/>
                <a:gd name="connsiteX11-73" fmla="*/ 270832 w 552481"/>
                <a:gd name="connsiteY11-74" fmla="*/ 619203 h 1585520"/>
                <a:gd name="connsiteX12-75" fmla="*/ 551364 w 552481"/>
                <a:gd name="connsiteY12-76" fmla="*/ 841805 h 1585520"/>
                <a:gd name="connsiteX13-77" fmla="*/ 551613 w 552481"/>
                <a:gd name="connsiteY13-78" fmla="*/ 1007603 h 1585520"/>
                <a:gd name="connsiteX14-79" fmla="*/ 184579 w 552481"/>
                <a:gd name="connsiteY14-80" fmla="*/ 741931 h 1585520"/>
                <a:gd name="connsiteX15-81" fmla="*/ 551646 w 552481"/>
                <a:gd name="connsiteY15-82" fmla="*/ 1029766 h 1585520"/>
                <a:gd name="connsiteX16-83" fmla="*/ 551910 w 552481"/>
                <a:gd name="connsiteY16-84" fmla="*/ 1205103 h 1585520"/>
                <a:gd name="connsiteX17-85" fmla="*/ 119129 w 552481"/>
                <a:gd name="connsiteY17-86" fmla="*/ 889458 h 1585520"/>
                <a:gd name="connsiteX18-87" fmla="*/ 551942 w 552481"/>
                <a:gd name="connsiteY18-88" fmla="*/ 1226335 h 1585520"/>
                <a:gd name="connsiteX19-89" fmla="*/ 519836 w 552481"/>
                <a:gd name="connsiteY19-90" fmla="*/ 1370630 h 1585520"/>
                <a:gd name="connsiteX20-91" fmla="*/ 184579 w 552481"/>
                <a:gd name="connsiteY20-92" fmla="*/ 1132651 h 1585520"/>
                <a:gd name="connsiteX21-93" fmla="*/ 509865 w 552481"/>
                <a:gd name="connsiteY21-94" fmla="*/ 1387661 h 1585520"/>
                <a:gd name="connsiteX22-95" fmla="*/ 552481 w 552481"/>
                <a:gd name="connsiteY22-96" fmla="*/ 1585328 h 1585520"/>
                <a:gd name="connsiteX23-97" fmla="*/ 103908 w 552481"/>
                <a:gd name="connsiteY23-98" fmla="*/ 1357263 h 1585520"/>
                <a:gd name="connsiteX24-99" fmla="*/ 550099 w 552481"/>
                <a:gd name="connsiteY24-100" fmla="*/ 0 h 1585520"/>
                <a:gd name="connsiteX0-101" fmla="*/ 550099 w 552481"/>
                <a:gd name="connsiteY0-102" fmla="*/ 0 h 1585520"/>
                <a:gd name="connsiteX1-103" fmla="*/ 550454 w 552481"/>
                <a:gd name="connsiteY1-104" fmla="*/ 236086 h 1585520"/>
                <a:gd name="connsiteX2-105" fmla="*/ 488816 w 552481"/>
                <a:gd name="connsiteY2-106" fmla="*/ 193543 h 1585520"/>
                <a:gd name="connsiteX3-107" fmla="*/ 550466 w 552481"/>
                <a:gd name="connsiteY3-108" fmla="*/ 244157 h 1585520"/>
                <a:gd name="connsiteX4-109" fmla="*/ 550735 w 552481"/>
                <a:gd name="connsiteY4-110" fmla="*/ 423083 h 1585520"/>
                <a:gd name="connsiteX5-111" fmla="*/ 440807 w 552481"/>
                <a:gd name="connsiteY5-112" fmla="*/ 347209 h 1585520"/>
                <a:gd name="connsiteX6-113" fmla="*/ 550756 w 552481"/>
                <a:gd name="connsiteY6-114" fmla="*/ 437477 h 1585520"/>
                <a:gd name="connsiteX7-115" fmla="*/ 551026 w 552481"/>
                <a:gd name="connsiteY7-116" fmla="*/ 616991 h 1585520"/>
                <a:gd name="connsiteX8-117" fmla="*/ 372197 w 552481"/>
                <a:gd name="connsiteY8-118" fmla="*/ 491984 h 1585520"/>
                <a:gd name="connsiteX9-119" fmla="*/ 551056 w 552481"/>
                <a:gd name="connsiteY9-120" fmla="*/ 637056 h 1585520"/>
                <a:gd name="connsiteX10-121" fmla="*/ 551331 w 552481"/>
                <a:gd name="connsiteY10-122" fmla="*/ 819782 h 1585520"/>
                <a:gd name="connsiteX11-123" fmla="*/ 270832 w 552481"/>
                <a:gd name="connsiteY11-124" fmla="*/ 619203 h 1585520"/>
                <a:gd name="connsiteX12-125" fmla="*/ 551364 w 552481"/>
                <a:gd name="connsiteY12-126" fmla="*/ 841805 h 1585520"/>
                <a:gd name="connsiteX13-127" fmla="*/ 551613 w 552481"/>
                <a:gd name="connsiteY13-128" fmla="*/ 1007603 h 1585520"/>
                <a:gd name="connsiteX14-129" fmla="*/ 184579 w 552481"/>
                <a:gd name="connsiteY14-130" fmla="*/ 741931 h 1585520"/>
                <a:gd name="connsiteX15-131" fmla="*/ 551646 w 552481"/>
                <a:gd name="connsiteY15-132" fmla="*/ 1029766 h 1585520"/>
                <a:gd name="connsiteX16-133" fmla="*/ 551910 w 552481"/>
                <a:gd name="connsiteY16-134" fmla="*/ 1205103 h 1585520"/>
                <a:gd name="connsiteX17-135" fmla="*/ 119129 w 552481"/>
                <a:gd name="connsiteY17-136" fmla="*/ 889458 h 1585520"/>
                <a:gd name="connsiteX18-137" fmla="*/ 504472 w 552481"/>
                <a:gd name="connsiteY18-138" fmla="*/ 1198018 h 1585520"/>
                <a:gd name="connsiteX19-139" fmla="*/ 519836 w 552481"/>
                <a:gd name="connsiteY19-140" fmla="*/ 1370630 h 1585520"/>
                <a:gd name="connsiteX20-141" fmla="*/ 184579 w 552481"/>
                <a:gd name="connsiteY20-142" fmla="*/ 1132651 h 1585520"/>
                <a:gd name="connsiteX21-143" fmla="*/ 509865 w 552481"/>
                <a:gd name="connsiteY21-144" fmla="*/ 1387661 h 1585520"/>
                <a:gd name="connsiteX22-145" fmla="*/ 552481 w 552481"/>
                <a:gd name="connsiteY22-146" fmla="*/ 1585328 h 1585520"/>
                <a:gd name="connsiteX23-147" fmla="*/ 103908 w 552481"/>
                <a:gd name="connsiteY23-148" fmla="*/ 1357263 h 1585520"/>
                <a:gd name="connsiteX24-149" fmla="*/ 550099 w 552481"/>
                <a:gd name="connsiteY24-150" fmla="*/ 0 h 1585520"/>
                <a:gd name="connsiteX0-151" fmla="*/ 550099 w 552481"/>
                <a:gd name="connsiteY0-152" fmla="*/ 0 h 1585520"/>
                <a:gd name="connsiteX1-153" fmla="*/ 550454 w 552481"/>
                <a:gd name="connsiteY1-154" fmla="*/ 236086 h 1585520"/>
                <a:gd name="connsiteX2-155" fmla="*/ 488816 w 552481"/>
                <a:gd name="connsiteY2-156" fmla="*/ 193543 h 1585520"/>
                <a:gd name="connsiteX3-157" fmla="*/ 550466 w 552481"/>
                <a:gd name="connsiteY3-158" fmla="*/ 244157 h 1585520"/>
                <a:gd name="connsiteX4-159" fmla="*/ 550735 w 552481"/>
                <a:gd name="connsiteY4-160" fmla="*/ 423083 h 1585520"/>
                <a:gd name="connsiteX5-161" fmla="*/ 440807 w 552481"/>
                <a:gd name="connsiteY5-162" fmla="*/ 347209 h 1585520"/>
                <a:gd name="connsiteX6-163" fmla="*/ 550756 w 552481"/>
                <a:gd name="connsiteY6-164" fmla="*/ 437477 h 1585520"/>
                <a:gd name="connsiteX7-165" fmla="*/ 551026 w 552481"/>
                <a:gd name="connsiteY7-166" fmla="*/ 616991 h 1585520"/>
                <a:gd name="connsiteX8-167" fmla="*/ 372197 w 552481"/>
                <a:gd name="connsiteY8-168" fmla="*/ 491984 h 1585520"/>
                <a:gd name="connsiteX9-169" fmla="*/ 551056 w 552481"/>
                <a:gd name="connsiteY9-170" fmla="*/ 637056 h 1585520"/>
                <a:gd name="connsiteX10-171" fmla="*/ 551331 w 552481"/>
                <a:gd name="connsiteY10-172" fmla="*/ 819782 h 1585520"/>
                <a:gd name="connsiteX11-173" fmla="*/ 270832 w 552481"/>
                <a:gd name="connsiteY11-174" fmla="*/ 619203 h 1585520"/>
                <a:gd name="connsiteX12-175" fmla="*/ 551364 w 552481"/>
                <a:gd name="connsiteY12-176" fmla="*/ 841805 h 1585520"/>
                <a:gd name="connsiteX13-177" fmla="*/ 551613 w 552481"/>
                <a:gd name="connsiteY13-178" fmla="*/ 1007603 h 1585520"/>
                <a:gd name="connsiteX14-179" fmla="*/ 184579 w 552481"/>
                <a:gd name="connsiteY14-180" fmla="*/ 741931 h 1585520"/>
                <a:gd name="connsiteX15-181" fmla="*/ 551646 w 552481"/>
                <a:gd name="connsiteY15-182" fmla="*/ 1029766 h 1585520"/>
                <a:gd name="connsiteX16-183" fmla="*/ 507056 w 552481"/>
                <a:gd name="connsiteY16-184" fmla="*/ 1169267 h 1585520"/>
                <a:gd name="connsiteX17-185" fmla="*/ 119129 w 552481"/>
                <a:gd name="connsiteY17-186" fmla="*/ 889458 h 1585520"/>
                <a:gd name="connsiteX18-187" fmla="*/ 504472 w 552481"/>
                <a:gd name="connsiteY18-188" fmla="*/ 1198018 h 1585520"/>
                <a:gd name="connsiteX19-189" fmla="*/ 519836 w 552481"/>
                <a:gd name="connsiteY19-190" fmla="*/ 1370630 h 1585520"/>
                <a:gd name="connsiteX20-191" fmla="*/ 184579 w 552481"/>
                <a:gd name="connsiteY20-192" fmla="*/ 1132651 h 1585520"/>
                <a:gd name="connsiteX21-193" fmla="*/ 509865 w 552481"/>
                <a:gd name="connsiteY21-194" fmla="*/ 1387661 h 1585520"/>
                <a:gd name="connsiteX22-195" fmla="*/ 552481 w 552481"/>
                <a:gd name="connsiteY22-196" fmla="*/ 1585328 h 1585520"/>
                <a:gd name="connsiteX23-197" fmla="*/ 103908 w 552481"/>
                <a:gd name="connsiteY23-198" fmla="*/ 1357263 h 1585520"/>
                <a:gd name="connsiteX24-199" fmla="*/ 550099 w 552481"/>
                <a:gd name="connsiteY24-200" fmla="*/ 0 h 1585520"/>
                <a:gd name="connsiteX0-201" fmla="*/ 550099 w 552481"/>
                <a:gd name="connsiteY0-202" fmla="*/ 0 h 1585520"/>
                <a:gd name="connsiteX1-203" fmla="*/ 550454 w 552481"/>
                <a:gd name="connsiteY1-204" fmla="*/ 236086 h 1585520"/>
                <a:gd name="connsiteX2-205" fmla="*/ 488816 w 552481"/>
                <a:gd name="connsiteY2-206" fmla="*/ 193543 h 1585520"/>
                <a:gd name="connsiteX3-207" fmla="*/ 550466 w 552481"/>
                <a:gd name="connsiteY3-208" fmla="*/ 244157 h 1585520"/>
                <a:gd name="connsiteX4-209" fmla="*/ 550735 w 552481"/>
                <a:gd name="connsiteY4-210" fmla="*/ 423083 h 1585520"/>
                <a:gd name="connsiteX5-211" fmla="*/ 440807 w 552481"/>
                <a:gd name="connsiteY5-212" fmla="*/ 347209 h 1585520"/>
                <a:gd name="connsiteX6-213" fmla="*/ 550756 w 552481"/>
                <a:gd name="connsiteY6-214" fmla="*/ 437477 h 1585520"/>
                <a:gd name="connsiteX7-215" fmla="*/ 551026 w 552481"/>
                <a:gd name="connsiteY7-216" fmla="*/ 616991 h 1585520"/>
                <a:gd name="connsiteX8-217" fmla="*/ 372197 w 552481"/>
                <a:gd name="connsiteY8-218" fmla="*/ 491984 h 1585520"/>
                <a:gd name="connsiteX9-219" fmla="*/ 551056 w 552481"/>
                <a:gd name="connsiteY9-220" fmla="*/ 637056 h 1585520"/>
                <a:gd name="connsiteX10-221" fmla="*/ 551331 w 552481"/>
                <a:gd name="connsiteY10-222" fmla="*/ 819782 h 1585520"/>
                <a:gd name="connsiteX11-223" fmla="*/ 270832 w 552481"/>
                <a:gd name="connsiteY11-224" fmla="*/ 619203 h 1585520"/>
                <a:gd name="connsiteX12-225" fmla="*/ 551364 w 552481"/>
                <a:gd name="connsiteY12-226" fmla="*/ 841805 h 1585520"/>
                <a:gd name="connsiteX13-227" fmla="*/ 551613 w 552481"/>
                <a:gd name="connsiteY13-228" fmla="*/ 1007603 h 1585520"/>
                <a:gd name="connsiteX14-229" fmla="*/ 184579 w 552481"/>
                <a:gd name="connsiteY14-230" fmla="*/ 741931 h 1585520"/>
                <a:gd name="connsiteX15-231" fmla="*/ 521700 w 552481"/>
                <a:gd name="connsiteY15-232" fmla="*/ 1009232 h 1585520"/>
                <a:gd name="connsiteX16-233" fmla="*/ 507056 w 552481"/>
                <a:gd name="connsiteY16-234" fmla="*/ 1169267 h 1585520"/>
                <a:gd name="connsiteX17-235" fmla="*/ 119129 w 552481"/>
                <a:gd name="connsiteY17-236" fmla="*/ 889458 h 1585520"/>
                <a:gd name="connsiteX18-237" fmla="*/ 504472 w 552481"/>
                <a:gd name="connsiteY18-238" fmla="*/ 1198018 h 1585520"/>
                <a:gd name="connsiteX19-239" fmla="*/ 519836 w 552481"/>
                <a:gd name="connsiteY19-240" fmla="*/ 1370630 h 1585520"/>
                <a:gd name="connsiteX20-241" fmla="*/ 184579 w 552481"/>
                <a:gd name="connsiteY20-242" fmla="*/ 1132651 h 1585520"/>
                <a:gd name="connsiteX21-243" fmla="*/ 509865 w 552481"/>
                <a:gd name="connsiteY21-244" fmla="*/ 1387661 h 1585520"/>
                <a:gd name="connsiteX22-245" fmla="*/ 552481 w 552481"/>
                <a:gd name="connsiteY22-246" fmla="*/ 1585328 h 1585520"/>
                <a:gd name="connsiteX23-247" fmla="*/ 103908 w 552481"/>
                <a:gd name="connsiteY23-248" fmla="*/ 1357263 h 1585520"/>
                <a:gd name="connsiteX24-249" fmla="*/ 550099 w 552481"/>
                <a:gd name="connsiteY24-250" fmla="*/ 0 h 1585520"/>
                <a:gd name="connsiteX0-251" fmla="*/ 550099 w 552481"/>
                <a:gd name="connsiteY0-252" fmla="*/ 0 h 1585520"/>
                <a:gd name="connsiteX1-253" fmla="*/ 550454 w 552481"/>
                <a:gd name="connsiteY1-254" fmla="*/ 236086 h 1585520"/>
                <a:gd name="connsiteX2-255" fmla="*/ 488816 w 552481"/>
                <a:gd name="connsiteY2-256" fmla="*/ 193543 h 1585520"/>
                <a:gd name="connsiteX3-257" fmla="*/ 550466 w 552481"/>
                <a:gd name="connsiteY3-258" fmla="*/ 244157 h 1585520"/>
                <a:gd name="connsiteX4-259" fmla="*/ 550735 w 552481"/>
                <a:gd name="connsiteY4-260" fmla="*/ 423083 h 1585520"/>
                <a:gd name="connsiteX5-261" fmla="*/ 440807 w 552481"/>
                <a:gd name="connsiteY5-262" fmla="*/ 347209 h 1585520"/>
                <a:gd name="connsiteX6-263" fmla="*/ 550756 w 552481"/>
                <a:gd name="connsiteY6-264" fmla="*/ 437477 h 1585520"/>
                <a:gd name="connsiteX7-265" fmla="*/ 551026 w 552481"/>
                <a:gd name="connsiteY7-266" fmla="*/ 616991 h 1585520"/>
                <a:gd name="connsiteX8-267" fmla="*/ 372197 w 552481"/>
                <a:gd name="connsiteY8-268" fmla="*/ 491984 h 1585520"/>
                <a:gd name="connsiteX9-269" fmla="*/ 551056 w 552481"/>
                <a:gd name="connsiteY9-270" fmla="*/ 637056 h 1585520"/>
                <a:gd name="connsiteX10-271" fmla="*/ 551331 w 552481"/>
                <a:gd name="connsiteY10-272" fmla="*/ 819782 h 1585520"/>
                <a:gd name="connsiteX11-273" fmla="*/ 270832 w 552481"/>
                <a:gd name="connsiteY11-274" fmla="*/ 619203 h 1585520"/>
                <a:gd name="connsiteX12-275" fmla="*/ 551364 w 552481"/>
                <a:gd name="connsiteY12-276" fmla="*/ 841805 h 1585520"/>
                <a:gd name="connsiteX13-277" fmla="*/ 534221 w 552481"/>
                <a:gd name="connsiteY13-278" fmla="*/ 989751 h 1585520"/>
                <a:gd name="connsiteX14-279" fmla="*/ 184579 w 552481"/>
                <a:gd name="connsiteY14-280" fmla="*/ 741931 h 1585520"/>
                <a:gd name="connsiteX15-281" fmla="*/ 521700 w 552481"/>
                <a:gd name="connsiteY15-282" fmla="*/ 1009232 h 1585520"/>
                <a:gd name="connsiteX16-283" fmla="*/ 507056 w 552481"/>
                <a:gd name="connsiteY16-284" fmla="*/ 1169267 h 1585520"/>
                <a:gd name="connsiteX17-285" fmla="*/ 119129 w 552481"/>
                <a:gd name="connsiteY17-286" fmla="*/ 889458 h 1585520"/>
                <a:gd name="connsiteX18-287" fmla="*/ 504472 w 552481"/>
                <a:gd name="connsiteY18-288" fmla="*/ 1198018 h 1585520"/>
                <a:gd name="connsiteX19-289" fmla="*/ 519836 w 552481"/>
                <a:gd name="connsiteY19-290" fmla="*/ 1370630 h 1585520"/>
                <a:gd name="connsiteX20-291" fmla="*/ 184579 w 552481"/>
                <a:gd name="connsiteY20-292" fmla="*/ 1132651 h 1585520"/>
                <a:gd name="connsiteX21-293" fmla="*/ 509865 w 552481"/>
                <a:gd name="connsiteY21-294" fmla="*/ 1387661 h 1585520"/>
                <a:gd name="connsiteX22-295" fmla="*/ 552481 w 552481"/>
                <a:gd name="connsiteY22-296" fmla="*/ 1585328 h 1585520"/>
                <a:gd name="connsiteX23-297" fmla="*/ 103908 w 552481"/>
                <a:gd name="connsiteY23-298" fmla="*/ 1357263 h 1585520"/>
                <a:gd name="connsiteX24-299" fmla="*/ 550099 w 552481"/>
                <a:gd name="connsiteY24-300" fmla="*/ 0 h 1585520"/>
                <a:gd name="connsiteX0-301" fmla="*/ 550099 w 552481"/>
                <a:gd name="connsiteY0-302" fmla="*/ 0 h 1585520"/>
                <a:gd name="connsiteX1-303" fmla="*/ 550454 w 552481"/>
                <a:gd name="connsiteY1-304" fmla="*/ 236086 h 1585520"/>
                <a:gd name="connsiteX2-305" fmla="*/ 488816 w 552481"/>
                <a:gd name="connsiteY2-306" fmla="*/ 193543 h 1585520"/>
                <a:gd name="connsiteX3-307" fmla="*/ 550466 w 552481"/>
                <a:gd name="connsiteY3-308" fmla="*/ 244157 h 1585520"/>
                <a:gd name="connsiteX4-309" fmla="*/ 550735 w 552481"/>
                <a:gd name="connsiteY4-310" fmla="*/ 423083 h 1585520"/>
                <a:gd name="connsiteX5-311" fmla="*/ 440807 w 552481"/>
                <a:gd name="connsiteY5-312" fmla="*/ 347209 h 1585520"/>
                <a:gd name="connsiteX6-313" fmla="*/ 550756 w 552481"/>
                <a:gd name="connsiteY6-314" fmla="*/ 437477 h 1585520"/>
                <a:gd name="connsiteX7-315" fmla="*/ 551026 w 552481"/>
                <a:gd name="connsiteY7-316" fmla="*/ 616991 h 1585520"/>
                <a:gd name="connsiteX8-317" fmla="*/ 372197 w 552481"/>
                <a:gd name="connsiteY8-318" fmla="*/ 491984 h 1585520"/>
                <a:gd name="connsiteX9-319" fmla="*/ 551056 w 552481"/>
                <a:gd name="connsiteY9-320" fmla="*/ 637056 h 1585520"/>
                <a:gd name="connsiteX10-321" fmla="*/ 551331 w 552481"/>
                <a:gd name="connsiteY10-322" fmla="*/ 819782 h 1585520"/>
                <a:gd name="connsiteX11-323" fmla="*/ 270832 w 552481"/>
                <a:gd name="connsiteY11-324" fmla="*/ 619203 h 1585520"/>
                <a:gd name="connsiteX12-325" fmla="*/ 501344 w 552481"/>
                <a:gd name="connsiteY12-326" fmla="*/ 815973 h 1585520"/>
                <a:gd name="connsiteX13-327" fmla="*/ 534221 w 552481"/>
                <a:gd name="connsiteY13-328" fmla="*/ 989751 h 1585520"/>
                <a:gd name="connsiteX14-329" fmla="*/ 184579 w 552481"/>
                <a:gd name="connsiteY14-330" fmla="*/ 741931 h 1585520"/>
                <a:gd name="connsiteX15-331" fmla="*/ 521700 w 552481"/>
                <a:gd name="connsiteY15-332" fmla="*/ 1009232 h 1585520"/>
                <a:gd name="connsiteX16-333" fmla="*/ 507056 w 552481"/>
                <a:gd name="connsiteY16-334" fmla="*/ 1169267 h 1585520"/>
                <a:gd name="connsiteX17-335" fmla="*/ 119129 w 552481"/>
                <a:gd name="connsiteY17-336" fmla="*/ 889458 h 1585520"/>
                <a:gd name="connsiteX18-337" fmla="*/ 504472 w 552481"/>
                <a:gd name="connsiteY18-338" fmla="*/ 1198018 h 1585520"/>
                <a:gd name="connsiteX19-339" fmla="*/ 519836 w 552481"/>
                <a:gd name="connsiteY19-340" fmla="*/ 1370630 h 1585520"/>
                <a:gd name="connsiteX20-341" fmla="*/ 184579 w 552481"/>
                <a:gd name="connsiteY20-342" fmla="*/ 1132651 h 1585520"/>
                <a:gd name="connsiteX21-343" fmla="*/ 509865 w 552481"/>
                <a:gd name="connsiteY21-344" fmla="*/ 1387661 h 1585520"/>
                <a:gd name="connsiteX22-345" fmla="*/ 552481 w 552481"/>
                <a:gd name="connsiteY22-346" fmla="*/ 1585328 h 1585520"/>
                <a:gd name="connsiteX23-347" fmla="*/ 103908 w 552481"/>
                <a:gd name="connsiteY23-348" fmla="*/ 1357263 h 1585520"/>
                <a:gd name="connsiteX24-349" fmla="*/ 550099 w 552481"/>
                <a:gd name="connsiteY24-350" fmla="*/ 0 h 1585520"/>
                <a:gd name="connsiteX0-351" fmla="*/ 550099 w 552481"/>
                <a:gd name="connsiteY0-352" fmla="*/ 0 h 1585520"/>
                <a:gd name="connsiteX1-353" fmla="*/ 550454 w 552481"/>
                <a:gd name="connsiteY1-354" fmla="*/ 236086 h 1585520"/>
                <a:gd name="connsiteX2-355" fmla="*/ 488816 w 552481"/>
                <a:gd name="connsiteY2-356" fmla="*/ 193543 h 1585520"/>
                <a:gd name="connsiteX3-357" fmla="*/ 550466 w 552481"/>
                <a:gd name="connsiteY3-358" fmla="*/ 244157 h 1585520"/>
                <a:gd name="connsiteX4-359" fmla="*/ 550735 w 552481"/>
                <a:gd name="connsiteY4-360" fmla="*/ 423083 h 1585520"/>
                <a:gd name="connsiteX5-361" fmla="*/ 440807 w 552481"/>
                <a:gd name="connsiteY5-362" fmla="*/ 347209 h 1585520"/>
                <a:gd name="connsiteX6-363" fmla="*/ 550756 w 552481"/>
                <a:gd name="connsiteY6-364" fmla="*/ 437477 h 1585520"/>
                <a:gd name="connsiteX7-365" fmla="*/ 551026 w 552481"/>
                <a:gd name="connsiteY7-366" fmla="*/ 616991 h 1585520"/>
                <a:gd name="connsiteX8-367" fmla="*/ 372197 w 552481"/>
                <a:gd name="connsiteY8-368" fmla="*/ 491984 h 1585520"/>
                <a:gd name="connsiteX9-369" fmla="*/ 551056 w 552481"/>
                <a:gd name="connsiteY9-370" fmla="*/ 637056 h 1585520"/>
                <a:gd name="connsiteX10-371" fmla="*/ 508896 w 552481"/>
                <a:gd name="connsiteY10-372" fmla="*/ 791532 h 1585520"/>
                <a:gd name="connsiteX11-373" fmla="*/ 270832 w 552481"/>
                <a:gd name="connsiteY11-374" fmla="*/ 619203 h 1585520"/>
                <a:gd name="connsiteX12-375" fmla="*/ 501344 w 552481"/>
                <a:gd name="connsiteY12-376" fmla="*/ 815973 h 1585520"/>
                <a:gd name="connsiteX13-377" fmla="*/ 534221 w 552481"/>
                <a:gd name="connsiteY13-378" fmla="*/ 989751 h 1585520"/>
                <a:gd name="connsiteX14-379" fmla="*/ 184579 w 552481"/>
                <a:gd name="connsiteY14-380" fmla="*/ 741931 h 1585520"/>
                <a:gd name="connsiteX15-381" fmla="*/ 521700 w 552481"/>
                <a:gd name="connsiteY15-382" fmla="*/ 1009232 h 1585520"/>
                <a:gd name="connsiteX16-383" fmla="*/ 507056 w 552481"/>
                <a:gd name="connsiteY16-384" fmla="*/ 1169267 h 1585520"/>
                <a:gd name="connsiteX17-385" fmla="*/ 119129 w 552481"/>
                <a:gd name="connsiteY17-386" fmla="*/ 889458 h 1585520"/>
                <a:gd name="connsiteX18-387" fmla="*/ 504472 w 552481"/>
                <a:gd name="connsiteY18-388" fmla="*/ 1198018 h 1585520"/>
                <a:gd name="connsiteX19-389" fmla="*/ 519836 w 552481"/>
                <a:gd name="connsiteY19-390" fmla="*/ 1370630 h 1585520"/>
                <a:gd name="connsiteX20-391" fmla="*/ 184579 w 552481"/>
                <a:gd name="connsiteY20-392" fmla="*/ 1132651 h 1585520"/>
                <a:gd name="connsiteX21-393" fmla="*/ 509865 w 552481"/>
                <a:gd name="connsiteY21-394" fmla="*/ 1387661 h 1585520"/>
                <a:gd name="connsiteX22-395" fmla="*/ 552481 w 552481"/>
                <a:gd name="connsiteY22-396" fmla="*/ 1585328 h 1585520"/>
                <a:gd name="connsiteX23-397" fmla="*/ 103908 w 552481"/>
                <a:gd name="connsiteY23-398" fmla="*/ 1357263 h 1585520"/>
                <a:gd name="connsiteX24-399" fmla="*/ 550099 w 552481"/>
                <a:gd name="connsiteY24-400" fmla="*/ 0 h 1585520"/>
                <a:gd name="connsiteX0-401" fmla="*/ 550099 w 552481"/>
                <a:gd name="connsiteY0-402" fmla="*/ 0 h 1585520"/>
                <a:gd name="connsiteX1-403" fmla="*/ 550454 w 552481"/>
                <a:gd name="connsiteY1-404" fmla="*/ 236086 h 1585520"/>
                <a:gd name="connsiteX2-405" fmla="*/ 488816 w 552481"/>
                <a:gd name="connsiteY2-406" fmla="*/ 193543 h 1585520"/>
                <a:gd name="connsiteX3-407" fmla="*/ 550466 w 552481"/>
                <a:gd name="connsiteY3-408" fmla="*/ 244157 h 1585520"/>
                <a:gd name="connsiteX4-409" fmla="*/ 550735 w 552481"/>
                <a:gd name="connsiteY4-410" fmla="*/ 423083 h 1585520"/>
                <a:gd name="connsiteX5-411" fmla="*/ 440807 w 552481"/>
                <a:gd name="connsiteY5-412" fmla="*/ 347209 h 1585520"/>
                <a:gd name="connsiteX6-413" fmla="*/ 550756 w 552481"/>
                <a:gd name="connsiteY6-414" fmla="*/ 437477 h 1585520"/>
                <a:gd name="connsiteX7-415" fmla="*/ 551026 w 552481"/>
                <a:gd name="connsiteY7-416" fmla="*/ 616991 h 1585520"/>
                <a:gd name="connsiteX8-417" fmla="*/ 372197 w 552481"/>
                <a:gd name="connsiteY8-418" fmla="*/ 491984 h 1585520"/>
                <a:gd name="connsiteX9-419" fmla="*/ 521176 w 552481"/>
                <a:gd name="connsiteY9-420" fmla="*/ 611487 h 1585520"/>
                <a:gd name="connsiteX10-421" fmla="*/ 508896 w 552481"/>
                <a:gd name="connsiteY10-422" fmla="*/ 791532 h 1585520"/>
                <a:gd name="connsiteX11-423" fmla="*/ 270832 w 552481"/>
                <a:gd name="connsiteY11-424" fmla="*/ 619203 h 1585520"/>
                <a:gd name="connsiteX12-425" fmla="*/ 501344 w 552481"/>
                <a:gd name="connsiteY12-426" fmla="*/ 815973 h 1585520"/>
                <a:gd name="connsiteX13-427" fmla="*/ 534221 w 552481"/>
                <a:gd name="connsiteY13-428" fmla="*/ 989751 h 1585520"/>
                <a:gd name="connsiteX14-429" fmla="*/ 184579 w 552481"/>
                <a:gd name="connsiteY14-430" fmla="*/ 741931 h 1585520"/>
                <a:gd name="connsiteX15-431" fmla="*/ 521700 w 552481"/>
                <a:gd name="connsiteY15-432" fmla="*/ 1009232 h 1585520"/>
                <a:gd name="connsiteX16-433" fmla="*/ 507056 w 552481"/>
                <a:gd name="connsiteY16-434" fmla="*/ 1169267 h 1585520"/>
                <a:gd name="connsiteX17-435" fmla="*/ 119129 w 552481"/>
                <a:gd name="connsiteY17-436" fmla="*/ 889458 h 1585520"/>
                <a:gd name="connsiteX18-437" fmla="*/ 504472 w 552481"/>
                <a:gd name="connsiteY18-438" fmla="*/ 1198018 h 1585520"/>
                <a:gd name="connsiteX19-439" fmla="*/ 519836 w 552481"/>
                <a:gd name="connsiteY19-440" fmla="*/ 1370630 h 1585520"/>
                <a:gd name="connsiteX20-441" fmla="*/ 184579 w 552481"/>
                <a:gd name="connsiteY20-442" fmla="*/ 1132651 h 1585520"/>
                <a:gd name="connsiteX21-443" fmla="*/ 509865 w 552481"/>
                <a:gd name="connsiteY21-444" fmla="*/ 1387661 h 1585520"/>
                <a:gd name="connsiteX22-445" fmla="*/ 552481 w 552481"/>
                <a:gd name="connsiteY22-446" fmla="*/ 1585328 h 1585520"/>
                <a:gd name="connsiteX23-447" fmla="*/ 103908 w 552481"/>
                <a:gd name="connsiteY23-448" fmla="*/ 1357263 h 1585520"/>
                <a:gd name="connsiteX24-449" fmla="*/ 550099 w 552481"/>
                <a:gd name="connsiteY24-450" fmla="*/ 0 h 1585520"/>
                <a:gd name="connsiteX0-451" fmla="*/ 550099 w 552481"/>
                <a:gd name="connsiteY0-452" fmla="*/ 0 h 1585520"/>
                <a:gd name="connsiteX1-453" fmla="*/ 550454 w 552481"/>
                <a:gd name="connsiteY1-454" fmla="*/ 236086 h 1585520"/>
                <a:gd name="connsiteX2-455" fmla="*/ 488816 w 552481"/>
                <a:gd name="connsiteY2-456" fmla="*/ 193543 h 1585520"/>
                <a:gd name="connsiteX3-457" fmla="*/ 550466 w 552481"/>
                <a:gd name="connsiteY3-458" fmla="*/ 244157 h 1585520"/>
                <a:gd name="connsiteX4-459" fmla="*/ 550735 w 552481"/>
                <a:gd name="connsiteY4-460" fmla="*/ 423083 h 1585520"/>
                <a:gd name="connsiteX5-461" fmla="*/ 440807 w 552481"/>
                <a:gd name="connsiteY5-462" fmla="*/ 347209 h 1585520"/>
                <a:gd name="connsiteX6-463" fmla="*/ 550756 w 552481"/>
                <a:gd name="connsiteY6-464" fmla="*/ 437477 h 1585520"/>
                <a:gd name="connsiteX7-465" fmla="*/ 523630 w 552481"/>
                <a:gd name="connsiteY7-466" fmla="*/ 593972 h 1585520"/>
                <a:gd name="connsiteX8-467" fmla="*/ 372197 w 552481"/>
                <a:gd name="connsiteY8-468" fmla="*/ 491984 h 1585520"/>
                <a:gd name="connsiteX9-469" fmla="*/ 521176 w 552481"/>
                <a:gd name="connsiteY9-470" fmla="*/ 611487 h 1585520"/>
                <a:gd name="connsiteX10-471" fmla="*/ 508896 w 552481"/>
                <a:gd name="connsiteY10-472" fmla="*/ 791532 h 1585520"/>
                <a:gd name="connsiteX11-473" fmla="*/ 270832 w 552481"/>
                <a:gd name="connsiteY11-474" fmla="*/ 619203 h 1585520"/>
                <a:gd name="connsiteX12-475" fmla="*/ 501344 w 552481"/>
                <a:gd name="connsiteY12-476" fmla="*/ 815973 h 1585520"/>
                <a:gd name="connsiteX13-477" fmla="*/ 534221 w 552481"/>
                <a:gd name="connsiteY13-478" fmla="*/ 989751 h 1585520"/>
                <a:gd name="connsiteX14-479" fmla="*/ 184579 w 552481"/>
                <a:gd name="connsiteY14-480" fmla="*/ 741931 h 1585520"/>
                <a:gd name="connsiteX15-481" fmla="*/ 521700 w 552481"/>
                <a:gd name="connsiteY15-482" fmla="*/ 1009232 h 1585520"/>
                <a:gd name="connsiteX16-483" fmla="*/ 507056 w 552481"/>
                <a:gd name="connsiteY16-484" fmla="*/ 1169267 h 1585520"/>
                <a:gd name="connsiteX17-485" fmla="*/ 119129 w 552481"/>
                <a:gd name="connsiteY17-486" fmla="*/ 889458 h 1585520"/>
                <a:gd name="connsiteX18-487" fmla="*/ 504472 w 552481"/>
                <a:gd name="connsiteY18-488" fmla="*/ 1198018 h 1585520"/>
                <a:gd name="connsiteX19-489" fmla="*/ 519836 w 552481"/>
                <a:gd name="connsiteY19-490" fmla="*/ 1370630 h 1585520"/>
                <a:gd name="connsiteX20-491" fmla="*/ 184579 w 552481"/>
                <a:gd name="connsiteY20-492" fmla="*/ 1132651 h 1585520"/>
                <a:gd name="connsiteX21-493" fmla="*/ 509865 w 552481"/>
                <a:gd name="connsiteY21-494" fmla="*/ 1387661 h 1585520"/>
                <a:gd name="connsiteX22-495" fmla="*/ 552481 w 552481"/>
                <a:gd name="connsiteY22-496" fmla="*/ 1585328 h 1585520"/>
                <a:gd name="connsiteX23-497" fmla="*/ 103908 w 552481"/>
                <a:gd name="connsiteY23-498" fmla="*/ 1357263 h 1585520"/>
                <a:gd name="connsiteX24-499" fmla="*/ 550099 w 552481"/>
                <a:gd name="connsiteY24-500" fmla="*/ 0 h 1585520"/>
                <a:gd name="connsiteX0-501" fmla="*/ 550099 w 552481"/>
                <a:gd name="connsiteY0-502" fmla="*/ 0 h 1585520"/>
                <a:gd name="connsiteX1-503" fmla="*/ 550454 w 552481"/>
                <a:gd name="connsiteY1-504" fmla="*/ 236086 h 1585520"/>
                <a:gd name="connsiteX2-505" fmla="*/ 488816 w 552481"/>
                <a:gd name="connsiteY2-506" fmla="*/ 193543 h 1585520"/>
                <a:gd name="connsiteX3-507" fmla="*/ 550466 w 552481"/>
                <a:gd name="connsiteY3-508" fmla="*/ 244157 h 1585520"/>
                <a:gd name="connsiteX4-509" fmla="*/ 550735 w 552481"/>
                <a:gd name="connsiteY4-510" fmla="*/ 423083 h 1585520"/>
                <a:gd name="connsiteX5-511" fmla="*/ 440807 w 552481"/>
                <a:gd name="connsiteY5-512" fmla="*/ 347209 h 1585520"/>
                <a:gd name="connsiteX6-513" fmla="*/ 530748 w 552481"/>
                <a:gd name="connsiteY6-514" fmla="*/ 427144 h 1585520"/>
                <a:gd name="connsiteX7-515" fmla="*/ 523630 w 552481"/>
                <a:gd name="connsiteY7-516" fmla="*/ 593972 h 1585520"/>
                <a:gd name="connsiteX8-517" fmla="*/ 372197 w 552481"/>
                <a:gd name="connsiteY8-518" fmla="*/ 491984 h 1585520"/>
                <a:gd name="connsiteX9-519" fmla="*/ 521176 w 552481"/>
                <a:gd name="connsiteY9-520" fmla="*/ 611487 h 1585520"/>
                <a:gd name="connsiteX10-521" fmla="*/ 508896 w 552481"/>
                <a:gd name="connsiteY10-522" fmla="*/ 791532 h 1585520"/>
                <a:gd name="connsiteX11-523" fmla="*/ 270832 w 552481"/>
                <a:gd name="connsiteY11-524" fmla="*/ 619203 h 1585520"/>
                <a:gd name="connsiteX12-525" fmla="*/ 501344 w 552481"/>
                <a:gd name="connsiteY12-526" fmla="*/ 815973 h 1585520"/>
                <a:gd name="connsiteX13-527" fmla="*/ 534221 w 552481"/>
                <a:gd name="connsiteY13-528" fmla="*/ 989751 h 1585520"/>
                <a:gd name="connsiteX14-529" fmla="*/ 184579 w 552481"/>
                <a:gd name="connsiteY14-530" fmla="*/ 741931 h 1585520"/>
                <a:gd name="connsiteX15-531" fmla="*/ 521700 w 552481"/>
                <a:gd name="connsiteY15-532" fmla="*/ 1009232 h 1585520"/>
                <a:gd name="connsiteX16-533" fmla="*/ 507056 w 552481"/>
                <a:gd name="connsiteY16-534" fmla="*/ 1169267 h 1585520"/>
                <a:gd name="connsiteX17-535" fmla="*/ 119129 w 552481"/>
                <a:gd name="connsiteY17-536" fmla="*/ 889458 h 1585520"/>
                <a:gd name="connsiteX18-537" fmla="*/ 504472 w 552481"/>
                <a:gd name="connsiteY18-538" fmla="*/ 1198018 h 1585520"/>
                <a:gd name="connsiteX19-539" fmla="*/ 519836 w 552481"/>
                <a:gd name="connsiteY19-540" fmla="*/ 1370630 h 1585520"/>
                <a:gd name="connsiteX20-541" fmla="*/ 184579 w 552481"/>
                <a:gd name="connsiteY20-542" fmla="*/ 1132651 h 1585520"/>
                <a:gd name="connsiteX21-543" fmla="*/ 509865 w 552481"/>
                <a:gd name="connsiteY21-544" fmla="*/ 1387661 h 1585520"/>
                <a:gd name="connsiteX22-545" fmla="*/ 552481 w 552481"/>
                <a:gd name="connsiteY22-546" fmla="*/ 1585328 h 1585520"/>
                <a:gd name="connsiteX23-547" fmla="*/ 103908 w 552481"/>
                <a:gd name="connsiteY23-548" fmla="*/ 1357263 h 1585520"/>
                <a:gd name="connsiteX24-549" fmla="*/ 550099 w 552481"/>
                <a:gd name="connsiteY24-550" fmla="*/ 0 h 1585520"/>
                <a:gd name="connsiteX0-551" fmla="*/ 550099 w 552481"/>
                <a:gd name="connsiteY0-552" fmla="*/ 0 h 1585520"/>
                <a:gd name="connsiteX1-553" fmla="*/ 550454 w 552481"/>
                <a:gd name="connsiteY1-554" fmla="*/ 236086 h 1585520"/>
                <a:gd name="connsiteX2-555" fmla="*/ 488816 w 552481"/>
                <a:gd name="connsiteY2-556" fmla="*/ 193543 h 1585520"/>
                <a:gd name="connsiteX3-557" fmla="*/ 550466 w 552481"/>
                <a:gd name="connsiteY3-558" fmla="*/ 244157 h 1585520"/>
                <a:gd name="connsiteX4-559" fmla="*/ 528440 w 552481"/>
                <a:gd name="connsiteY4-560" fmla="*/ 395095 h 1585520"/>
                <a:gd name="connsiteX5-561" fmla="*/ 440807 w 552481"/>
                <a:gd name="connsiteY5-562" fmla="*/ 347209 h 1585520"/>
                <a:gd name="connsiteX6-563" fmla="*/ 530748 w 552481"/>
                <a:gd name="connsiteY6-564" fmla="*/ 427144 h 1585520"/>
                <a:gd name="connsiteX7-565" fmla="*/ 523630 w 552481"/>
                <a:gd name="connsiteY7-566" fmla="*/ 593972 h 1585520"/>
                <a:gd name="connsiteX8-567" fmla="*/ 372197 w 552481"/>
                <a:gd name="connsiteY8-568" fmla="*/ 491984 h 1585520"/>
                <a:gd name="connsiteX9-569" fmla="*/ 521176 w 552481"/>
                <a:gd name="connsiteY9-570" fmla="*/ 611487 h 1585520"/>
                <a:gd name="connsiteX10-571" fmla="*/ 508896 w 552481"/>
                <a:gd name="connsiteY10-572" fmla="*/ 791532 h 1585520"/>
                <a:gd name="connsiteX11-573" fmla="*/ 270832 w 552481"/>
                <a:gd name="connsiteY11-574" fmla="*/ 619203 h 1585520"/>
                <a:gd name="connsiteX12-575" fmla="*/ 501344 w 552481"/>
                <a:gd name="connsiteY12-576" fmla="*/ 815973 h 1585520"/>
                <a:gd name="connsiteX13-577" fmla="*/ 534221 w 552481"/>
                <a:gd name="connsiteY13-578" fmla="*/ 989751 h 1585520"/>
                <a:gd name="connsiteX14-579" fmla="*/ 184579 w 552481"/>
                <a:gd name="connsiteY14-580" fmla="*/ 741931 h 1585520"/>
                <a:gd name="connsiteX15-581" fmla="*/ 521700 w 552481"/>
                <a:gd name="connsiteY15-582" fmla="*/ 1009232 h 1585520"/>
                <a:gd name="connsiteX16-583" fmla="*/ 507056 w 552481"/>
                <a:gd name="connsiteY16-584" fmla="*/ 1169267 h 1585520"/>
                <a:gd name="connsiteX17-585" fmla="*/ 119129 w 552481"/>
                <a:gd name="connsiteY17-586" fmla="*/ 889458 h 1585520"/>
                <a:gd name="connsiteX18-587" fmla="*/ 504472 w 552481"/>
                <a:gd name="connsiteY18-588" fmla="*/ 1198018 h 1585520"/>
                <a:gd name="connsiteX19-589" fmla="*/ 519836 w 552481"/>
                <a:gd name="connsiteY19-590" fmla="*/ 1370630 h 1585520"/>
                <a:gd name="connsiteX20-591" fmla="*/ 184579 w 552481"/>
                <a:gd name="connsiteY20-592" fmla="*/ 1132651 h 1585520"/>
                <a:gd name="connsiteX21-593" fmla="*/ 509865 w 552481"/>
                <a:gd name="connsiteY21-594" fmla="*/ 1387661 h 1585520"/>
                <a:gd name="connsiteX22-595" fmla="*/ 552481 w 552481"/>
                <a:gd name="connsiteY22-596" fmla="*/ 1585328 h 1585520"/>
                <a:gd name="connsiteX23-597" fmla="*/ 103908 w 552481"/>
                <a:gd name="connsiteY23-598" fmla="*/ 1357263 h 1585520"/>
                <a:gd name="connsiteX24-599" fmla="*/ 550099 w 552481"/>
                <a:gd name="connsiteY24-600" fmla="*/ 0 h 1585520"/>
                <a:gd name="connsiteX0-601" fmla="*/ 550099 w 552481"/>
                <a:gd name="connsiteY0-602" fmla="*/ 0 h 1585520"/>
                <a:gd name="connsiteX1-603" fmla="*/ 550454 w 552481"/>
                <a:gd name="connsiteY1-604" fmla="*/ 236086 h 1585520"/>
                <a:gd name="connsiteX2-605" fmla="*/ 488816 w 552481"/>
                <a:gd name="connsiteY2-606" fmla="*/ 193543 h 1585520"/>
                <a:gd name="connsiteX3-607" fmla="*/ 532877 w 552481"/>
                <a:gd name="connsiteY3-608" fmla="*/ 241409 h 1585520"/>
                <a:gd name="connsiteX4-609" fmla="*/ 528440 w 552481"/>
                <a:gd name="connsiteY4-610" fmla="*/ 395095 h 1585520"/>
                <a:gd name="connsiteX5-611" fmla="*/ 440807 w 552481"/>
                <a:gd name="connsiteY5-612" fmla="*/ 347209 h 1585520"/>
                <a:gd name="connsiteX6-613" fmla="*/ 530748 w 552481"/>
                <a:gd name="connsiteY6-614" fmla="*/ 427144 h 1585520"/>
                <a:gd name="connsiteX7-615" fmla="*/ 523630 w 552481"/>
                <a:gd name="connsiteY7-616" fmla="*/ 593972 h 1585520"/>
                <a:gd name="connsiteX8-617" fmla="*/ 372197 w 552481"/>
                <a:gd name="connsiteY8-618" fmla="*/ 491984 h 1585520"/>
                <a:gd name="connsiteX9-619" fmla="*/ 521176 w 552481"/>
                <a:gd name="connsiteY9-620" fmla="*/ 611487 h 1585520"/>
                <a:gd name="connsiteX10-621" fmla="*/ 508896 w 552481"/>
                <a:gd name="connsiteY10-622" fmla="*/ 791532 h 1585520"/>
                <a:gd name="connsiteX11-623" fmla="*/ 270832 w 552481"/>
                <a:gd name="connsiteY11-624" fmla="*/ 619203 h 1585520"/>
                <a:gd name="connsiteX12-625" fmla="*/ 501344 w 552481"/>
                <a:gd name="connsiteY12-626" fmla="*/ 815973 h 1585520"/>
                <a:gd name="connsiteX13-627" fmla="*/ 534221 w 552481"/>
                <a:gd name="connsiteY13-628" fmla="*/ 989751 h 1585520"/>
                <a:gd name="connsiteX14-629" fmla="*/ 184579 w 552481"/>
                <a:gd name="connsiteY14-630" fmla="*/ 741931 h 1585520"/>
                <a:gd name="connsiteX15-631" fmla="*/ 521700 w 552481"/>
                <a:gd name="connsiteY15-632" fmla="*/ 1009232 h 1585520"/>
                <a:gd name="connsiteX16-633" fmla="*/ 507056 w 552481"/>
                <a:gd name="connsiteY16-634" fmla="*/ 1169267 h 1585520"/>
                <a:gd name="connsiteX17-635" fmla="*/ 119129 w 552481"/>
                <a:gd name="connsiteY17-636" fmla="*/ 889458 h 1585520"/>
                <a:gd name="connsiteX18-637" fmla="*/ 504472 w 552481"/>
                <a:gd name="connsiteY18-638" fmla="*/ 1198018 h 1585520"/>
                <a:gd name="connsiteX19-639" fmla="*/ 519836 w 552481"/>
                <a:gd name="connsiteY19-640" fmla="*/ 1370630 h 1585520"/>
                <a:gd name="connsiteX20-641" fmla="*/ 184579 w 552481"/>
                <a:gd name="connsiteY20-642" fmla="*/ 1132651 h 1585520"/>
                <a:gd name="connsiteX21-643" fmla="*/ 509865 w 552481"/>
                <a:gd name="connsiteY21-644" fmla="*/ 1387661 h 1585520"/>
                <a:gd name="connsiteX22-645" fmla="*/ 552481 w 552481"/>
                <a:gd name="connsiteY22-646" fmla="*/ 1585328 h 1585520"/>
                <a:gd name="connsiteX23-647" fmla="*/ 103908 w 552481"/>
                <a:gd name="connsiteY23-648" fmla="*/ 1357263 h 1585520"/>
                <a:gd name="connsiteX24-649" fmla="*/ 550099 w 552481"/>
                <a:gd name="connsiteY24-650" fmla="*/ 0 h 1585520"/>
                <a:gd name="connsiteX0-651" fmla="*/ 550099 w 580141"/>
                <a:gd name="connsiteY0-652" fmla="*/ 54739 h 1640259"/>
                <a:gd name="connsiteX1-653" fmla="*/ 536842 w 580141"/>
                <a:gd name="connsiteY1-654" fmla="*/ 262901 h 1640259"/>
                <a:gd name="connsiteX2-655" fmla="*/ 550454 w 580141"/>
                <a:gd name="connsiteY2-656" fmla="*/ 290825 h 1640259"/>
                <a:gd name="connsiteX3-657" fmla="*/ 488816 w 580141"/>
                <a:gd name="connsiteY3-658" fmla="*/ 248282 h 1640259"/>
                <a:gd name="connsiteX4-659" fmla="*/ 532877 w 580141"/>
                <a:gd name="connsiteY4-660" fmla="*/ 296148 h 1640259"/>
                <a:gd name="connsiteX5-661" fmla="*/ 528440 w 580141"/>
                <a:gd name="connsiteY5-662" fmla="*/ 449834 h 1640259"/>
                <a:gd name="connsiteX6-663" fmla="*/ 440807 w 580141"/>
                <a:gd name="connsiteY6-664" fmla="*/ 401948 h 1640259"/>
                <a:gd name="connsiteX7-665" fmla="*/ 530748 w 580141"/>
                <a:gd name="connsiteY7-666" fmla="*/ 481883 h 1640259"/>
                <a:gd name="connsiteX8-667" fmla="*/ 523630 w 580141"/>
                <a:gd name="connsiteY8-668" fmla="*/ 648711 h 1640259"/>
                <a:gd name="connsiteX9-669" fmla="*/ 372197 w 580141"/>
                <a:gd name="connsiteY9-670" fmla="*/ 546723 h 1640259"/>
                <a:gd name="connsiteX10-671" fmla="*/ 521176 w 580141"/>
                <a:gd name="connsiteY10-672" fmla="*/ 666226 h 1640259"/>
                <a:gd name="connsiteX11-673" fmla="*/ 508896 w 580141"/>
                <a:gd name="connsiteY11-674" fmla="*/ 846271 h 1640259"/>
                <a:gd name="connsiteX12-675" fmla="*/ 270832 w 580141"/>
                <a:gd name="connsiteY12-676" fmla="*/ 673942 h 1640259"/>
                <a:gd name="connsiteX13-677" fmla="*/ 501344 w 580141"/>
                <a:gd name="connsiteY13-678" fmla="*/ 870712 h 1640259"/>
                <a:gd name="connsiteX14-679" fmla="*/ 534221 w 580141"/>
                <a:gd name="connsiteY14-680" fmla="*/ 1044490 h 1640259"/>
                <a:gd name="connsiteX15-681" fmla="*/ 184579 w 580141"/>
                <a:gd name="connsiteY15-682" fmla="*/ 796670 h 1640259"/>
                <a:gd name="connsiteX16-683" fmla="*/ 521700 w 580141"/>
                <a:gd name="connsiteY16-684" fmla="*/ 1063971 h 1640259"/>
                <a:gd name="connsiteX17-685" fmla="*/ 507056 w 580141"/>
                <a:gd name="connsiteY17-686" fmla="*/ 1224006 h 1640259"/>
                <a:gd name="connsiteX18-687" fmla="*/ 119129 w 580141"/>
                <a:gd name="connsiteY18-688" fmla="*/ 944197 h 1640259"/>
                <a:gd name="connsiteX19-689" fmla="*/ 504472 w 580141"/>
                <a:gd name="connsiteY19-690" fmla="*/ 1252757 h 1640259"/>
                <a:gd name="connsiteX20-691" fmla="*/ 519836 w 580141"/>
                <a:gd name="connsiteY20-692" fmla="*/ 1425369 h 1640259"/>
                <a:gd name="connsiteX21-693" fmla="*/ 184579 w 580141"/>
                <a:gd name="connsiteY21-694" fmla="*/ 1187390 h 1640259"/>
                <a:gd name="connsiteX22-695" fmla="*/ 509865 w 580141"/>
                <a:gd name="connsiteY22-696" fmla="*/ 1442400 h 1640259"/>
                <a:gd name="connsiteX23-697" fmla="*/ 552481 w 580141"/>
                <a:gd name="connsiteY23-698" fmla="*/ 1640067 h 1640259"/>
                <a:gd name="connsiteX24-699" fmla="*/ 103908 w 580141"/>
                <a:gd name="connsiteY24-700" fmla="*/ 1412002 h 1640259"/>
                <a:gd name="connsiteX25" fmla="*/ 550099 w 580141"/>
                <a:gd name="connsiteY25" fmla="*/ 54739 h 1640259"/>
                <a:gd name="connsiteX0-701" fmla="*/ 550099 w 580141"/>
                <a:gd name="connsiteY0-702" fmla="*/ 54739 h 1640259"/>
                <a:gd name="connsiteX1-703" fmla="*/ 536842 w 580141"/>
                <a:gd name="connsiteY1-704" fmla="*/ 262901 h 1640259"/>
                <a:gd name="connsiteX2-705" fmla="*/ 550454 w 580141"/>
                <a:gd name="connsiteY2-706" fmla="*/ 290825 h 1640259"/>
                <a:gd name="connsiteX3-707" fmla="*/ 488816 w 580141"/>
                <a:gd name="connsiteY3-708" fmla="*/ 248282 h 1640259"/>
                <a:gd name="connsiteX4-709" fmla="*/ 532877 w 580141"/>
                <a:gd name="connsiteY4-710" fmla="*/ 296148 h 1640259"/>
                <a:gd name="connsiteX5-711" fmla="*/ 528440 w 580141"/>
                <a:gd name="connsiteY5-712" fmla="*/ 449834 h 1640259"/>
                <a:gd name="connsiteX6-713" fmla="*/ 440807 w 580141"/>
                <a:gd name="connsiteY6-714" fmla="*/ 401948 h 1640259"/>
                <a:gd name="connsiteX7-715" fmla="*/ 530748 w 580141"/>
                <a:gd name="connsiteY7-716" fmla="*/ 481883 h 1640259"/>
                <a:gd name="connsiteX8-717" fmla="*/ 523630 w 580141"/>
                <a:gd name="connsiteY8-718" fmla="*/ 648711 h 1640259"/>
                <a:gd name="connsiteX9-719" fmla="*/ 372197 w 580141"/>
                <a:gd name="connsiteY9-720" fmla="*/ 546723 h 1640259"/>
                <a:gd name="connsiteX10-721" fmla="*/ 521176 w 580141"/>
                <a:gd name="connsiteY10-722" fmla="*/ 666226 h 1640259"/>
                <a:gd name="connsiteX11-723" fmla="*/ 508896 w 580141"/>
                <a:gd name="connsiteY11-724" fmla="*/ 846271 h 1640259"/>
                <a:gd name="connsiteX12-725" fmla="*/ 270832 w 580141"/>
                <a:gd name="connsiteY12-726" fmla="*/ 673942 h 1640259"/>
                <a:gd name="connsiteX13-727" fmla="*/ 501344 w 580141"/>
                <a:gd name="connsiteY13-728" fmla="*/ 870712 h 1640259"/>
                <a:gd name="connsiteX14-729" fmla="*/ 484201 w 580141"/>
                <a:gd name="connsiteY14-730" fmla="*/ 1018658 h 1640259"/>
                <a:gd name="connsiteX15-731" fmla="*/ 184579 w 580141"/>
                <a:gd name="connsiteY15-732" fmla="*/ 796670 h 1640259"/>
                <a:gd name="connsiteX16-733" fmla="*/ 521700 w 580141"/>
                <a:gd name="connsiteY16-734" fmla="*/ 1063971 h 1640259"/>
                <a:gd name="connsiteX17-735" fmla="*/ 507056 w 580141"/>
                <a:gd name="connsiteY17-736" fmla="*/ 1224006 h 1640259"/>
                <a:gd name="connsiteX18-737" fmla="*/ 119129 w 580141"/>
                <a:gd name="connsiteY18-738" fmla="*/ 944197 h 1640259"/>
                <a:gd name="connsiteX19-739" fmla="*/ 504472 w 580141"/>
                <a:gd name="connsiteY19-740" fmla="*/ 1252757 h 1640259"/>
                <a:gd name="connsiteX20-741" fmla="*/ 519836 w 580141"/>
                <a:gd name="connsiteY20-742" fmla="*/ 1425369 h 1640259"/>
                <a:gd name="connsiteX21-743" fmla="*/ 184579 w 580141"/>
                <a:gd name="connsiteY21-744" fmla="*/ 1187390 h 1640259"/>
                <a:gd name="connsiteX22-745" fmla="*/ 509865 w 580141"/>
                <a:gd name="connsiteY22-746" fmla="*/ 1442400 h 1640259"/>
                <a:gd name="connsiteX23-747" fmla="*/ 552481 w 580141"/>
                <a:gd name="connsiteY23-748" fmla="*/ 1640067 h 1640259"/>
                <a:gd name="connsiteX24-749" fmla="*/ 103908 w 580141"/>
                <a:gd name="connsiteY24-750" fmla="*/ 1412002 h 1640259"/>
                <a:gd name="connsiteX25-751" fmla="*/ 550099 w 580141"/>
                <a:gd name="connsiteY25-752" fmla="*/ 54739 h 1640259"/>
                <a:gd name="connsiteX0-753" fmla="*/ 550099 w 580141"/>
                <a:gd name="connsiteY0-754" fmla="*/ 54739 h 1640259"/>
                <a:gd name="connsiteX1-755" fmla="*/ 536842 w 580141"/>
                <a:gd name="connsiteY1-756" fmla="*/ 262901 h 1640259"/>
                <a:gd name="connsiteX2-757" fmla="*/ 550454 w 580141"/>
                <a:gd name="connsiteY2-758" fmla="*/ 290825 h 1640259"/>
                <a:gd name="connsiteX3-759" fmla="*/ 488816 w 580141"/>
                <a:gd name="connsiteY3-760" fmla="*/ 248282 h 1640259"/>
                <a:gd name="connsiteX4-761" fmla="*/ 532877 w 580141"/>
                <a:gd name="connsiteY4-762" fmla="*/ 296148 h 1640259"/>
                <a:gd name="connsiteX5-763" fmla="*/ 528440 w 580141"/>
                <a:gd name="connsiteY5-764" fmla="*/ 449834 h 1640259"/>
                <a:gd name="connsiteX6-765" fmla="*/ 440807 w 580141"/>
                <a:gd name="connsiteY6-766" fmla="*/ 401948 h 1640259"/>
                <a:gd name="connsiteX7-767" fmla="*/ 530748 w 580141"/>
                <a:gd name="connsiteY7-768" fmla="*/ 481883 h 1640259"/>
                <a:gd name="connsiteX8-769" fmla="*/ 523630 w 580141"/>
                <a:gd name="connsiteY8-770" fmla="*/ 648711 h 1640259"/>
                <a:gd name="connsiteX9-771" fmla="*/ 372197 w 580141"/>
                <a:gd name="connsiteY9-772" fmla="*/ 546723 h 1640259"/>
                <a:gd name="connsiteX10-773" fmla="*/ 521176 w 580141"/>
                <a:gd name="connsiteY10-774" fmla="*/ 666226 h 1640259"/>
                <a:gd name="connsiteX11-775" fmla="*/ 508896 w 580141"/>
                <a:gd name="connsiteY11-776" fmla="*/ 846271 h 1640259"/>
                <a:gd name="connsiteX12-777" fmla="*/ 270832 w 580141"/>
                <a:gd name="connsiteY12-778" fmla="*/ 673942 h 1640259"/>
                <a:gd name="connsiteX13-779" fmla="*/ 501344 w 580141"/>
                <a:gd name="connsiteY13-780" fmla="*/ 870712 h 1640259"/>
                <a:gd name="connsiteX14-781" fmla="*/ 484201 w 580141"/>
                <a:gd name="connsiteY14-782" fmla="*/ 1018658 h 1640259"/>
                <a:gd name="connsiteX15-783" fmla="*/ 184579 w 580141"/>
                <a:gd name="connsiteY15-784" fmla="*/ 796670 h 1640259"/>
                <a:gd name="connsiteX16-785" fmla="*/ 479002 w 580141"/>
                <a:gd name="connsiteY16-786" fmla="*/ 1055860 h 1640259"/>
                <a:gd name="connsiteX17-787" fmla="*/ 507056 w 580141"/>
                <a:gd name="connsiteY17-788" fmla="*/ 1224006 h 1640259"/>
                <a:gd name="connsiteX18-789" fmla="*/ 119129 w 580141"/>
                <a:gd name="connsiteY18-790" fmla="*/ 944197 h 1640259"/>
                <a:gd name="connsiteX19-791" fmla="*/ 504472 w 580141"/>
                <a:gd name="connsiteY19-792" fmla="*/ 1252757 h 1640259"/>
                <a:gd name="connsiteX20-793" fmla="*/ 519836 w 580141"/>
                <a:gd name="connsiteY20-794" fmla="*/ 1425369 h 1640259"/>
                <a:gd name="connsiteX21-795" fmla="*/ 184579 w 580141"/>
                <a:gd name="connsiteY21-796" fmla="*/ 1187390 h 1640259"/>
                <a:gd name="connsiteX22-797" fmla="*/ 509865 w 580141"/>
                <a:gd name="connsiteY22-798" fmla="*/ 1442400 h 1640259"/>
                <a:gd name="connsiteX23-799" fmla="*/ 552481 w 580141"/>
                <a:gd name="connsiteY23-800" fmla="*/ 1640067 h 1640259"/>
                <a:gd name="connsiteX24-801" fmla="*/ 103908 w 580141"/>
                <a:gd name="connsiteY24-802" fmla="*/ 1412002 h 1640259"/>
                <a:gd name="connsiteX25-803" fmla="*/ 550099 w 580141"/>
                <a:gd name="connsiteY25-804" fmla="*/ 54739 h 1640259"/>
                <a:gd name="connsiteX0-805" fmla="*/ 550099 w 580141"/>
                <a:gd name="connsiteY0-806" fmla="*/ 54739 h 1640259"/>
                <a:gd name="connsiteX1-807" fmla="*/ 536842 w 580141"/>
                <a:gd name="connsiteY1-808" fmla="*/ 262901 h 1640259"/>
                <a:gd name="connsiteX2-809" fmla="*/ 550454 w 580141"/>
                <a:gd name="connsiteY2-810" fmla="*/ 290825 h 1640259"/>
                <a:gd name="connsiteX3-811" fmla="*/ 488816 w 580141"/>
                <a:gd name="connsiteY3-812" fmla="*/ 248282 h 1640259"/>
                <a:gd name="connsiteX4-813" fmla="*/ 532877 w 580141"/>
                <a:gd name="connsiteY4-814" fmla="*/ 296148 h 1640259"/>
                <a:gd name="connsiteX5-815" fmla="*/ 528440 w 580141"/>
                <a:gd name="connsiteY5-816" fmla="*/ 449834 h 1640259"/>
                <a:gd name="connsiteX6-817" fmla="*/ 440807 w 580141"/>
                <a:gd name="connsiteY6-818" fmla="*/ 401948 h 1640259"/>
                <a:gd name="connsiteX7-819" fmla="*/ 530748 w 580141"/>
                <a:gd name="connsiteY7-820" fmla="*/ 481883 h 1640259"/>
                <a:gd name="connsiteX8-821" fmla="*/ 523630 w 580141"/>
                <a:gd name="connsiteY8-822" fmla="*/ 648711 h 1640259"/>
                <a:gd name="connsiteX9-823" fmla="*/ 372197 w 580141"/>
                <a:gd name="connsiteY9-824" fmla="*/ 546723 h 1640259"/>
                <a:gd name="connsiteX10-825" fmla="*/ 521176 w 580141"/>
                <a:gd name="connsiteY10-826" fmla="*/ 666226 h 1640259"/>
                <a:gd name="connsiteX11-827" fmla="*/ 508896 w 580141"/>
                <a:gd name="connsiteY11-828" fmla="*/ 846271 h 1640259"/>
                <a:gd name="connsiteX12-829" fmla="*/ 270832 w 580141"/>
                <a:gd name="connsiteY12-830" fmla="*/ 673942 h 1640259"/>
                <a:gd name="connsiteX13-831" fmla="*/ 501344 w 580141"/>
                <a:gd name="connsiteY13-832" fmla="*/ 870712 h 1640259"/>
                <a:gd name="connsiteX14-833" fmla="*/ 484201 w 580141"/>
                <a:gd name="connsiteY14-834" fmla="*/ 1018658 h 1640259"/>
                <a:gd name="connsiteX15-835" fmla="*/ 184579 w 580141"/>
                <a:gd name="connsiteY15-836" fmla="*/ 796670 h 1640259"/>
                <a:gd name="connsiteX16-837" fmla="*/ 479002 w 580141"/>
                <a:gd name="connsiteY16-838" fmla="*/ 1055860 h 1640259"/>
                <a:gd name="connsiteX17-839" fmla="*/ 474625 w 580141"/>
                <a:gd name="connsiteY17-840" fmla="*/ 1200922 h 1640259"/>
                <a:gd name="connsiteX18-841" fmla="*/ 119129 w 580141"/>
                <a:gd name="connsiteY18-842" fmla="*/ 944197 h 1640259"/>
                <a:gd name="connsiteX19-843" fmla="*/ 504472 w 580141"/>
                <a:gd name="connsiteY19-844" fmla="*/ 1252757 h 1640259"/>
                <a:gd name="connsiteX20-845" fmla="*/ 519836 w 580141"/>
                <a:gd name="connsiteY20-846" fmla="*/ 1425369 h 1640259"/>
                <a:gd name="connsiteX21-847" fmla="*/ 184579 w 580141"/>
                <a:gd name="connsiteY21-848" fmla="*/ 1187390 h 1640259"/>
                <a:gd name="connsiteX22-849" fmla="*/ 509865 w 580141"/>
                <a:gd name="connsiteY22-850" fmla="*/ 1442400 h 1640259"/>
                <a:gd name="connsiteX23-851" fmla="*/ 552481 w 580141"/>
                <a:gd name="connsiteY23-852" fmla="*/ 1640067 h 1640259"/>
                <a:gd name="connsiteX24-853" fmla="*/ 103908 w 580141"/>
                <a:gd name="connsiteY24-854" fmla="*/ 1412002 h 1640259"/>
                <a:gd name="connsiteX25-855" fmla="*/ 550099 w 580141"/>
                <a:gd name="connsiteY25-856" fmla="*/ 54739 h 1640259"/>
                <a:gd name="connsiteX0-857" fmla="*/ 550099 w 580141"/>
                <a:gd name="connsiteY0-858" fmla="*/ 54739 h 1640259"/>
                <a:gd name="connsiteX1-859" fmla="*/ 536842 w 580141"/>
                <a:gd name="connsiteY1-860" fmla="*/ 262901 h 1640259"/>
                <a:gd name="connsiteX2-861" fmla="*/ 550454 w 580141"/>
                <a:gd name="connsiteY2-862" fmla="*/ 290825 h 1640259"/>
                <a:gd name="connsiteX3-863" fmla="*/ 488816 w 580141"/>
                <a:gd name="connsiteY3-864" fmla="*/ 248282 h 1640259"/>
                <a:gd name="connsiteX4-865" fmla="*/ 532877 w 580141"/>
                <a:gd name="connsiteY4-866" fmla="*/ 296148 h 1640259"/>
                <a:gd name="connsiteX5-867" fmla="*/ 528440 w 580141"/>
                <a:gd name="connsiteY5-868" fmla="*/ 449834 h 1640259"/>
                <a:gd name="connsiteX6-869" fmla="*/ 440807 w 580141"/>
                <a:gd name="connsiteY6-870" fmla="*/ 401948 h 1640259"/>
                <a:gd name="connsiteX7-871" fmla="*/ 530748 w 580141"/>
                <a:gd name="connsiteY7-872" fmla="*/ 481883 h 1640259"/>
                <a:gd name="connsiteX8-873" fmla="*/ 523630 w 580141"/>
                <a:gd name="connsiteY8-874" fmla="*/ 648711 h 1640259"/>
                <a:gd name="connsiteX9-875" fmla="*/ 372197 w 580141"/>
                <a:gd name="connsiteY9-876" fmla="*/ 546723 h 1640259"/>
                <a:gd name="connsiteX10-877" fmla="*/ 521176 w 580141"/>
                <a:gd name="connsiteY10-878" fmla="*/ 666226 h 1640259"/>
                <a:gd name="connsiteX11-879" fmla="*/ 508896 w 580141"/>
                <a:gd name="connsiteY11-880" fmla="*/ 846271 h 1640259"/>
                <a:gd name="connsiteX12-881" fmla="*/ 270832 w 580141"/>
                <a:gd name="connsiteY12-882" fmla="*/ 673942 h 1640259"/>
                <a:gd name="connsiteX13-883" fmla="*/ 501344 w 580141"/>
                <a:gd name="connsiteY13-884" fmla="*/ 870712 h 1640259"/>
                <a:gd name="connsiteX14-885" fmla="*/ 484201 w 580141"/>
                <a:gd name="connsiteY14-886" fmla="*/ 1018658 h 1640259"/>
                <a:gd name="connsiteX15-887" fmla="*/ 184579 w 580141"/>
                <a:gd name="connsiteY15-888" fmla="*/ 796670 h 1640259"/>
                <a:gd name="connsiteX16-889" fmla="*/ 479002 w 580141"/>
                <a:gd name="connsiteY16-890" fmla="*/ 1055860 h 1640259"/>
                <a:gd name="connsiteX17-891" fmla="*/ 474625 w 580141"/>
                <a:gd name="connsiteY17-892" fmla="*/ 1200922 h 1640259"/>
                <a:gd name="connsiteX18-893" fmla="*/ 119129 w 580141"/>
                <a:gd name="connsiteY18-894" fmla="*/ 944197 h 1640259"/>
                <a:gd name="connsiteX19-895" fmla="*/ 467006 w 580141"/>
                <a:gd name="connsiteY19-896" fmla="*/ 1229607 h 1640259"/>
                <a:gd name="connsiteX20-897" fmla="*/ 519836 w 580141"/>
                <a:gd name="connsiteY20-898" fmla="*/ 1425369 h 1640259"/>
                <a:gd name="connsiteX21-899" fmla="*/ 184579 w 580141"/>
                <a:gd name="connsiteY21-900" fmla="*/ 1187390 h 1640259"/>
                <a:gd name="connsiteX22-901" fmla="*/ 509865 w 580141"/>
                <a:gd name="connsiteY22-902" fmla="*/ 1442400 h 1640259"/>
                <a:gd name="connsiteX23-903" fmla="*/ 552481 w 580141"/>
                <a:gd name="connsiteY23-904" fmla="*/ 1640067 h 1640259"/>
                <a:gd name="connsiteX24-905" fmla="*/ 103908 w 580141"/>
                <a:gd name="connsiteY24-906" fmla="*/ 1412002 h 1640259"/>
                <a:gd name="connsiteX25-907" fmla="*/ 550099 w 580141"/>
                <a:gd name="connsiteY25-908" fmla="*/ 54739 h 1640259"/>
                <a:gd name="connsiteX0-909" fmla="*/ 550099 w 580141"/>
                <a:gd name="connsiteY0-910" fmla="*/ 54739 h 1640259"/>
                <a:gd name="connsiteX1-911" fmla="*/ 536842 w 580141"/>
                <a:gd name="connsiteY1-912" fmla="*/ 262901 h 1640259"/>
                <a:gd name="connsiteX2-913" fmla="*/ 550454 w 580141"/>
                <a:gd name="connsiteY2-914" fmla="*/ 290825 h 1640259"/>
                <a:gd name="connsiteX3-915" fmla="*/ 488816 w 580141"/>
                <a:gd name="connsiteY3-916" fmla="*/ 248282 h 1640259"/>
                <a:gd name="connsiteX4-917" fmla="*/ 532877 w 580141"/>
                <a:gd name="connsiteY4-918" fmla="*/ 296148 h 1640259"/>
                <a:gd name="connsiteX5-919" fmla="*/ 528440 w 580141"/>
                <a:gd name="connsiteY5-920" fmla="*/ 449834 h 1640259"/>
                <a:gd name="connsiteX6-921" fmla="*/ 440807 w 580141"/>
                <a:gd name="connsiteY6-922" fmla="*/ 401948 h 1640259"/>
                <a:gd name="connsiteX7-923" fmla="*/ 530748 w 580141"/>
                <a:gd name="connsiteY7-924" fmla="*/ 481883 h 1640259"/>
                <a:gd name="connsiteX8-925" fmla="*/ 523630 w 580141"/>
                <a:gd name="connsiteY8-926" fmla="*/ 648711 h 1640259"/>
                <a:gd name="connsiteX9-927" fmla="*/ 372197 w 580141"/>
                <a:gd name="connsiteY9-928" fmla="*/ 546723 h 1640259"/>
                <a:gd name="connsiteX10-929" fmla="*/ 521176 w 580141"/>
                <a:gd name="connsiteY10-930" fmla="*/ 666226 h 1640259"/>
                <a:gd name="connsiteX11-931" fmla="*/ 508896 w 580141"/>
                <a:gd name="connsiteY11-932" fmla="*/ 846271 h 1640259"/>
                <a:gd name="connsiteX12-933" fmla="*/ 270832 w 580141"/>
                <a:gd name="connsiteY12-934" fmla="*/ 673942 h 1640259"/>
                <a:gd name="connsiteX13-935" fmla="*/ 501344 w 580141"/>
                <a:gd name="connsiteY13-936" fmla="*/ 870712 h 1640259"/>
                <a:gd name="connsiteX14-937" fmla="*/ 484201 w 580141"/>
                <a:gd name="connsiteY14-938" fmla="*/ 1018658 h 1640259"/>
                <a:gd name="connsiteX15-939" fmla="*/ 184579 w 580141"/>
                <a:gd name="connsiteY15-940" fmla="*/ 796670 h 1640259"/>
                <a:gd name="connsiteX16-941" fmla="*/ 479002 w 580141"/>
                <a:gd name="connsiteY16-942" fmla="*/ 1055860 h 1640259"/>
                <a:gd name="connsiteX17-943" fmla="*/ 474625 w 580141"/>
                <a:gd name="connsiteY17-944" fmla="*/ 1200922 h 1640259"/>
                <a:gd name="connsiteX18-945" fmla="*/ 119129 w 580141"/>
                <a:gd name="connsiteY18-946" fmla="*/ 944197 h 1640259"/>
                <a:gd name="connsiteX19-947" fmla="*/ 467006 w 580141"/>
                <a:gd name="connsiteY19-948" fmla="*/ 1229607 h 1640259"/>
                <a:gd name="connsiteX20-949" fmla="*/ 519836 w 580141"/>
                <a:gd name="connsiteY20-950" fmla="*/ 1425369 h 1640259"/>
                <a:gd name="connsiteX21-951" fmla="*/ 184579 w 580141"/>
                <a:gd name="connsiteY21-952" fmla="*/ 1187390 h 1640259"/>
                <a:gd name="connsiteX22-953" fmla="*/ 480050 w 580141"/>
                <a:gd name="connsiteY22-954" fmla="*/ 1411796 h 1640259"/>
                <a:gd name="connsiteX23-955" fmla="*/ 552481 w 580141"/>
                <a:gd name="connsiteY23-956" fmla="*/ 1640067 h 1640259"/>
                <a:gd name="connsiteX24-957" fmla="*/ 103908 w 580141"/>
                <a:gd name="connsiteY24-958" fmla="*/ 1412002 h 1640259"/>
                <a:gd name="connsiteX25-959" fmla="*/ 550099 w 580141"/>
                <a:gd name="connsiteY25-960" fmla="*/ 54739 h 1640259"/>
                <a:gd name="connsiteX0-961" fmla="*/ 550099 w 580141"/>
                <a:gd name="connsiteY0-962" fmla="*/ 54739 h 1640259"/>
                <a:gd name="connsiteX1-963" fmla="*/ 536842 w 580141"/>
                <a:gd name="connsiteY1-964" fmla="*/ 262901 h 1640259"/>
                <a:gd name="connsiteX2-965" fmla="*/ 550454 w 580141"/>
                <a:gd name="connsiteY2-966" fmla="*/ 290825 h 1640259"/>
                <a:gd name="connsiteX3-967" fmla="*/ 488816 w 580141"/>
                <a:gd name="connsiteY3-968" fmla="*/ 248282 h 1640259"/>
                <a:gd name="connsiteX4-969" fmla="*/ 532877 w 580141"/>
                <a:gd name="connsiteY4-970" fmla="*/ 296148 h 1640259"/>
                <a:gd name="connsiteX5-971" fmla="*/ 528440 w 580141"/>
                <a:gd name="connsiteY5-972" fmla="*/ 449834 h 1640259"/>
                <a:gd name="connsiteX6-973" fmla="*/ 440807 w 580141"/>
                <a:gd name="connsiteY6-974" fmla="*/ 401948 h 1640259"/>
                <a:gd name="connsiteX7-975" fmla="*/ 530748 w 580141"/>
                <a:gd name="connsiteY7-976" fmla="*/ 481883 h 1640259"/>
                <a:gd name="connsiteX8-977" fmla="*/ 523630 w 580141"/>
                <a:gd name="connsiteY8-978" fmla="*/ 648711 h 1640259"/>
                <a:gd name="connsiteX9-979" fmla="*/ 372197 w 580141"/>
                <a:gd name="connsiteY9-980" fmla="*/ 546723 h 1640259"/>
                <a:gd name="connsiteX10-981" fmla="*/ 521176 w 580141"/>
                <a:gd name="connsiteY10-982" fmla="*/ 666226 h 1640259"/>
                <a:gd name="connsiteX11-983" fmla="*/ 508896 w 580141"/>
                <a:gd name="connsiteY11-984" fmla="*/ 846271 h 1640259"/>
                <a:gd name="connsiteX12-985" fmla="*/ 270832 w 580141"/>
                <a:gd name="connsiteY12-986" fmla="*/ 673942 h 1640259"/>
                <a:gd name="connsiteX13-987" fmla="*/ 501344 w 580141"/>
                <a:gd name="connsiteY13-988" fmla="*/ 870712 h 1640259"/>
                <a:gd name="connsiteX14-989" fmla="*/ 484201 w 580141"/>
                <a:gd name="connsiteY14-990" fmla="*/ 1018658 h 1640259"/>
                <a:gd name="connsiteX15-991" fmla="*/ 184579 w 580141"/>
                <a:gd name="connsiteY15-992" fmla="*/ 796670 h 1640259"/>
                <a:gd name="connsiteX16-993" fmla="*/ 479002 w 580141"/>
                <a:gd name="connsiteY16-994" fmla="*/ 1055860 h 1640259"/>
                <a:gd name="connsiteX17-995" fmla="*/ 474625 w 580141"/>
                <a:gd name="connsiteY17-996" fmla="*/ 1200922 h 1640259"/>
                <a:gd name="connsiteX18-997" fmla="*/ 119129 w 580141"/>
                <a:gd name="connsiteY18-998" fmla="*/ 944197 h 1640259"/>
                <a:gd name="connsiteX19-999" fmla="*/ 467006 w 580141"/>
                <a:gd name="connsiteY19-1000" fmla="*/ 1229607 h 1640259"/>
                <a:gd name="connsiteX20-1001" fmla="*/ 487405 w 580141"/>
                <a:gd name="connsiteY20-1002" fmla="*/ 1402284 h 1640259"/>
                <a:gd name="connsiteX21-1003" fmla="*/ 184579 w 580141"/>
                <a:gd name="connsiteY21-1004" fmla="*/ 1187390 h 1640259"/>
                <a:gd name="connsiteX22-1005" fmla="*/ 480050 w 580141"/>
                <a:gd name="connsiteY22-1006" fmla="*/ 1411796 h 1640259"/>
                <a:gd name="connsiteX23-1007" fmla="*/ 552481 w 580141"/>
                <a:gd name="connsiteY23-1008" fmla="*/ 1640067 h 1640259"/>
                <a:gd name="connsiteX24-1009" fmla="*/ 103908 w 580141"/>
                <a:gd name="connsiteY24-1010" fmla="*/ 1412002 h 1640259"/>
                <a:gd name="connsiteX25-1011" fmla="*/ 550099 w 580141"/>
                <a:gd name="connsiteY25-1012" fmla="*/ 54739 h 1640259"/>
                <a:gd name="connsiteX0-1013" fmla="*/ 550099 w 580141"/>
                <a:gd name="connsiteY0-1014" fmla="*/ 54739 h 1640259"/>
                <a:gd name="connsiteX1-1015" fmla="*/ 536842 w 580141"/>
                <a:gd name="connsiteY1-1016" fmla="*/ 262901 h 1640259"/>
                <a:gd name="connsiteX2-1017" fmla="*/ 550454 w 580141"/>
                <a:gd name="connsiteY2-1018" fmla="*/ 290825 h 1640259"/>
                <a:gd name="connsiteX3-1019" fmla="*/ 488816 w 580141"/>
                <a:gd name="connsiteY3-1020" fmla="*/ 248282 h 1640259"/>
                <a:gd name="connsiteX4-1021" fmla="*/ 532877 w 580141"/>
                <a:gd name="connsiteY4-1022" fmla="*/ 296148 h 1640259"/>
                <a:gd name="connsiteX5-1023" fmla="*/ 528440 w 580141"/>
                <a:gd name="connsiteY5-1024" fmla="*/ 449834 h 1640259"/>
                <a:gd name="connsiteX6-1025" fmla="*/ 440807 w 580141"/>
                <a:gd name="connsiteY6-1026" fmla="*/ 401948 h 1640259"/>
                <a:gd name="connsiteX7-1027" fmla="*/ 530748 w 580141"/>
                <a:gd name="connsiteY7-1028" fmla="*/ 481883 h 1640259"/>
                <a:gd name="connsiteX8-1029" fmla="*/ 523630 w 580141"/>
                <a:gd name="connsiteY8-1030" fmla="*/ 648711 h 1640259"/>
                <a:gd name="connsiteX9-1031" fmla="*/ 372197 w 580141"/>
                <a:gd name="connsiteY9-1032" fmla="*/ 546723 h 1640259"/>
                <a:gd name="connsiteX10-1033" fmla="*/ 521176 w 580141"/>
                <a:gd name="connsiteY10-1034" fmla="*/ 666226 h 1640259"/>
                <a:gd name="connsiteX11-1035" fmla="*/ 508896 w 580141"/>
                <a:gd name="connsiteY11-1036" fmla="*/ 846271 h 1640259"/>
                <a:gd name="connsiteX12-1037" fmla="*/ 270832 w 580141"/>
                <a:gd name="connsiteY12-1038" fmla="*/ 673942 h 1640259"/>
                <a:gd name="connsiteX13-1039" fmla="*/ 501344 w 580141"/>
                <a:gd name="connsiteY13-1040" fmla="*/ 870712 h 1640259"/>
                <a:gd name="connsiteX14-1041" fmla="*/ 484201 w 580141"/>
                <a:gd name="connsiteY14-1042" fmla="*/ 1018658 h 1640259"/>
                <a:gd name="connsiteX15-1043" fmla="*/ 184579 w 580141"/>
                <a:gd name="connsiteY15-1044" fmla="*/ 796670 h 1640259"/>
                <a:gd name="connsiteX16-1045" fmla="*/ 479002 w 580141"/>
                <a:gd name="connsiteY16-1046" fmla="*/ 1055860 h 1640259"/>
                <a:gd name="connsiteX17-1047" fmla="*/ 474625 w 580141"/>
                <a:gd name="connsiteY17-1048" fmla="*/ 1200922 h 1640259"/>
                <a:gd name="connsiteX18-1049" fmla="*/ 119129 w 580141"/>
                <a:gd name="connsiteY18-1050" fmla="*/ 944197 h 1640259"/>
                <a:gd name="connsiteX19-1051" fmla="*/ 467006 w 580141"/>
                <a:gd name="connsiteY19-1052" fmla="*/ 1229607 h 1640259"/>
                <a:gd name="connsiteX20-1053" fmla="*/ 480083 w 580141"/>
                <a:gd name="connsiteY20-1054" fmla="*/ 1384563 h 1640259"/>
                <a:gd name="connsiteX21-1055" fmla="*/ 184579 w 580141"/>
                <a:gd name="connsiteY21-1056" fmla="*/ 1187390 h 1640259"/>
                <a:gd name="connsiteX22-1057" fmla="*/ 480050 w 580141"/>
                <a:gd name="connsiteY22-1058" fmla="*/ 1411796 h 1640259"/>
                <a:gd name="connsiteX23-1059" fmla="*/ 552481 w 580141"/>
                <a:gd name="connsiteY23-1060" fmla="*/ 1640067 h 1640259"/>
                <a:gd name="connsiteX24-1061" fmla="*/ 103908 w 580141"/>
                <a:gd name="connsiteY24-1062" fmla="*/ 1412002 h 1640259"/>
                <a:gd name="connsiteX25-1063" fmla="*/ 550099 w 580141"/>
                <a:gd name="connsiteY25-1064" fmla="*/ 54739 h 1640259"/>
                <a:gd name="connsiteX0-1065" fmla="*/ 550099 w 580141"/>
                <a:gd name="connsiteY0-1066" fmla="*/ 54739 h 1640259"/>
                <a:gd name="connsiteX1-1067" fmla="*/ 536842 w 580141"/>
                <a:gd name="connsiteY1-1068" fmla="*/ 262901 h 1640259"/>
                <a:gd name="connsiteX2-1069" fmla="*/ 550454 w 580141"/>
                <a:gd name="connsiteY2-1070" fmla="*/ 290825 h 1640259"/>
                <a:gd name="connsiteX3-1071" fmla="*/ 488816 w 580141"/>
                <a:gd name="connsiteY3-1072" fmla="*/ 248282 h 1640259"/>
                <a:gd name="connsiteX4-1073" fmla="*/ 532877 w 580141"/>
                <a:gd name="connsiteY4-1074" fmla="*/ 296148 h 1640259"/>
                <a:gd name="connsiteX5-1075" fmla="*/ 528440 w 580141"/>
                <a:gd name="connsiteY5-1076" fmla="*/ 449834 h 1640259"/>
                <a:gd name="connsiteX6-1077" fmla="*/ 440807 w 580141"/>
                <a:gd name="connsiteY6-1078" fmla="*/ 401948 h 1640259"/>
                <a:gd name="connsiteX7-1079" fmla="*/ 530748 w 580141"/>
                <a:gd name="connsiteY7-1080" fmla="*/ 481883 h 1640259"/>
                <a:gd name="connsiteX8-1081" fmla="*/ 523630 w 580141"/>
                <a:gd name="connsiteY8-1082" fmla="*/ 648711 h 1640259"/>
                <a:gd name="connsiteX9-1083" fmla="*/ 372197 w 580141"/>
                <a:gd name="connsiteY9-1084" fmla="*/ 546723 h 1640259"/>
                <a:gd name="connsiteX10-1085" fmla="*/ 498617 w 580141"/>
                <a:gd name="connsiteY10-1086" fmla="*/ 658378 h 1640259"/>
                <a:gd name="connsiteX11-1087" fmla="*/ 508896 w 580141"/>
                <a:gd name="connsiteY11-1088" fmla="*/ 846271 h 1640259"/>
                <a:gd name="connsiteX12-1089" fmla="*/ 270832 w 580141"/>
                <a:gd name="connsiteY12-1090" fmla="*/ 673942 h 1640259"/>
                <a:gd name="connsiteX13-1091" fmla="*/ 501344 w 580141"/>
                <a:gd name="connsiteY13-1092" fmla="*/ 870712 h 1640259"/>
                <a:gd name="connsiteX14-1093" fmla="*/ 484201 w 580141"/>
                <a:gd name="connsiteY14-1094" fmla="*/ 1018658 h 1640259"/>
                <a:gd name="connsiteX15-1095" fmla="*/ 184579 w 580141"/>
                <a:gd name="connsiteY15-1096" fmla="*/ 796670 h 1640259"/>
                <a:gd name="connsiteX16-1097" fmla="*/ 479002 w 580141"/>
                <a:gd name="connsiteY16-1098" fmla="*/ 1055860 h 1640259"/>
                <a:gd name="connsiteX17-1099" fmla="*/ 474625 w 580141"/>
                <a:gd name="connsiteY17-1100" fmla="*/ 1200922 h 1640259"/>
                <a:gd name="connsiteX18-1101" fmla="*/ 119129 w 580141"/>
                <a:gd name="connsiteY18-1102" fmla="*/ 944197 h 1640259"/>
                <a:gd name="connsiteX19-1103" fmla="*/ 467006 w 580141"/>
                <a:gd name="connsiteY19-1104" fmla="*/ 1229607 h 1640259"/>
                <a:gd name="connsiteX20-1105" fmla="*/ 480083 w 580141"/>
                <a:gd name="connsiteY20-1106" fmla="*/ 1384563 h 1640259"/>
                <a:gd name="connsiteX21-1107" fmla="*/ 184579 w 580141"/>
                <a:gd name="connsiteY21-1108" fmla="*/ 1187390 h 1640259"/>
                <a:gd name="connsiteX22-1109" fmla="*/ 480050 w 580141"/>
                <a:gd name="connsiteY22-1110" fmla="*/ 1411796 h 1640259"/>
                <a:gd name="connsiteX23-1111" fmla="*/ 552481 w 580141"/>
                <a:gd name="connsiteY23-1112" fmla="*/ 1640067 h 1640259"/>
                <a:gd name="connsiteX24-1113" fmla="*/ 103908 w 580141"/>
                <a:gd name="connsiteY24-1114" fmla="*/ 1412002 h 1640259"/>
                <a:gd name="connsiteX25-1115" fmla="*/ 550099 w 580141"/>
                <a:gd name="connsiteY25-1116" fmla="*/ 54739 h 1640259"/>
                <a:gd name="connsiteX0-1117" fmla="*/ 550099 w 580141"/>
                <a:gd name="connsiteY0-1118" fmla="*/ 54739 h 1640259"/>
                <a:gd name="connsiteX1-1119" fmla="*/ 536842 w 580141"/>
                <a:gd name="connsiteY1-1120" fmla="*/ 262901 h 1640259"/>
                <a:gd name="connsiteX2-1121" fmla="*/ 550454 w 580141"/>
                <a:gd name="connsiteY2-1122" fmla="*/ 290825 h 1640259"/>
                <a:gd name="connsiteX3-1123" fmla="*/ 488816 w 580141"/>
                <a:gd name="connsiteY3-1124" fmla="*/ 248282 h 1640259"/>
                <a:gd name="connsiteX4-1125" fmla="*/ 532877 w 580141"/>
                <a:gd name="connsiteY4-1126" fmla="*/ 296148 h 1640259"/>
                <a:gd name="connsiteX5-1127" fmla="*/ 528440 w 580141"/>
                <a:gd name="connsiteY5-1128" fmla="*/ 449834 h 1640259"/>
                <a:gd name="connsiteX6-1129" fmla="*/ 440807 w 580141"/>
                <a:gd name="connsiteY6-1130" fmla="*/ 401948 h 1640259"/>
                <a:gd name="connsiteX7-1131" fmla="*/ 530748 w 580141"/>
                <a:gd name="connsiteY7-1132" fmla="*/ 481883 h 1640259"/>
                <a:gd name="connsiteX8-1133" fmla="*/ 498587 w 580141"/>
                <a:gd name="connsiteY8-1134" fmla="*/ 638313 h 1640259"/>
                <a:gd name="connsiteX9-1135" fmla="*/ 372197 w 580141"/>
                <a:gd name="connsiteY9-1136" fmla="*/ 546723 h 1640259"/>
                <a:gd name="connsiteX10-1137" fmla="*/ 498617 w 580141"/>
                <a:gd name="connsiteY10-1138" fmla="*/ 658378 h 1640259"/>
                <a:gd name="connsiteX11-1139" fmla="*/ 508896 w 580141"/>
                <a:gd name="connsiteY11-1140" fmla="*/ 846271 h 1640259"/>
                <a:gd name="connsiteX12-1141" fmla="*/ 270832 w 580141"/>
                <a:gd name="connsiteY12-1142" fmla="*/ 673942 h 1640259"/>
                <a:gd name="connsiteX13-1143" fmla="*/ 501344 w 580141"/>
                <a:gd name="connsiteY13-1144" fmla="*/ 870712 h 1640259"/>
                <a:gd name="connsiteX14-1145" fmla="*/ 484201 w 580141"/>
                <a:gd name="connsiteY14-1146" fmla="*/ 1018658 h 1640259"/>
                <a:gd name="connsiteX15-1147" fmla="*/ 184579 w 580141"/>
                <a:gd name="connsiteY15-1148" fmla="*/ 796670 h 1640259"/>
                <a:gd name="connsiteX16-1149" fmla="*/ 479002 w 580141"/>
                <a:gd name="connsiteY16-1150" fmla="*/ 1055860 h 1640259"/>
                <a:gd name="connsiteX17-1151" fmla="*/ 474625 w 580141"/>
                <a:gd name="connsiteY17-1152" fmla="*/ 1200922 h 1640259"/>
                <a:gd name="connsiteX18-1153" fmla="*/ 119129 w 580141"/>
                <a:gd name="connsiteY18-1154" fmla="*/ 944197 h 1640259"/>
                <a:gd name="connsiteX19-1155" fmla="*/ 467006 w 580141"/>
                <a:gd name="connsiteY19-1156" fmla="*/ 1229607 h 1640259"/>
                <a:gd name="connsiteX20-1157" fmla="*/ 480083 w 580141"/>
                <a:gd name="connsiteY20-1158" fmla="*/ 1384563 h 1640259"/>
                <a:gd name="connsiteX21-1159" fmla="*/ 184579 w 580141"/>
                <a:gd name="connsiteY21-1160" fmla="*/ 1187390 h 1640259"/>
                <a:gd name="connsiteX22-1161" fmla="*/ 480050 w 580141"/>
                <a:gd name="connsiteY22-1162" fmla="*/ 1411796 h 1640259"/>
                <a:gd name="connsiteX23-1163" fmla="*/ 552481 w 580141"/>
                <a:gd name="connsiteY23-1164" fmla="*/ 1640067 h 1640259"/>
                <a:gd name="connsiteX24-1165" fmla="*/ 103908 w 580141"/>
                <a:gd name="connsiteY24-1166" fmla="*/ 1412002 h 1640259"/>
                <a:gd name="connsiteX25-1167" fmla="*/ 550099 w 580141"/>
                <a:gd name="connsiteY25-1168" fmla="*/ 54739 h 1640259"/>
                <a:gd name="connsiteX0-1169" fmla="*/ 550099 w 580141"/>
                <a:gd name="connsiteY0-1170" fmla="*/ 54739 h 1640259"/>
                <a:gd name="connsiteX1-1171" fmla="*/ 536842 w 580141"/>
                <a:gd name="connsiteY1-1172" fmla="*/ 262901 h 1640259"/>
                <a:gd name="connsiteX2-1173" fmla="*/ 550454 w 580141"/>
                <a:gd name="connsiteY2-1174" fmla="*/ 290825 h 1640259"/>
                <a:gd name="connsiteX3-1175" fmla="*/ 488816 w 580141"/>
                <a:gd name="connsiteY3-1176" fmla="*/ 248282 h 1640259"/>
                <a:gd name="connsiteX4-1177" fmla="*/ 532877 w 580141"/>
                <a:gd name="connsiteY4-1178" fmla="*/ 296148 h 1640259"/>
                <a:gd name="connsiteX5-1179" fmla="*/ 528440 w 580141"/>
                <a:gd name="connsiteY5-1180" fmla="*/ 449834 h 1640259"/>
                <a:gd name="connsiteX6-1181" fmla="*/ 440807 w 580141"/>
                <a:gd name="connsiteY6-1182" fmla="*/ 401948 h 1640259"/>
                <a:gd name="connsiteX7-1183" fmla="*/ 518260 w 580141"/>
                <a:gd name="connsiteY7-1184" fmla="*/ 474167 h 1640259"/>
                <a:gd name="connsiteX8-1185" fmla="*/ 498587 w 580141"/>
                <a:gd name="connsiteY8-1186" fmla="*/ 638313 h 1640259"/>
                <a:gd name="connsiteX9-1187" fmla="*/ 372197 w 580141"/>
                <a:gd name="connsiteY9-1188" fmla="*/ 546723 h 1640259"/>
                <a:gd name="connsiteX10-1189" fmla="*/ 498617 w 580141"/>
                <a:gd name="connsiteY10-1190" fmla="*/ 658378 h 1640259"/>
                <a:gd name="connsiteX11-1191" fmla="*/ 508896 w 580141"/>
                <a:gd name="connsiteY11-1192" fmla="*/ 846271 h 1640259"/>
                <a:gd name="connsiteX12-1193" fmla="*/ 270832 w 580141"/>
                <a:gd name="connsiteY12-1194" fmla="*/ 673942 h 1640259"/>
                <a:gd name="connsiteX13-1195" fmla="*/ 501344 w 580141"/>
                <a:gd name="connsiteY13-1196" fmla="*/ 870712 h 1640259"/>
                <a:gd name="connsiteX14-1197" fmla="*/ 484201 w 580141"/>
                <a:gd name="connsiteY14-1198" fmla="*/ 1018658 h 1640259"/>
                <a:gd name="connsiteX15-1199" fmla="*/ 184579 w 580141"/>
                <a:gd name="connsiteY15-1200" fmla="*/ 796670 h 1640259"/>
                <a:gd name="connsiteX16-1201" fmla="*/ 479002 w 580141"/>
                <a:gd name="connsiteY16-1202" fmla="*/ 1055860 h 1640259"/>
                <a:gd name="connsiteX17-1203" fmla="*/ 474625 w 580141"/>
                <a:gd name="connsiteY17-1204" fmla="*/ 1200922 h 1640259"/>
                <a:gd name="connsiteX18-1205" fmla="*/ 119129 w 580141"/>
                <a:gd name="connsiteY18-1206" fmla="*/ 944197 h 1640259"/>
                <a:gd name="connsiteX19-1207" fmla="*/ 467006 w 580141"/>
                <a:gd name="connsiteY19-1208" fmla="*/ 1229607 h 1640259"/>
                <a:gd name="connsiteX20-1209" fmla="*/ 480083 w 580141"/>
                <a:gd name="connsiteY20-1210" fmla="*/ 1384563 h 1640259"/>
                <a:gd name="connsiteX21-1211" fmla="*/ 184579 w 580141"/>
                <a:gd name="connsiteY21-1212" fmla="*/ 1187390 h 1640259"/>
                <a:gd name="connsiteX22-1213" fmla="*/ 480050 w 580141"/>
                <a:gd name="connsiteY22-1214" fmla="*/ 1411796 h 1640259"/>
                <a:gd name="connsiteX23-1215" fmla="*/ 552481 w 580141"/>
                <a:gd name="connsiteY23-1216" fmla="*/ 1640067 h 1640259"/>
                <a:gd name="connsiteX24-1217" fmla="*/ 103908 w 580141"/>
                <a:gd name="connsiteY24-1218" fmla="*/ 1412002 h 1640259"/>
                <a:gd name="connsiteX25-1219" fmla="*/ 550099 w 580141"/>
                <a:gd name="connsiteY25-1220" fmla="*/ 54739 h 1640259"/>
                <a:gd name="connsiteX0-1221" fmla="*/ 550099 w 580141"/>
                <a:gd name="connsiteY0-1222" fmla="*/ 54739 h 1640259"/>
                <a:gd name="connsiteX1-1223" fmla="*/ 536842 w 580141"/>
                <a:gd name="connsiteY1-1224" fmla="*/ 262901 h 1640259"/>
                <a:gd name="connsiteX2-1225" fmla="*/ 550454 w 580141"/>
                <a:gd name="connsiteY2-1226" fmla="*/ 290825 h 1640259"/>
                <a:gd name="connsiteX3-1227" fmla="*/ 488816 w 580141"/>
                <a:gd name="connsiteY3-1228" fmla="*/ 248282 h 1640259"/>
                <a:gd name="connsiteX4-1229" fmla="*/ 532877 w 580141"/>
                <a:gd name="connsiteY4-1230" fmla="*/ 296148 h 1640259"/>
                <a:gd name="connsiteX5-1231" fmla="*/ 528440 w 580141"/>
                <a:gd name="connsiteY5-1232" fmla="*/ 449834 h 1640259"/>
                <a:gd name="connsiteX6-1233" fmla="*/ 440807 w 580141"/>
                <a:gd name="connsiteY6-1234" fmla="*/ 401948 h 1640259"/>
                <a:gd name="connsiteX7-1235" fmla="*/ 518260 w 580141"/>
                <a:gd name="connsiteY7-1236" fmla="*/ 474167 h 1640259"/>
                <a:gd name="connsiteX8-1237" fmla="*/ 498587 w 580141"/>
                <a:gd name="connsiteY8-1238" fmla="*/ 638313 h 1640259"/>
                <a:gd name="connsiteX9-1239" fmla="*/ 372197 w 580141"/>
                <a:gd name="connsiteY9-1240" fmla="*/ 546723 h 1640259"/>
                <a:gd name="connsiteX10-1241" fmla="*/ 498617 w 580141"/>
                <a:gd name="connsiteY10-1242" fmla="*/ 658378 h 1640259"/>
                <a:gd name="connsiteX11-1243" fmla="*/ 484050 w 580141"/>
                <a:gd name="connsiteY11-1244" fmla="*/ 820768 h 1640259"/>
                <a:gd name="connsiteX12-1245" fmla="*/ 270832 w 580141"/>
                <a:gd name="connsiteY12-1246" fmla="*/ 673942 h 1640259"/>
                <a:gd name="connsiteX13-1247" fmla="*/ 501344 w 580141"/>
                <a:gd name="connsiteY13-1248" fmla="*/ 870712 h 1640259"/>
                <a:gd name="connsiteX14-1249" fmla="*/ 484201 w 580141"/>
                <a:gd name="connsiteY14-1250" fmla="*/ 1018658 h 1640259"/>
                <a:gd name="connsiteX15-1251" fmla="*/ 184579 w 580141"/>
                <a:gd name="connsiteY15-1252" fmla="*/ 796670 h 1640259"/>
                <a:gd name="connsiteX16-1253" fmla="*/ 479002 w 580141"/>
                <a:gd name="connsiteY16-1254" fmla="*/ 1055860 h 1640259"/>
                <a:gd name="connsiteX17-1255" fmla="*/ 474625 w 580141"/>
                <a:gd name="connsiteY17-1256" fmla="*/ 1200922 h 1640259"/>
                <a:gd name="connsiteX18-1257" fmla="*/ 119129 w 580141"/>
                <a:gd name="connsiteY18-1258" fmla="*/ 944197 h 1640259"/>
                <a:gd name="connsiteX19-1259" fmla="*/ 467006 w 580141"/>
                <a:gd name="connsiteY19-1260" fmla="*/ 1229607 h 1640259"/>
                <a:gd name="connsiteX20-1261" fmla="*/ 480083 w 580141"/>
                <a:gd name="connsiteY20-1262" fmla="*/ 1384563 h 1640259"/>
                <a:gd name="connsiteX21-1263" fmla="*/ 184579 w 580141"/>
                <a:gd name="connsiteY21-1264" fmla="*/ 1187390 h 1640259"/>
                <a:gd name="connsiteX22-1265" fmla="*/ 480050 w 580141"/>
                <a:gd name="connsiteY22-1266" fmla="*/ 1411796 h 1640259"/>
                <a:gd name="connsiteX23-1267" fmla="*/ 552481 w 580141"/>
                <a:gd name="connsiteY23-1268" fmla="*/ 1640067 h 1640259"/>
                <a:gd name="connsiteX24-1269" fmla="*/ 103908 w 580141"/>
                <a:gd name="connsiteY24-1270" fmla="*/ 1412002 h 1640259"/>
                <a:gd name="connsiteX25-1271" fmla="*/ 550099 w 580141"/>
                <a:gd name="connsiteY25-1272" fmla="*/ 54739 h 1640259"/>
                <a:gd name="connsiteX0-1273" fmla="*/ 550099 w 580141"/>
                <a:gd name="connsiteY0-1274" fmla="*/ 54739 h 1640259"/>
                <a:gd name="connsiteX1-1275" fmla="*/ 536842 w 580141"/>
                <a:gd name="connsiteY1-1276" fmla="*/ 262901 h 1640259"/>
                <a:gd name="connsiteX2-1277" fmla="*/ 550454 w 580141"/>
                <a:gd name="connsiteY2-1278" fmla="*/ 290825 h 1640259"/>
                <a:gd name="connsiteX3-1279" fmla="*/ 488816 w 580141"/>
                <a:gd name="connsiteY3-1280" fmla="*/ 248282 h 1640259"/>
                <a:gd name="connsiteX4-1281" fmla="*/ 532877 w 580141"/>
                <a:gd name="connsiteY4-1282" fmla="*/ 296148 h 1640259"/>
                <a:gd name="connsiteX5-1283" fmla="*/ 528440 w 580141"/>
                <a:gd name="connsiteY5-1284" fmla="*/ 449834 h 1640259"/>
                <a:gd name="connsiteX6-1285" fmla="*/ 440807 w 580141"/>
                <a:gd name="connsiteY6-1286" fmla="*/ 401948 h 1640259"/>
                <a:gd name="connsiteX7-1287" fmla="*/ 518260 w 580141"/>
                <a:gd name="connsiteY7-1288" fmla="*/ 474167 h 1640259"/>
                <a:gd name="connsiteX8-1289" fmla="*/ 498587 w 580141"/>
                <a:gd name="connsiteY8-1290" fmla="*/ 638313 h 1640259"/>
                <a:gd name="connsiteX9-1291" fmla="*/ 372197 w 580141"/>
                <a:gd name="connsiteY9-1292" fmla="*/ 546723 h 1640259"/>
                <a:gd name="connsiteX10-1293" fmla="*/ 498617 w 580141"/>
                <a:gd name="connsiteY10-1294" fmla="*/ 658378 h 1640259"/>
                <a:gd name="connsiteX11-1295" fmla="*/ 484050 w 580141"/>
                <a:gd name="connsiteY11-1296" fmla="*/ 820768 h 1640259"/>
                <a:gd name="connsiteX12-1297" fmla="*/ 270832 w 580141"/>
                <a:gd name="connsiteY12-1298" fmla="*/ 673942 h 1640259"/>
                <a:gd name="connsiteX13-1299" fmla="*/ 478917 w 580141"/>
                <a:gd name="connsiteY13-1300" fmla="*/ 852794 h 1640259"/>
                <a:gd name="connsiteX14-1301" fmla="*/ 484201 w 580141"/>
                <a:gd name="connsiteY14-1302" fmla="*/ 1018658 h 1640259"/>
                <a:gd name="connsiteX15-1303" fmla="*/ 184579 w 580141"/>
                <a:gd name="connsiteY15-1304" fmla="*/ 796670 h 1640259"/>
                <a:gd name="connsiteX16-1305" fmla="*/ 479002 w 580141"/>
                <a:gd name="connsiteY16-1306" fmla="*/ 1055860 h 1640259"/>
                <a:gd name="connsiteX17-1307" fmla="*/ 474625 w 580141"/>
                <a:gd name="connsiteY17-1308" fmla="*/ 1200922 h 1640259"/>
                <a:gd name="connsiteX18-1309" fmla="*/ 119129 w 580141"/>
                <a:gd name="connsiteY18-1310" fmla="*/ 944197 h 1640259"/>
                <a:gd name="connsiteX19-1311" fmla="*/ 467006 w 580141"/>
                <a:gd name="connsiteY19-1312" fmla="*/ 1229607 h 1640259"/>
                <a:gd name="connsiteX20-1313" fmla="*/ 480083 w 580141"/>
                <a:gd name="connsiteY20-1314" fmla="*/ 1384563 h 1640259"/>
                <a:gd name="connsiteX21-1315" fmla="*/ 184579 w 580141"/>
                <a:gd name="connsiteY21-1316" fmla="*/ 1187390 h 1640259"/>
                <a:gd name="connsiteX22-1317" fmla="*/ 480050 w 580141"/>
                <a:gd name="connsiteY22-1318" fmla="*/ 1411796 h 1640259"/>
                <a:gd name="connsiteX23-1319" fmla="*/ 552481 w 580141"/>
                <a:gd name="connsiteY23-1320" fmla="*/ 1640067 h 1640259"/>
                <a:gd name="connsiteX24-1321" fmla="*/ 103908 w 580141"/>
                <a:gd name="connsiteY24-1322" fmla="*/ 1412002 h 1640259"/>
                <a:gd name="connsiteX25-1323" fmla="*/ 550099 w 580141"/>
                <a:gd name="connsiteY25-1324" fmla="*/ 54739 h 1640259"/>
                <a:gd name="connsiteX0-1325" fmla="*/ 550099 w 580141"/>
                <a:gd name="connsiteY0-1326" fmla="*/ 54739 h 1640259"/>
                <a:gd name="connsiteX1-1327" fmla="*/ 536842 w 580141"/>
                <a:gd name="connsiteY1-1328" fmla="*/ 262901 h 1640259"/>
                <a:gd name="connsiteX2-1329" fmla="*/ 550454 w 580141"/>
                <a:gd name="connsiteY2-1330" fmla="*/ 290825 h 1640259"/>
                <a:gd name="connsiteX3-1331" fmla="*/ 488816 w 580141"/>
                <a:gd name="connsiteY3-1332" fmla="*/ 248282 h 1640259"/>
                <a:gd name="connsiteX4-1333" fmla="*/ 532877 w 580141"/>
                <a:gd name="connsiteY4-1334" fmla="*/ 296148 h 1640259"/>
                <a:gd name="connsiteX5-1335" fmla="*/ 528440 w 580141"/>
                <a:gd name="connsiteY5-1336" fmla="*/ 449834 h 1640259"/>
                <a:gd name="connsiteX6-1337" fmla="*/ 440807 w 580141"/>
                <a:gd name="connsiteY6-1338" fmla="*/ 401948 h 1640259"/>
                <a:gd name="connsiteX7-1339" fmla="*/ 518260 w 580141"/>
                <a:gd name="connsiteY7-1340" fmla="*/ 474167 h 1640259"/>
                <a:gd name="connsiteX8-1341" fmla="*/ 498587 w 580141"/>
                <a:gd name="connsiteY8-1342" fmla="*/ 638313 h 1640259"/>
                <a:gd name="connsiteX9-1343" fmla="*/ 372197 w 580141"/>
                <a:gd name="connsiteY9-1344" fmla="*/ 546723 h 1640259"/>
                <a:gd name="connsiteX10-1345" fmla="*/ 498617 w 580141"/>
                <a:gd name="connsiteY10-1346" fmla="*/ 658378 h 1640259"/>
                <a:gd name="connsiteX11-1347" fmla="*/ 484050 w 580141"/>
                <a:gd name="connsiteY11-1348" fmla="*/ 820768 h 1640259"/>
                <a:gd name="connsiteX12-1349" fmla="*/ 270832 w 580141"/>
                <a:gd name="connsiteY12-1350" fmla="*/ 673942 h 1640259"/>
                <a:gd name="connsiteX13-1351" fmla="*/ 478917 w 580141"/>
                <a:gd name="connsiteY13-1352" fmla="*/ 852794 h 1640259"/>
                <a:gd name="connsiteX14-1353" fmla="*/ 484201 w 580141"/>
                <a:gd name="connsiteY14-1354" fmla="*/ 1018658 h 1640259"/>
                <a:gd name="connsiteX15-1355" fmla="*/ 184579 w 580141"/>
                <a:gd name="connsiteY15-1356" fmla="*/ 796670 h 1640259"/>
                <a:gd name="connsiteX16-1357" fmla="*/ 479002 w 580141"/>
                <a:gd name="connsiteY16-1358" fmla="*/ 1055860 h 1640259"/>
                <a:gd name="connsiteX17-1359" fmla="*/ 459783 w 580141"/>
                <a:gd name="connsiteY17-1360" fmla="*/ 1180585 h 1640259"/>
                <a:gd name="connsiteX18-1361" fmla="*/ 119129 w 580141"/>
                <a:gd name="connsiteY18-1362" fmla="*/ 944197 h 1640259"/>
                <a:gd name="connsiteX19-1363" fmla="*/ 467006 w 580141"/>
                <a:gd name="connsiteY19-1364" fmla="*/ 1229607 h 1640259"/>
                <a:gd name="connsiteX20-1365" fmla="*/ 480083 w 580141"/>
                <a:gd name="connsiteY20-1366" fmla="*/ 1384563 h 1640259"/>
                <a:gd name="connsiteX21-1367" fmla="*/ 184579 w 580141"/>
                <a:gd name="connsiteY21-1368" fmla="*/ 1187390 h 1640259"/>
                <a:gd name="connsiteX22-1369" fmla="*/ 480050 w 580141"/>
                <a:gd name="connsiteY22-1370" fmla="*/ 1411796 h 1640259"/>
                <a:gd name="connsiteX23-1371" fmla="*/ 552481 w 580141"/>
                <a:gd name="connsiteY23-1372" fmla="*/ 1640067 h 1640259"/>
                <a:gd name="connsiteX24-1373" fmla="*/ 103908 w 580141"/>
                <a:gd name="connsiteY24-1374" fmla="*/ 1412002 h 1640259"/>
                <a:gd name="connsiteX25-1375" fmla="*/ 550099 w 580141"/>
                <a:gd name="connsiteY25-1376" fmla="*/ 54739 h 1640259"/>
                <a:gd name="connsiteX0-1377" fmla="*/ 550099 w 580141"/>
                <a:gd name="connsiteY0-1378" fmla="*/ 54739 h 1640259"/>
                <a:gd name="connsiteX1-1379" fmla="*/ 536842 w 580141"/>
                <a:gd name="connsiteY1-1380" fmla="*/ 262901 h 1640259"/>
                <a:gd name="connsiteX2-1381" fmla="*/ 550454 w 580141"/>
                <a:gd name="connsiteY2-1382" fmla="*/ 290825 h 1640259"/>
                <a:gd name="connsiteX3-1383" fmla="*/ 488816 w 580141"/>
                <a:gd name="connsiteY3-1384" fmla="*/ 248282 h 1640259"/>
                <a:gd name="connsiteX4-1385" fmla="*/ 532877 w 580141"/>
                <a:gd name="connsiteY4-1386" fmla="*/ 296148 h 1640259"/>
                <a:gd name="connsiteX5-1387" fmla="*/ 528440 w 580141"/>
                <a:gd name="connsiteY5-1388" fmla="*/ 449834 h 1640259"/>
                <a:gd name="connsiteX6-1389" fmla="*/ 440807 w 580141"/>
                <a:gd name="connsiteY6-1390" fmla="*/ 401948 h 1640259"/>
                <a:gd name="connsiteX7-1391" fmla="*/ 518260 w 580141"/>
                <a:gd name="connsiteY7-1392" fmla="*/ 474167 h 1640259"/>
                <a:gd name="connsiteX8-1393" fmla="*/ 498587 w 580141"/>
                <a:gd name="connsiteY8-1394" fmla="*/ 638313 h 1640259"/>
                <a:gd name="connsiteX9-1395" fmla="*/ 372197 w 580141"/>
                <a:gd name="connsiteY9-1396" fmla="*/ 546723 h 1640259"/>
                <a:gd name="connsiteX10-1397" fmla="*/ 498617 w 580141"/>
                <a:gd name="connsiteY10-1398" fmla="*/ 658378 h 1640259"/>
                <a:gd name="connsiteX11-1399" fmla="*/ 484050 w 580141"/>
                <a:gd name="connsiteY11-1400" fmla="*/ 820768 h 1640259"/>
                <a:gd name="connsiteX12-1401" fmla="*/ 270832 w 580141"/>
                <a:gd name="connsiteY12-1402" fmla="*/ 673942 h 1640259"/>
                <a:gd name="connsiteX13-1403" fmla="*/ 478917 w 580141"/>
                <a:gd name="connsiteY13-1404" fmla="*/ 852794 h 1640259"/>
                <a:gd name="connsiteX14-1405" fmla="*/ 484201 w 580141"/>
                <a:gd name="connsiteY14-1406" fmla="*/ 1018658 h 1640259"/>
                <a:gd name="connsiteX15-1407" fmla="*/ 184579 w 580141"/>
                <a:gd name="connsiteY15-1408" fmla="*/ 796670 h 1640259"/>
                <a:gd name="connsiteX16-1409" fmla="*/ 466579 w 580141"/>
                <a:gd name="connsiteY16-1410" fmla="*/ 1043108 h 1640259"/>
                <a:gd name="connsiteX17-1411" fmla="*/ 459783 w 580141"/>
                <a:gd name="connsiteY17-1412" fmla="*/ 1180585 h 1640259"/>
                <a:gd name="connsiteX18-1413" fmla="*/ 119129 w 580141"/>
                <a:gd name="connsiteY18-1414" fmla="*/ 944197 h 1640259"/>
                <a:gd name="connsiteX19-1415" fmla="*/ 467006 w 580141"/>
                <a:gd name="connsiteY19-1416" fmla="*/ 1229607 h 1640259"/>
                <a:gd name="connsiteX20-1417" fmla="*/ 480083 w 580141"/>
                <a:gd name="connsiteY20-1418" fmla="*/ 1384563 h 1640259"/>
                <a:gd name="connsiteX21-1419" fmla="*/ 184579 w 580141"/>
                <a:gd name="connsiteY21-1420" fmla="*/ 1187390 h 1640259"/>
                <a:gd name="connsiteX22-1421" fmla="*/ 480050 w 580141"/>
                <a:gd name="connsiteY22-1422" fmla="*/ 1411796 h 1640259"/>
                <a:gd name="connsiteX23-1423" fmla="*/ 552481 w 580141"/>
                <a:gd name="connsiteY23-1424" fmla="*/ 1640067 h 1640259"/>
                <a:gd name="connsiteX24-1425" fmla="*/ 103908 w 580141"/>
                <a:gd name="connsiteY24-1426" fmla="*/ 1412002 h 1640259"/>
                <a:gd name="connsiteX25-1427" fmla="*/ 550099 w 580141"/>
                <a:gd name="connsiteY25-1428" fmla="*/ 54739 h 1640259"/>
                <a:gd name="connsiteX0-1429" fmla="*/ 550099 w 580141"/>
                <a:gd name="connsiteY0-1430" fmla="*/ 54739 h 1640259"/>
                <a:gd name="connsiteX1-1431" fmla="*/ 536842 w 580141"/>
                <a:gd name="connsiteY1-1432" fmla="*/ 262901 h 1640259"/>
                <a:gd name="connsiteX2-1433" fmla="*/ 550454 w 580141"/>
                <a:gd name="connsiteY2-1434" fmla="*/ 290825 h 1640259"/>
                <a:gd name="connsiteX3-1435" fmla="*/ 488816 w 580141"/>
                <a:gd name="connsiteY3-1436" fmla="*/ 248282 h 1640259"/>
                <a:gd name="connsiteX4-1437" fmla="*/ 532877 w 580141"/>
                <a:gd name="connsiteY4-1438" fmla="*/ 296148 h 1640259"/>
                <a:gd name="connsiteX5-1439" fmla="*/ 528440 w 580141"/>
                <a:gd name="connsiteY5-1440" fmla="*/ 449834 h 1640259"/>
                <a:gd name="connsiteX6-1441" fmla="*/ 440807 w 580141"/>
                <a:gd name="connsiteY6-1442" fmla="*/ 401948 h 1640259"/>
                <a:gd name="connsiteX7-1443" fmla="*/ 518260 w 580141"/>
                <a:gd name="connsiteY7-1444" fmla="*/ 474167 h 1640259"/>
                <a:gd name="connsiteX8-1445" fmla="*/ 498587 w 580141"/>
                <a:gd name="connsiteY8-1446" fmla="*/ 638313 h 1640259"/>
                <a:gd name="connsiteX9-1447" fmla="*/ 372197 w 580141"/>
                <a:gd name="connsiteY9-1448" fmla="*/ 546723 h 1640259"/>
                <a:gd name="connsiteX10-1449" fmla="*/ 498617 w 580141"/>
                <a:gd name="connsiteY10-1450" fmla="*/ 658378 h 1640259"/>
                <a:gd name="connsiteX11-1451" fmla="*/ 484050 w 580141"/>
                <a:gd name="connsiteY11-1452" fmla="*/ 820768 h 1640259"/>
                <a:gd name="connsiteX12-1453" fmla="*/ 270832 w 580141"/>
                <a:gd name="connsiteY12-1454" fmla="*/ 673942 h 1640259"/>
                <a:gd name="connsiteX13-1455" fmla="*/ 478917 w 580141"/>
                <a:gd name="connsiteY13-1456" fmla="*/ 852794 h 1640259"/>
                <a:gd name="connsiteX14-1457" fmla="*/ 469294 w 580141"/>
                <a:gd name="connsiteY14-1458" fmla="*/ 1003356 h 1640259"/>
                <a:gd name="connsiteX15-1459" fmla="*/ 184579 w 580141"/>
                <a:gd name="connsiteY15-1460" fmla="*/ 796670 h 1640259"/>
                <a:gd name="connsiteX16-1461" fmla="*/ 466579 w 580141"/>
                <a:gd name="connsiteY16-1462" fmla="*/ 1043108 h 1640259"/>
                <a:gd name="connsiteX17-1463" fmla="*/ 459783 w 580141"/>
                <a:gd name="connsiteY17-1464" fmla="*/ 1180585 h 1640259"/>
                <a:gd name="connsiteX18-1465" fmla="*/ 119129 w 580141"/>
                <a:gd name="connsiteY18-1466" fmla="*/ 944197 h 1640259"/>
                <a:gd name="connsiteX19-1467" fmla="*/ 467006 w 580141"/>
                <a:gd name="connsiteY19-1468" fmla="*/ 1229607 h 1640259"/>
                <a:gd name="connsiteX20-1469" fmla="*/ 480083 w 580141"/>
                <a:gd name="connsiteY20-1470" fmla="*/ 1384563 h 1640259"/>
                <a:gd name="connsiteX21-1471" fmla="*/ 184579 w 580141"/>
                <a:gd name="connsiteY21-1472" fmla="*/ 1187390 h 1640259"/>
                <a:gd name="connsiteX22-1473" fmla="*/ 480050 w 580141"/>
                <a:gd name="connsiteY22-1474" fmla="*/ 1411796 h 1640259"/>
                <a:gd name="connsiteX23-1475" fmla="*/ 552481 w 580141"/>
                <a:gd name="connsiteY23-1476" fmla="*/ 1640067 h 1640259"/>
                <a:gd name="connsiteX24-1477" fmla="*/ 103908 w 580141"/>
                <a:gd name="connsiteY24-1478" fmla="*/ 1412002 h 1640259"/>
                <a:gd name="connsiteX25-1479" fmla="*/ 550099 w 580141"/>
                <a:gd name="connsiteY25-1480" fmla="*/ 54739 h 1640259"/>
                <a:gd name="connsiteX0-1481" fmla="*/ 550099 w 580141"/>
                <a:gd name="connsiteY0-1482" fmla="*/ 54739 h 1640259"/>
                <a:gd name="connsiteX1-1483" fmla="*/ 536842 w 580141"/>
                <a:gd name="connsiteY1-1484" fmla="*/ 262901 h 1640259"/>
                <a:gd name="connsiteX2-1485" fmla="*/ 550454 w 580141"/>
                <a:gd name="connsiteY2-1486" fmla="*/ 290825 h 1640259"/>
                <a:gd name="connsiteX3-1487" fmla="*/ 488816 w 580141"/>
                <a:gd name="connsiteY3-1488" fmla="*/ 248282 h 1640259"/>
                <a:gd name="connsiteX4-1489" fmla="*/ 532877 w 580141"/>
                <a:gd name="connsiteY4-1490" fmla="*/ 296148 h 1640259"/>
                <a:gd name="connsiteX5-1491" fmla="*/ 511048 w 580141"/>
                <a:gd name="connsiteY5-1492" fmla="*/ 431982 h 1640259"/>
                <a:gd name="connsiteX6-1493" fmla="*/ 440807 w 580141"/>
                <a:gd name="connsiteY6-1494" fmla="*/ 401948 h 1640259"/>
                <a:gd name="connsiteX7-1495" fmla="*/ 518260 w 580141"/>
                <a:gd name="connsiteY7-1496" fmla="*/ 474167 h 1640259"/>
                <a:gd name="connsiteX8-1497" fmla="*/ 498587 w 580141"/>
                <a:gd name="connsiteY8-1498" fmla="*/ 638313 h 1640259"/>
                <a:gd name="connsiteX9-1499" fmla="*/ 372197 w 580141"/>
                <a:gd name="connsiteY9-1500" fmla="*/ 546723 h 1640259"/>
                <a:gd name="connsiteX10-1501" fmla="*/ 498617 w 580141"/>
                <a:gd name="connsiteY10-1502" fmla="*/ 658378 h 1640259"/>
                <a:gd name="connsiteX11-1503" fmla="*/ 484050 w 580141"/>
                <a:gd name="connsiteY11-1504" fmla="*/ 820768 h 1640259"/>
                <a:gd name="connsiteX12-1505" fmla="*/ 270832 w 580141"/>
                <a:gd name="connsiteY12-1506" fmla="*/ 673942 h 1640259"/>
                <a:gd name="connsiteX13-1507" fmla="*/ 478917 w 580141"/>
                <a:gd name="connsiteY13-1508" fmla="*/ 852794 h 1640259"/>
                <a:gd name="connsiteX14-1509" fmla="*/ 469294 w 580141"/>
                <a:gd name="connsiteY14-1510" fmla="*/ 1003356 h 1640259"/>
                <a:gd name="connsiteX15-1511" fmla="*/ 184579 w 580141"/>
                <a:gd name="connsiteY15-1512" fmla="*/ 796670 h 1640259"/>
                <a:gd name="connsiteX16-1513" fmla="*/ 466579 w 580141"/>
                <a:gd name="connsiteY16-1514" fmla="*/ 1043108 h 1640259"/>
                <a:gd name="connsiteX17-1515" fmla="*/ 459783 w 580141"/>
                <a:gd name="connsiteY17-1516" fmla="*/ 1180585 h 1640259"/>
                <a:gd name="connsiteX18-1517" fmla="*/ 119129 w 580141"/>
                <a:gd name="connsiteY18-1518" fmla="*/ 944197 h 1640259"/>
                <a:gd name="connsiteX19-1519" fmla="*/ 467006 w 580141"/>
                <a:gd name="connsiteY19-1520" fmla="*/ 1229607 h 1640259"/>
                <a:gd name="connsiteX20-1521" fmla="*/ 480083 w 580141"/>
                <a:gd name="connsiteY20-1522" fmla="*/ 1384563 h 1640259"/>
                <a:gd name="connsiteX21-1523" fmla="*/ 184579 w 580141"/>
                <a:gd name="connsiteY21-1524" fmla="*/ 1187390 h 1640259"/>
                <a:gd name="connsiteX22-1525" fmla="*/ 480050 w 580141"/>
                <a:gd name="connsiteY22-1526" fmla="*/ 1411796 h 1640259"/>
                <a:gd name="connsiteX23-1527" fmla="*/ 552481 w 580141"/>
                <a:gd name="connsiteY23-1528" fmla="*/ 1640067 h 1640259"/>
                <a:gd name="connsiteX24-1529" fmla="*/ 103908 w 580141"/>
                <a:gd name="connsiteY24-1530" fmla="*/ 1412002 h 1640259"/>
                <a:gd name="connsiteX25-1531" fmla="*/ 550099 w 580141"/>
                <a:gd name="connsiteY25-1532" fmla="*/ 54739 h 1640259"/>
                <a:gd name="connsiteX0-1533" fmla="*/ 550099 w 582162"/>
                <a:gd name="connsiteY0-1534" fmla="*/ 54028 h 1639548"/>
                <a:gd name="connsiteX1-1535" fmla="*/ 536842 w 582162"/>
                <a:gd name="connsiteY1-1536" fmla="*/ 262190 h 1639548"/>
                <a:gd name="connsiteX2-1537" fmla="*/ 488816 w 582162"/>
                <a:gd name="connsiteY2-1538" fmla="*/ 247571 h 1639548"/>
                <a:gd name="connsiteX3-1539" fmla="*/ 532877 w 582162"/>
                <a:gd name="connsiteY3-1540" fmla="*/ 295437 h 1639548"/>
                <a:gd name="connsiteX4-1541" fmla="*/ 511048 w 582162"/>
                <a:gd name="connsiteY4-1542" fmla="*/ 431271 h 1639548"/>
                <a:gd name="connsiteX5-1543" fmla="*/ 440807 w 582162"/>
                <a:gd name="connsiteY5-1544" fmla="*/ 401237 h 1639548"/>
                <a:gd name="connsiteX6-1545" fmla="*/ 518260 w 582162"/>
                <a:gd name="connsiteY6-1546" fmla="*/ 473456 h 1639548"/>
                <a:gd name="connsiteX7-1547" fmla="*/ 498587 w 582162"/>
                <a:gd name="connsiteY7-1548" fmla="*/ 637602 h 1639548"/>
                <a:gd name="connsiteX8-1549" fmla="*/ 372197 w 582162"/>
                <a:gd name="connsiteY8-1550" fmla="*/ 546012 h 1639548"/>
                <a:gd name="connsiteX9-1551" fmla="*/ 498617 w 582162"/>
                <a:gd name="connsiteY9-1552" fmla="*/ 657667 h 1639548"/>
                <a:gd name="connsiteX10-1553" fmla="*/ 484050 w 582162"/>
                <a:gd name="connsiteY10-1554" fmla="*/ 820057 h 1639548"/>
                <a:gd name="connsiteX11-1555" fmla="*/ 270832 w 582162"/>
                <a:gd name="connsiteY11-1556" fmla="*/ 673231 h 1639548"/>
                <a:gd name="connsiteX12-1557" fmla="*/ 478917 w 582162"/>
                <a:gd name="connsiteY12-1558" fmla="*/ 852083 h 1639548"/>
                <a:gd name="connsiteX13-1559" fmla="*/ 469294 w 582162"/>
                <a:gd name="connsiteY13-1560" fmla="*/ 1002645 h 1639548"/>
                <a:gd name="connsiteX14-1561" fmla="*/ 184579 w 582162"/>
                <a:gd name="connsiteY14-1562" fmla="*/ 795959 h 1639548"/>
                <a:gd name="connsiteX15-1563" fmla="*/ 466579 w 582162"/>
                <a:gd name="connsiteY15-1564" fmla="*/ 1042397 h 1639548"/>
                <a:gd name="connsiteX16-1565" fmla="*/ 459783 w 582162"/>
                <a:gd name="connsiteY16-1566" fmla="*/ 1179874 h 1639548"/>
                <a:gd name="connsiteX17-1567" fmla="*/ 119129 w 582162"/>
                <a:gd name="connsiteY17-1568" fmla="*/ 943486 h 1639548"/>
                <a:gd name="connsiteX18-1569" fmla="*/ 467006 w 582162"/>
                <a:gd name="connsiteY18-1570" fmla="*/ 1228896 h 1639548"/>
                <a:gd name="connsiteX19-1571" fmla="*/ 480083 w 582162"/>
                <a:gd name="connsiteY19-1572" fmla="*/ 1383852 h 1639548"/>
                <a:gd name="connsiteX20-1573" fmla="*/ 184579 w 582162"/>
                <a:gd name="connsiteY20-1574" fmla="*/ 1186679 h 1639548"/>
                <a:gd name="connsiteX21-1575" fmla="*/ 480050 w 582162"/>
                <a:gd name="connsiteY21-1576" fmla="*/ 1411085 h 1639548"/>
                <a:gd name="connsiteX22-1577" fmla="*/ 552481 w 582162"/>
                <a:gd name="connsiteY22-1578" fmla="*/ 1639356 h 1639548"/>
                <a:gd name="connsiteX23-1579" fmla="*/ 103908 w 582162"/>
                <a:gd name="connsiteY23-1580" fmla="*/ 1411291 h 1639548"/>
                <a:gd name="connsiteX24-1581" fmla="*/ 550099 w 582162"/>
                <a:gd name="connsiteY24-1582" fmla="*/ 54028 h 1639548"/>
                <a:gd name="connsiteX0-1583" fmla="*/ 550099 w 582162"/>
                <a:gd name="connsiteY0-1584" fmla="*/ 54028 h 1639548"/>
                <a:gd name="connsiteX1-1585" fmla="*/ 536842 w 582162"/>
                <a:gd name="connsiteY1-1586" fmla="*/ 262190 h 1639548"/>
                <a:gd name="connsiteX2-1587" fmla="*/ 488816 w 582162"/>
                <a:gd name="connsiteY2-1588" fmla="*/ 247571 h 1639548"/>
                <a:gd name="connsiteX3-1589" fmla="*/ 532877 w 582162"/>
                <a:gd name="connsiteY3-1590" fmla="*/ 295437 h 1639548"/>
                <a:gd name="connsiteX4-1591" fmla="*/ 526021 w 582162"/>
                <a:gd name="connsiteY4-1592" fmla="*/ 441538 h 1639548"/>
                <a:gd name="connsiteX5-1593" fmla="*/ 440807 w 582162"/>
                <a:gd name="connsiteY5-1594" fmla="*/ 401237 h 1639548"/>
                <a:gd name="connsiteX6-1595" fmla="*/ 518260 w 582162"/>
                <a:gd name="connsiteY6-1596" fmla="*/ 473456 h 1639548"/>
                <a:gd name="connsiteX7-1597" fmla="*/ 498587 w 582162"/>
                <a:gd name="connsiteY7-1598" fmla="*/ 637602 h 1639548"/>
                <a:gd name="connsiteX8-1599" fmla="*/ 372197 w 582162"/>
                <a:gd name="connsiteY8-1600" fmla="*/ 546012 h 1639548"/>
                <a:gd name="connsiteX9-1601" fmla="*/ 498617 w 582162"/>
                <a:gd name="connsiteY9-1602" fmla="*/ 657667 h 1639548"/>
                <a:gd name="connsiteX10-1603" fmla="*/ 484050 w 582162"/>
                <a:gd name="connsiteY10-1604" fmla="*/ 820057 h 1639548"/>
                <a:gd name="connsiteX11-1605" fmla="*/ 270832 w 582162"/>
                <a:gd name="connsiteY11-1606" fmla="*/ 673231 h 1639548"/>
                <a:gd name="connsiteX12-1607" fmla="*/ 478917 w 582162"/>
                <a:gd name="connsiteY12-1608" fmla="*/ 852083 h 1639548"/>
                <a:gd name="connsiteX13-1609" fmla="*/ 469294 w 582162"/>
                <a:gd name="connsiteY13-1610" fmla="*/ 1002645 h 1639548"/>
                <a:gd name="connsiteX14-1611" fmla="*/ 184579 w 582162"/>
                <a:gd name="connsiteY14-1612" fmla="*/ 795959 h 1639548"/>
                <a:gd name="connsiteX15-1613" fmla="*/ 466579 w 582162"/>
                <a:gd name="connsiteY15-1614" fmla="*/ 1042397 h 1639548"/>
                <a:gd name="connsiteX16-1615" fmla="*/ 459783 w 582162"/>
                <a:gd name="connsiteY16-1616" fmla="*/ 1179874 h 1639548"/>
                <a:gd name="connsiteX17-1617" fmla="*/ 119129 w 582162"/>
                <a:gd name="connsiteY17-1618" fmla="*/ 943486 h 1639548"/>
                <a:gd name="connsiteX18-1619" fmla="*/ 467006 w 582162"/>
                <a:gd name="connsiteY18-1620" fmla="*/ 1228896 h 1639548"/>
                <a:gd name="connsiteX19-1621" fmla="*/ 480083 w 582162"/>
                <a:gd name="connsiteY19-1622" fmla="*/ 1383852 h 1639548"/>
                <a:gd name="connsiteX20-1623" fmla="*/ 184579 w 582162"/>
                <a:gd name="connsiteY20-1624" fmla="*/ 1186679 h 1639548"/>
                <a:gd name="connsiteX21-1625" fmla="*/ 480050 w 582162"/>
                <a:gd name="connsiteY21-1626" fmla="*/ 1411085 h 1639548"/>
                <a:gd name="connsiteX22-1627" fmla="*/ 552481 w 582162"/>
                <a:gd name="connsiteY22-1628" fmla="*/ 1639356 h 1639548"/>
                <a:gd name="connsiteX23-1629" fmla="*/ 103908 w 582162"/>
                <a:gd name="connsiteY23-1630" fmla="*/ 1411291 h 1639548"/>
                <a:gd name="connsiteX24-1631" fmla="*/ 550099 w 582162"/>
                <a:gd name="connsiteY24-1632" fmla="*/ 54028 h 16395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582162" h="1639548">
                  <a:moveTo>
                    <a:pt x="550099" y="54028"/>
                  </a:moveTo>
                  <a:cubicBezTo>
                    <a:pt x="624739" y="-134938"/>
                    <a:pt x="547056" y="229933"/>
                    <a:pt x="536842" y="262190"/>
                  </a:cubicBezTo>
                  <a:cubicBezTo>
                    <a:pt x="526628" y="294447"/>
                    <a:pt x="489477" y="242030"/>
                    <a:pt x="488816" y="247571"/>
                  </a:cubicBezTo>
                  <a:lnTo>
                    <a:pt x="532877" y="295437"/>
                  </a:lnTo>
                  <a:cubicBezTo>
                    <a:pt x="532967" y="355079"/>
                    <a:pt x="525931" y="381896"/>
                    <a:pt x="526021" y="441538"/>
                  </a:cubicBezTo>
                  <a:lnTo>
                    <a:pt x="440807" y="401237"/>
                  </a:lnTo>
                  <a:lnTo>
                    <a:pt x="518260" y="473456"/>
                  </a:lnTo>
                  <a:lnTo>
                    <a:pt x="498587" y="637602"/>
                  </a:lnTo>
                  <a:lnTo>
                    <a:pt x="372197" y="546012"/>
                  </a:lnTo>
                  <a:lnTo>
                    <a:pt x="498617" y="657667"/>
                  </a:lnTo>
                  <a:cubicBezTo>
                    <a:pt x="498709" y="718576"/>
                    <a:pt x="483958" y="759148"/>
                    <a:pt x="484050" y="820057"/>
                  </a:cubicBezTo>
                  <a:lnTo>
                    <a:pt x="270832" y="673231"/>
                  </a:lnTo>
                  <a:lnTo>
                    <a:pt x="478917" y="852083"/>
                  </a:lnTo>
                  <a:lnTo>
                    <a:pt x="469294" y="1002645"/>
                  </a:lnTo>
                  <a:lnTo>
                    <a:pt x="184579" y="795959"/>
                  </a:lnTo>
                  <a:lnTo>
                    <a:pt x="466579" y="1042397"/>
                  </a:lnTo>
                  <a:lnTo>
                    <a:pt x="459783" y="1179874"/>
                  </a:lnTo>
                  <a:lnTo>
                    <a:pt x="119129" y="943486"/>
                  </a:lnTo>
                  <a:lnTo>
                    <a:pt x="467006" y="1228896"/>
                  </a:lnTo>
                  <a:cubicBezTo>
                    <a:pt x="467092" y="1286367"/>
                    <a:pt x="479997" y="1326381"/>
                    <a:pt x="480083" y="1383852"/>
                  </a:cubicBezTo>
                  <a:lnTo>
                    <a:pt x="184579" y="1186679"/>
                  </a:lnTo>
                  <a:lnTo>
                    <a:pt x="480050" y="1411085"/>
                  </a:lnTo>
                  <a:cubicBezTo>
                    <a:pt x="480132" y="1465879"/>
                    <a:pt x="497607" y="1538525"/>
                    <a:pt x="552481" y="1639356"/>
                  </a:cubicBezTo>
                  <a:cubicBezTo>
                    <a:pt x="331520" y="1644295"/>
                    <a:pt x="189138" y="1553987"/>
                    <a:pt x="103908" y="1411291"/>
                  </a:cubicBezTo>
                  <a:cubicBezTo>
                    <a:pt x="-144138" y="987527"/>
                    <a:pt x="70524" y="647047"/>
                    <a:pt x="550099" y="540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52" name="Group 12"/>
            <p:cNvGrpSpPr/>
            <p:nvPr/>
          </p:nvGrpSpPr>
          <p:grpSpPr>
            <a:xfrm rot="5400000">
              <a:off x="10163425" y="3352604"/>
              <a:ext cx="830970" cy="1197527"/>
              <a:chOff x="967240" y="3289369"/>
              <a:chExt cx="1100200" cy="1585520"/>
            </a:xfrm>
            <a:grpFill/>
          </p:grpSpPr>
          <p:sp>
            <p:nvSpPr>
              <p:cNvPr id="58" name="Freeform 16"/>
              <p:cNvSpPr/>
              <p:nvPr/>
            </p:nvSpPr>
            <p:spPr>
              <a:xfrm>
                <a:off x="967240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9" name="Freeform 17"/>
              <p:cNvSpPr/>
              <p:nvPr/>
            </p:nvSpPr>
            <p:spPr>
              <a:xfrm flipH="1">
                <a:off x="1514959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53" name="Freeform 18"/>
            <p:cNvSpPr/>
            <p:nvPr/>
          </p:nvSpPr>
          <p:spPr>
            <a:xfrm rot="7156190" flipV="1">
              <a:off x="9396128" y="2784216"/>
              <a:ext cx="368290" cy="1037214"/>
            </a:xfrm>
            <a:custGeom>
              <a:avLst/>
              <a:gdLst>
                <a:gd name="connsiteX0" fmla="*/ 550099 w 552481"/>
                <a:gd name="connsiteY0" fmla="*/ 0 h 1585520"/>
                <a:gd name="connsiteX1" fmla="*/ 550454 w 552481"/>
                <a:gd name="connsiteY1" fmla="*/ 236086 h 1585520"/>
                <a:gd name="connsiteX2" fmla="*/ 488816 w 552481"/>
                <a:gd name="connsiteY2" fmla="*/ 193543 h 1585520"/>
                <a:gd name="connsiteX3" fmla="*/ 550466 w 552481"/>
                <a:gd name="connsiteY3" fmla="*/ 244157 h 1585520"/>
                <a:gd name="connsiteX4" fmla="*/ 550735 w 552481"/>
                <a:gd name="connsiteY4" fmla="*/ 423083 h 1585520"/>
                <a:gd name="connsiteX5" fmla="*/ 440807 w 552481"/>
                <a:gd name="connsiteY5" fmla="*/ 347209 h 1585520"/>
                <a:gd name="connsiteX6" fmla="*/ 550756 w 552481"/>
                <a:gd name="connsiteY6" fmla="*/ 437477 h 1585520"/>
                <a:gd name="connsiteX7" fmla="*/ 551026 w 552481"/>
                <a:gd name="connsiteY7" fmla="*/ 616991 h 1585520"/>
                <a:gd name="connsiteX8" fmla="*/ 372197 w 552481"/>
                <a:gd name="connsiteY8" fmla="*/ 491984 h 1585520"/>
                <a:gd name="connsiteX9" fmla="*/ 551056 w 552481"/>
                <a:gd name="connsiteY9" fmla="*/ 637056 h 1585520"/>
                <a:gd name="connsiteX10" fmla="*/ 551331 w 552481"/>
                <a:gd name="connsiteY10" fmla="*/ 819782 h 1585520"/>
                <a:gd name="connsiteX11" fmla="*/ 270832 w 552481"/>
                <a:gd name="connsiteY11" fmla="*/ 619203 h 1585520"/>
                <a:gd name="connsiteX12" fmla="*/ 551364 w 552481"/>
                <a:gd name="connsiteY12" fmla="*/ 841805 h 1585520"/>
                <a:gd name="connsiteX13" fmla="*/ 551613 w 552481"/>
                <a:gd name="connsiteY13" fmla="*/ 1007603 h 1585520"/>
                <a:gd name="connsiteX14" fmla="*/ 184579 w 552481"/>
                <a:gd name="connsiteY14" fmla="*/ 741931 h 1585520"/>
                <a:gd name="connsiteX15" fmla="*/ 551646 w 552481"/>
                <a:gd name="connsiteY15" fmla="*/ 1029766 h 1585520"/>
                <a:gd name="connsiteX16" fmla="*/ 551910 w 552481"/>
                <a:gd name="connsiteY16" fmla="*/ 1205103 h 1585520"/>
                <a:gd name="connsiteX17" fmla="*/ 119129 w 552481"/>
                <a:gd name="connsiteY17" fmla="*/ 889458 h 1585520"/>
                <a:gd name="connsiteX18" fmla="*/ 551942 w 552481"/>
                <a:gd name="connsiteY18" fmla="*/ 1226335 h 1585520"/>
                <a:gd name="connsiteX19" fmla="*/ 552201 w 552481"/>
                <a:gd name="connsiteY19" fmla="*/ 1398749 h 1585520"/>
                <a:gd name="connsiteX20" fmla="*/ 184579 w 552481"/>
                <a:gd name="connsiteY20" fmla="*/ 1132651 h 1585520"/>
                <a:gd name="connsiteX21" fmla="*/ 552234 w 552481"/>
                <a:gd name="connsiteY21" fmla="*/ 1420947 h 1585520"/>
                <a:gd name="connsiteX22" fmla="*/ 552481 w 552481"/>
                <a:gd name="connsiteY22" fmla="*/ 1585328 h 1585520"/>
                <a:gd name="connsiteX23" fmla="*/ 103908 w 552481"/>
                <a:gd name="connsiteY23" fmla="*/ 1357263 h 1585520"/>
                <a:gd name="connsiteX24" fmla="*/ 550099 w 552481"/>
                <a:gd name="connsiteY24" fmla="*/ 0 h 1585520"/>
                <a:gd name="connsiteX0-1" fmla="*/ 550099 w 552481"/>
                <a:gd name="connsiteY0-2" fmla="*/ 0 h 1585520"/>
                <a:gd name="connsiteX1-3" fmla="*/ 550454 w 552481"/>
                <a:gd name="connsiteY1-4" fmla="*/ 236086 h 1585520"/>
                <a:gd name="connsiteX2-5" fmla="*/ 488816 w 552481"/>
                <a:gd name="connsiteY2-6" fmla="*/ 193543 h 1585520"/>
                <a:gd name="connsiteX3-7" fmla="*/ 550466 w 552481"/>
                <a:gd name="connsiteY3-8" fmla="*/ 244157 h 1585520"/>
                <a:gd name="connsiteX4-9" fmla="*/ 550735 w 552481"/>
                <a:gd name="connsiteY4-10" fmla="*/ 423083 h 1585520"/>
                <a:gd name="connsiteX5-11" fmla="*/ 440807 w 552481"/>
                <a:gd name="connsiteY5-12" fmla="*/ 347209 h 1585520"/>
                <a:gd name="connsiteX6-13" fmla="*/ 550756 w 552481"/>
                <a:gd name="connsiteY6-14" fmla="*/ 437477 h 1585520"/>
                <a:gd name="connsiteX7-15" fmla="*/ 551026 w 552481"/>
                <a:gd name="connsiteY7-16" fmla="*/ 616991 h 1585520"/>
                <a:gd name="connsiteX8-17" fmla="*/ 372197 w 552481"/>
                <a:gd name="connsiteY8-18" fmla="*/ 491984 h 1585520"/>
                <a:gd name="connsiteX9-19" fmla="*/ 551056 w 552481"/>
                <a:gd name="connsiteY9-20" fmla="*/ 637056 h 1585520"/>
                <a:gd name="connsiteX10-21" fmla="*/ 551331 w 552481"/>
                <a:gd name="connsiteY10-22" fmla="*/ 819782 h 1585520"/>
                <a:gd name="connsiteX11-23" fmla="*/ 270832 w 552481"/>
                <a:gd name="connsiteY11-24" fmla="*/ 619203 h 1585520"/>
                <a:gd name="connsiteX12-25" fmla="*/ 551364 w 552481"/>
                <a:gd name="connsiteY12-26" fmla="*/ 841805 h 1585520"/>
                <a:gd name="connsiteX13-27" fmla="*/ 551613 w 552481"/>
                <a:gd name="connsiteY13-28" fmla="*/ 1007603 h 1585520"/>
                <a:gd name="connsiteX14-29" fmla="*/ 184579 w 552481"/>
                <a:gd name="connsiteY14-30" fmla="*/ 741931 h 1585520"/>
                <a:gd name="connsiteX15-31" fmla="*/ 551646 w 552481"/>
                <a:gd name="connsiteY15-32" fmla="*/ 1029766 h 1585520"/>
                <a:gd name="connsiteX16-33" fmla="*/ 551910 w 552481"/>
                <a:gd name="connsiteY16-34" fmla="*/ 1205103 h 1585520"/>
                <a:gd name="connsiteX17-35" fmla="*/ 119129 w 552481"/>
                <a:gd name="connsiteY17-36" fmla="*/ 889458 h 1585520"/>
                <a:gd name="connsiteX18-37" fmla="*/ 551942 w 552481"/>
                <a:gd name="connsiteY18-38" fmla="*/ 1226335 h 1585520"/>
                <a:gd name="connsiteX19-39" fmla="*/ 552201 w 552481"/>
                <a:gd name="connsiteY19-40" fmla="*/ 1398749 h 1585520"/>
                <a:gd name="connsiteX20-41" fmla="*/ 184579 w 552481"/>
                <a:gd name="connsiteY20-42" fmla="*/ 1132651 h 1585520"/>
                <a:gd name="connsiteX21-43" fmla="*/ 509865 w 552481"/>
                <a:gd name="connsiteY21-44" fmla="*/ 1387661 h 1585520"/>
                <a:gd name="connsiteX22-45" fmla="*/ 552481 w 552481"/>
                <a:gd name="connsiteY22-46" fmla="*/ 1585328 h 1585520"/>
                <a:gd name="connsiteX23-47" fmla="*/ 103908 w 552481"/>
                <a:gd name="connsiteY23-48" fmla="*/ 1357263 h 1585520"/>
                <a:gd name="connsiteX24-49" fmla="*/ 550099 w 552481"/>
                <a:gd name="connsiteY24-50" fmla="*/ 0 h 1585520"/>
                <a:gd name="connsiteX0-51" fmla="*/ 550099 w 552481"/>
                <a:gd name="connsiteY0-52" fmla="*/ 0 h 1585520"/>
                <a:gd name="connsiteX1-53" fmla="*/ 550454 w 552481"/>
                <a:gd name="connsiteY1-54" fmla="*/ 236086 h 1585520"/>
                <a:gd name="connsiteX2-55" fmla="*/ 488816 w 552481"/>
                <a:gd name="connsiteY2-56" fmla="*/ 193543 h 1585520"/>
                <a:gd name="connsiteX3-57" fmla="*/ 550466 w 552481"/>
                <a:gd name="connsiteY3-58" fmla="*/ 244157 h 1585520"/>
                <a:gd name="connsiteX4-59" fmla="*/ 550735 w 552481"/>
                <a:gd name="connsiteY4-60" fmla="*/ 423083 h 1585520"/>
                <a:gd name="connsiteX5-61" fmla="*/ 440807 w 552481"/>
                <a:gd name="connsiteY5-62" fmla="*/ 347209 h 1585520"/>
                <a:gd name="connsiteX6-63" fmla="*/ 550756 w 552481"/>
                <a:gd name="connsiteY6-64" fmla="*/ 437477 h 1585520"/>
                <a:gd name="connsiteX7-65" fmla="*/ 551026 w 552481"/>
                <a:gd name="connsiteY7-66" fmla="*/ 616991 h 1585520"/>
                <a:gd name="connsiteX8-67" fmla="*/ 372197 w 552481"/>
                <a:gd name="connsiteY8-68" fmla="*/ 491984 h 1585520"/>
                <a:gd name="connsiteX9-69" fmla="*/ 551056 w 552481"/>
                <a:gd name="connsiteY9-70" fmla="*/ 637056 h 1585520"/>
                <a:gd name="connsiteX10-71" fmla="*/ 551331 w 552481"/>
                <a:gd name="connsiteY10-72" fmla="*/ 819782 h 1585520"/>
                <a:gd name="connsiteX11-73" fmla="*/ 270832 w 552481"/>
                <a:gd name="connsiteY11-74" fmla="*/ 619203 h 1585520"/>
                <a:gd name="connsiteX12-75" fmla="*/ 551364 w 552481"/>
                <a:gd name="connsiteY12-76" fmla="*/ 841805 h 1585520"/>
                <a:gd name="connsiteX13-77" fmla="*/ 551613 w 552481"/>
                <a:gd name="connsiteY13-78" fmla="*/ 1007603 h 1585520"/>
                <a:gd name="connsiteX14-79" fmla="*/ 184579 w 552481"/>
                <a:gd name="connsiteY14-80" fmla="*/ 741931 h 1585520"/>
                <a:gd name="connsiteX15-81" fmla="*/ 551646 w 552481"/>
                <a:gd name="connsiteY15-82" fmla="*/ 1029766 h 1585520"/>
                <a:gd name="connsiteX16-83" fmla="*/ 551910 w 552481"/>
                <a:gd name="connsiteY16-84" fmla="*/ 1205103 h 1585520"/>
                <a:gd name="connsiteX17-85" fmla="*/ 119129 w 552481"/>
                <a:gd name="connsiteY17-86" fmla="*/ 889458 h 1585520"/>
                <a:gd name="connsiteX18-87" fmla="*/ 551942 w 552481"/>
                <a:gd name="connsiteY18-88" fmla="*/ 1226335 h 1585520"/>
                <a:gd name="connsiteX19-89" fmla="*/ 519836 w 552481"/>
                <a:gd name="connsiteY19-90" fmla="*/ 1370630 h 1585520"/>
                <a:gd name="connsiteX20-91" fmla="*/ 184579 w 552481"/>
                <a:gd name="connsiteY20-92" fmla="*/ 1132651 h 1585520"/>
                <a:gd name="connsiteX21-93" fmla="*/ 509865 w 552481"/>
                <a:gd name="connsiteY21-94" fmla="*/ 1387661 h 1585520"/>
                <a:gd name="connsiteX22-95" fmla="*/ 552481 w 552481"/>
                <a:gd name="connsiteY22-96" fmla="*/ 1585328 h 1585520"/>
                <a:gd name="connsiteX23-97" fmla="*/ 103908 w 552481"/>
                <a:gd name="connsiteY23-98" fmla="*/ 1357263 h 1585520"/>
                <a:gd name="connsiteX24-99" fmla="*/ 550099 w 552481"/>
                <a:gd name="connsiteY24-100" fmla="*/ 0 h 1585520"/>
                <a:gd name="connsiteX0-101" fmla="*/ 550099 w 552481"/>
                <a:gd name="connsiteY0-102" fmla="*/ 0 h 1585520"/>
                <a:gd name="connsiteX1-103" fmla="*/ 550454 w 552481"/>
                <a:gd name="connsiteY1-104" fmla="*/ 236086 h 1585520"/>
                <a:gd name="connsiteX2-105" fmla="*/ 488816 w 552481"/>
                <a:gd name="connsiteY2-106" fmla="*/ 193543 h 1585520"/>
                <a:gd name="connsiteX3-107" fmla="*/ 550466 w 552481"/>
                <a:gd name="connsiteY3-108" fmla="*/ 244157 h 1585520"/>
                <a:gd name="connsiteX4-109" fmla="*/ 550735 w 552481"/>
                <a:gd name="connsiteY4-110" fmla="*/ 423083 h 1585520"/>
                <a:gd name="connsiteX5-111" fmla="*/ 440807 w 552481"/>
                <a:gd name="connsiteY5-112" fmla="*/ 347209 h 1585520"/>
                <a:gd name="connsiteX6-113" fmla="*/ 550756 w 552481"/>
                <a:gd name="connsiteY6-114" fmla="*/ 437477 h 1585520"/>
                <a:gd name="connsiteX7-115" fmla="*/ 551026 w 552481"/>
                <a:gd name="connsiteY7-116" fmla="*/ 616991 h 1585520"/>
                <a:gd name="connsiteX8-117" fmla="*/ 372197 w 552481"/>
                <a:gd name="connsiteY8-118" fmla="*/ 491984 h 1585520"/>
                <a:gd name="connsiteX9-119" fmla="*/ 551056 w 552481"/>
                <a:gd name="connsiteY9-120" fmla="*/ 637056 h 1585520"/>
                <a:gd name="connsiteX10-121" fmla="*/ 551331 w 552481"/>
                <a:gd name="connsiteY10-122" fmla="*/ 819782 h 1585520"/>
                <a:gd name="connsiteX11-123" fmla="*/ 270832 w 552481"/>
                <a:gd name="connsiteY11-124" fmla="*/ 619203 h 1585520"/>
                <a:gd name="connsiteX12-125" fmla="*/ 551364 w 552481"/>
                <a:gd name="connsiteY12-126" fmla="*/ 841805 h 1585520"/>
                <a:gd name="connsiteX13-127" fmla="*/ 551613 w 552481"/>
                <a:gd name="connsiteY13-128" fmla="*/ 1007603 h 1585520"/>
                <a:gd name="connsiteX14-129" fmla="*/ 184579 w 552481"/>
                <a:gd name="connsiteY14-130" fmla="*/ 741931 h 1585520"/>
                <a:gd name="connsiteX15-131" fmla="*/ 551646 w 552481"/>
                <a:gd name="connsiteY15-132" fmla="*/ 1029766 h 1585520"/>
                <a:gd name="connsiteX16-133" fmla="*/ 551910 w 552481"/>
                <a:gd name="connsiteY16-134" fmla="*/ 1205103 h 1585520"/>
                <a:gd name="connsiteX17-135" fmla="*/ 119129 w 552481"/>
                <a:gd name="connsiteY17-136" fmla="*/ 889458 h 1585520"/>
                <a:gd name="connsiteX18-137" fmla="*/ 504472 w 552481"/>
                <a:gd name="connsiteY18-138" fmla="*/ 1198018 h 1585520"/>
                <a:gd name="connsiteX19-139" fmla="*/ 519836 w 552481"/>
                <a:gd name="connsiteY19-140" fmla="*/ 1370630 h 1585520"/>
                <a:gd name="connsiteX20-141" fmla="*/ 184579 w 552481"/>
                <a:gd name="connsiteY20-142" fmla="*/ 1132651 h 1585520"/>
                <a:gd name="connsiteX21-143" fmla="*/ 509865 w 552481"/>
                <a:gd name="connsiteY21-144" fmla="*/ 1387661 h 1585520"/>
                <a:gd name="connsiteX22-145" fmla="*/ 552481 w 552481"/>
                <a:gd name="connsiteY22-146" fmla="*/ 1585328 h 1585520"/>
                <a:gd name="connsiteX23-147" fmla="*/ 103908 w 552481"/>
                <a:gd name="connsiteY23-148" fmla="*/ 1357263 h 1585520"/>
                <a:gd name="connsiteX24-149" fmla="*/ 550099 w 552481"/>
                <a:gd name="connsiteY24-150" fmla="*/ 0 h 1585520"/>
                <a:gd name="connsiteX0-151" fmla="*/ 550099 w 552481"/>
                <a:gd name="connsiteY0-152" fmla="*/ 0 h 1585520"/>
                <a:gd name="connsiteX1-153" fmla="*/ 550454 w 552481"/>
                <a:gd name="connsiteY1-154" fmla="*/ 236086 h 1585520"/>
                <a:gd name="connsiteX2-155" fmla="*/ 488816 w 552481"/>
                <a:gd name="connsiteY2-156" fmla="*/ 193543 h 1585520"/>
                <a:gd name="connsiteX3-157" fmla="*/ 550466 w 552481"/>
                <a:gd name="connsiteY3-158" fmla="*/ 244157 h 1585520"/>
                <a:gd name="connsiteX4-159" fmla="*/ 550735 w 552481"/>
                <a:gd name="connsiteY4-160" fmla="*/ 423083 h 1585520"/>
                <a:gd name="connsiteX5-161" fmla="*/ 440807 w 552481"/>
                <a:gd name="connsiteY5-162" fmla="*/ 347209 h 1585520"/>
                <a:gd name="connsiteX6-163" fmla="*/ 550756 w 552481"/>
                <a:gd name="connsiteY6-164" fmla="*/ 437477 h 1585520"/>
                <a:gd name="connsiteX7-165" fmla="*/ 551026 w 552481"/>
                <a:gd name="connsiteY7-166" fmla="*/ 616991 h 1585520"/>
                <a:gd name="connsiteX8-167" fmla="*/ 372197 w 552481"/>
                <a:gd name="connsiteY8-168" fmla="*/ 491984 h 1585520"/>
                <a:gd name="connsiteX9-169" fmla="*/ 551056 w 552481"/>
                <a:gd name="connsiteY9-170" fmla="*/ 637056 h 1585520"/>
                <a:gd name="connsiteX10-171" fmla="*/ 551331 w 552481"/>
                <a:gd name="connsiteY10-172" fmla="*/ 819782 h 1585520"/>
                <a:gd name="connsiteX11-173" fmla="*/ 270832 w 552481"/>
                <a:gd name="connsiteY11-174" fmla="*/ 619203 h 1585520"/>
                <a:gd name="connsiteX12-175" fmla="*/ 551364 w 552481"/>
                <a:gd name="connsiteY12-176" fmla="*/ 841805 h 1585520"/>
                <a:gd name="connsiteX13-177" fmla="*/ 551613 w 552481"/>
                <a:gd name="connsiteY13-178" fmla="*/ 1007603 h 1585520"/>
                <a:gd name="connsiteX14-179" fmla="*/ 184579 w 552481"/>
                <a:gd name="connsiteY14-180" fmla="*/ 741931 h 1585520"/>
                <a:gd name="connsiteX15-181" fmla="*/ 551646 w 552481"/>
                <a:gd name="connsiteY15-182" fmla="*/ 1029766 h 1585520"/>
                <a:gd name="connsiteX16-183" fmla="*/ 507056 w 552481"/>
                <a:gd name="connsiteY16-184" fmla="*/ 1169267 h 1585520"/>
                <a:gd name="connsiteX17-185" fmla="*/ 119129 w 552481"/>
                <a:gd name="connsiteY17-186" fmla="*/ 889458 h 1585520"/>
                <a:gd name="connsiteX18-187" fmla="*/ 504472 w 552481"/>
                <a:gd name="connsiteY18-188" fmla="*/ 1198018 h 1585520"/>
                <a:gd name="connsiteX19-189" fmla="*/ 519836 w 552481"/>
                <a:gd name="connsiteY19-190" fmla="*/ 1370630 h 1585520"/>
                <a:gd name="connsiteX20-191" fmla="*/ 184579 w 552481"/>
                <a:gd name="connsiteY20-192" fmla="*/ 1132651 h 1585520"/>
                <a:gd name="connsiteX21-193" fmla="*/ 509865 w 552481"/>
                <a:gd name="connsiteY21-194" fmla="*/ 1387661 h 1585520"/>
                <a:gd name="connsiteX22-195" fmla="*/ 552481 w 552481"/>
                <a:gd name="connsiteY22-196" fmla="*/ 1585328 h 1585520"/>
                <a:gd name="connsiteX23-197" fmla="*/ 103908 w 552481"/>
                <a:gd name="connsiteY23-198" fmla="*/ 1357263 h 1585520"/>
                <a:gd name="connsiteX24-199" fmla="*/ 550099 w 552481"/>
                <a:gd name="connsiteY24-200" fmla="*/ 0 h 1585520"/>
                <a:gd name="connsiteX0-201" fmla="*/ 550099 w 552481"/>
                <a:gd name="connsiteY0-202" fmla="*/ 0 h 1585520"/>
                <a:gd name="connsiteX1-203" fmla="*/ 550454 w 552481"/>
                <a:gd name="connsiteY1-204" fmla="*/ 236086 h 1585520"/>
                <a:gd name="connsiteX2-205" fmla="*/ 488816 w 552481"/>
                <a:gd name="connsiteY2-206" fmla="*/ 193543 h 1585520"/>
                <a:gd name="connsiteX3-207" fmla="*/ 550466 w 552481"/>
                <a:gd name="connsiteY3-208" fmla="*/ 244157 h 1585520"/>
                <a:gd name="connsiteX4-209" fmla="*/ 550735 w 552481"/>
                <a:gd name="connsiteY4-210" fmla="*/ 423083 h 1585520"/>
                <a:gd name="connsiteX5-211" fmla="*/ 440807 w 552481"/>
                <a:gd name="connsiteY5-212" fmla="*/ 347209 h 1585520"/>
                <a:gd name="connsiteX6-213" fmla="*/ 550756 w 552481"/>
                <a:gd name="connsiteY6-214" fmla="*/ 437477 h 1585520"/>
                <a:gd name="connsiteX7-215" fmla="*/ 551026 w 552481"/>
                <a:gd name="connsiteY7-216" fmla="*/ 616991 h 1585520"/>
                <a:gd name="connsiteX8-217" fmla="*/ 372197 w 552481"/>
                <a:gd name="connsiteY8-218" fmla="*/ 491984 h 1585520"/>
                <a:gd name="connsiteX9-219" fmla="*/ 551056 w 552481"/>
                <a:gd name="connsiteY9-220" fmla="*/ 637056 h 1585520"/>
                <a:gd name="connsiteX10-221" fmla="*/ 551331 w 552481"/>
                <a:gd name="connsiteY10-222" fmla="*/ 819782 h 1585520"/>
                <a:gd name="connsiteX11-223" fmla="*/ 270832 w 552481"/>
                <a:gd name="connsiteY11-224" fmla="*/ 619203 h 1585520"/>
                <a:gd name="connsiteX12-225" fmla="*/ 551364 w 552481"/>
                <a:gd name="connsiteY12-226" fmla="*/ 841805 h 1585520"/>
                <a:gd name="connsiteX13-227" fmla="*/ 551613 w 552481"/>
                <a:gd name="connsiteY13-228" fmla="*/ 1007603 h 1585520"/>
                <a:gd name="connsiteX14-229" fmla="*/ 184579 w 552481"/>
                <a:gd name="connsiteY14-230" fmla="*/ 741931 h 1585520"/>
                <a:gd name="connsiteX15-231" fmla="*/ 521700 w 552481"/>
                <a:gd name="connsiteY15-232" fmla="*/ 1009232 h 1585520"/>
                <a:gd name="connsiteX16-233" fmla="*/ 507056 w 552481"/>
                <a:gd name="connsiteY16-234" fmla="*/ 1169267 h 1585520"/>
                <a:gd name="connsiteX17-235" fmla="*/ 119129 w 552481"/>
                <a:gd name="connsiteY17-236" fmla="*/ 889458 h 1585520"/>
                <a:gd name="connsiteX18-237" fmla="*/ 504472 w 552481"/>
                <a:gd name="connsiteY18-238" fmla="*/ 1198018 h 1585520"/>
                <a:gd name="connsiteX19-239" fmla="*/ 519836 w 552481"/>
                <a:gd name="connsiteY19-240" fmla="*/ 1370630 h 1585520"/>
                <a:gd name="connsiteX20-241" fmla="*/ 184579 w 552481"/>
                <a:gd name="connsiteY20-242" fmla="*/ 1132651 h 1585520"/>
                <a:gd name="connsiteX21-243" fmla="*/ 509865 w 552481"/>
                <a:gd name="connsiteY21-244" fmla="*/ 1387661 h 1585520"/>
                <a:gd name="connsiteX22-245" fmla="*/ 552481 w 552481"/>
                <a:gd name="connsiteY22-246" fmla="*/ 1585328 h 1585520"/>
                <a:gd name="connsiteX23-247" fmla="*/ 103908 w 552481"/>
                <a:gd name="connsiteY23-248" fmla="*/ 1357263 h 1585520"/>
                <a:gd name="connsiteX24-249" fmla="*/ 550099 w 552481"/>
                <a:gd name="connsiteY24-250" fmla="*/ 0 h 1585520"/>
                <a:gd name="connsiteX0-251" fmla="*/ 550099 w 552481"/>
                <a:gd name="connsiteY0-252" fmla="*/ 0 h 1585520"/>
                <a:gd name="connsiteX1-253" fmla="*/ 550454 w 552481"/>
                <a:gd name="connsiteY1-254" fmla="*/ 236086 h 1585520"/>
                <a:gd name="connsiteX2-255" fmla="*/ 488816 w 552481"/>
                <a:gd name="connsiteY2-256" fmla="*/ 193543 h 1585520"/>
                <a:gd name="connsiteX3-257" fmla="*/ 550466 w 552481"/>
                <a:gd name="connsiteY3-258" fmla="*/ 244157 h 1585520"/>
                <a:gd name="connsiteX4-259" fmla="*/ 550735 w 552481"/>
                <a:gd name="connsiteY4-260" fmla="*/ 423083 h 1585520"/>
                <a:gd name="connsiteX5-261" fmla="*/ 440807 w 552481"/>
                <a:gd name="connsiteY5-262" fmla="*/ 347209 h 1585520"/>
                <a:gd name="connsiteX6-263" fmla="*/ 550756 w 552481"/>
                <a:gd name="connsiteY6-264" fmla="*/ 437477 h 1585520"/>
                <a:gd name="connsiteX7-265" fmla="*/ 551026 w 552481"/>
                <a:gd name="connsiteY7-266" fmla="*/ 616991 h 1585520"/>
                <a:gd name="connsiteX8-267" fmla="*/ 372197 w 552481"/>
                <a:gd name="connsiteY8-268" fmla="*/ 491984 h 1585520"/>
                <a:gd name="connsiteX9-269" fmla="*/ 551056 w 552481"/>
                <a:gd name="connsiteY9-270" fmla="*/ 637056 h 1585520"/>
                <a:gd name="connsiteX10-271" fmla="*/ 551331 w 552481"/>
                <a:gd name="connsiteY10-272" fmla="*/ 819782 h 1585520"/>
                <a:gd name="connsiteX11-273" fmla="*/ 270832 w 552481"/>
                <a:gd name="connsiteY11-274" fmla="*/ 619203 h 1585520"/>
                <a:gd name="connsiteX12-275" fmla="*/ 551364 w 552481"/>
                <a:gd name="connsiteY12-276" fmla="*/ 841805 h 1585520"/>
                <a:gd name="connsiteX13-277" fmla="*/ 534221 w 552481"/>
                <a:gd name="connsiteY13-278" fmla="*/ 989751 h 1585520"/>
                <a:gd name="connsiteX14-279" fmla="*/ 184579 w 552481"/>
                <a:gd name="connsiteY14-280" fmla="*/ 741931 h 1585520"/>
                <a:gd name="connsiteX15-281" fmla="*/ 521700 w 552481"/>
                <a:gd name="connsiteY15-282" fmla="*/ 1009232 h 1585520"/>
                <a:gd name="connsiteX16-283" fmla="*/ 507056 w 552481"/>
                <a:gd name="connsiteY16-284" fmla="*/ 1169267 h 1585520"/>
                <a:gd name="connsiteX17-285" fmla="*/ 119129 w 552481"/>
                <a:gd name="connsiteY17-286" fmla="*/ 889458 h 1585520"/>
                <a:gd name="connsiteX18-287" fmla="*/ 504472 w 552481"/>
                <a:gd name="connsiteY18-288" fmla="*/ 1198018 h 1585520"/>
                <a:gd name="connsiteX19-289" fmla="*/ 519836 w 552481"/>
                <a:gd name="connsiteY19-290" fmla="*/ 1370630 h 1585520"/>
                <a:gd name="connsiteX20-291" fmla="*/ 184579 w 552481"/>
                <a:gd name="connsiteY20-292" fmla="*/ 1132651 h 1585520"/>
                <a:gd name="connsiteX21-293" fmla="*/ 509865 w 552481"/>
                <a:gd name="connsiteY21-294" fmla="*/ 1387661 h 1585520"/>
                <a:gd name="connsiteX22-295" fmla="*/ 552481 w 552481"/>
                <a:gd name="connsiteY22-296" fmla="*/ 1585328 h 1585520"/>
                <a:gd name="connsiteX23-297" fmla="*/ 103908 w 552481"/>
                <a:gd name="connsiteY23-298" fmla="*/ 1357263 h 1585520"/>
                <a:gd name="connsiteX24-299" fmla="*/ 550099 w 552481"/>
                <a:gd name="connsiteY24-300" fmla="*/ 0 h 1585520"/>
                <a:gd name="connsiteX0-301" fmla="*/ 550099 w 552481"/>
                <a:gd name="connsiteY0-302" fmla="*/ 0 h 1585520"/>
                <a:gd name="connsiteX1-303" fmla="*/ 550454 w 552481"/>
                <a:gd name="connsiteY1-304" fmla="*/ 236086 h 1585520"/>
                <a:gd name="connsiteX2-305" fmla="*/ 488816 w 552481"/>
                <a:gd name="connsiteY2-306" fmla="*/ 193543 h 1585520"/>
                <a:gd name="connsiteX3-307" fmla="*/ 550466 w 552481"/>
                <a:gd name="connsiteY3-308" fmla="*/ 244157 h 1585520"/>
                <a:gd name="connsiteX4-309" fmla="*/ 550735 w 552481"/>
                <a:gd name="connsiteY4-310" fmla="*/ 423083 h 1585520"/>
                <a:gd name="connsiteX5-311" fmla="*/ 440807 w 552481"/>
                <a:gd name="connsiteY5-312" fmla="*/ 347209 h 1585520"/>
                <a:gd name="connsiteX6-313" fmla="*/ 550756 w 552481"/>
                <a:gd name="connsiteY6-314" fmla="*/ 437477 h 1585520"/>
                <a:gd name="connsiteX7-315" fmla="*/ 551026 w 552481"/>
                <a:gd name="connsiteY7-316" fmla="*/ 616991 h 1585520"/>
                <a:gd name="connsiteX8-317" fmla="*/ 372197 w 552481"/>
                <a:gd name="connsiteY8-318" fmla="*/ 491984 h 1585520"/>
                <a:gd name="connsiteX9-319" fmla="*/ 551056 w 552481"/>
                <a:gd name="connsiteY9-320" fmla="*/ 637056 h 1585520"/>
                <a:gd name="connsiteX10-321" fmla="*/ 551331 w 552481"/>
                <a:gd name="connsiteY10-322" fmla="*/ 819782 h 1585520"/>
                <a:gd name="connsiteX11-323" fmla="*/ 270832 w 552481"/>
                <a:gd name="connsiteY11-324" fmla="*/ 619203 h 1585520"/>
                <a:gd name="connsiteX12-325" fmla="*/ 501344 w 552481"/>
                <a:gd name="connsiteY12-326" fmla="*/ 815973 h 1585520"/>
                <a:gd name="connsiteX13-327" fmla="*/ 534221 w 552481"/>
                <a:gd name="connsiteY13-328" fmla="*/ 989751 h 1585520"/>
                <a:gd name="connsiteX14-329" fmla="*/ 184579 w 552481"/>
                <a:gd name="connsiteY14-330" fmla="*/ 741931 h 1585520"/>
                <a:gd name="connsiteX15-331" fmla="*/ 521700 w 552481"/>
                <a:gd name="connsiteY15-332" fmla="*/ 1009232 h 1585520"/>
                <a:gd name="connsiteX16-333" fmla="*/ 507056 w 552481"/>
                <a:gd name="connsiteY16-334" fmla="*/ 1169267 h 1585520"/>
                <a:gd name="connsiteX17-335" fmla="*/ 119129 w 552481"/>
                <a:gd name="connsiteY17-336" fmla="*/ 889458 h 1585520"/>
                <a:gd name="connsiteX18-337" fmla="*/ 504472 w 552481"/>
                <a:gd name="connsiteY18-338" fmla="*/ 1198018 h 1585520"/>
                <a:gd name="connsiteX19-339" fmla="*/ 519836 w 552481"/>
                <a:gd name="connsiteY19-340" fmla="*/ 1370630 h 1585520"/>
                <a:gd name="connsiteX20-341" fmla="*/ 184579 w 552481"/>
                <a:gd name="connsiteY20-342" fmla="*/ 1132651 h 1585520"/>
                <a:gd name="connsiteX21-343" fmla="*/ 509865 w 552481"/>
                <a:gd name="connsiteY21-344" fmla="*/ 1387661 h 1585520"/>
                <a:gd name="connsiteX22-345" fmla="*/ 552481 w 552481"/>
                <a:gd name="connsiteY22-346" fmla="*/ 1585328 h 1585520"/>
                <a:gd name="connsiteX23-347" fmla="*/ 103908 w 552481"/>
                <a:gd name="connsiteY23-348" fmla="*/ 1357263 h 1585520"/>
                <a:gd name="connsiteX24-349" fmla="*/ 550099 w 552481"/>
                <a:gd name="connsiteY24-350" fmla="*/ 0 h 1585520"/>
                <a:gd name="connsiteX0-351" fmla="*/ 550099 w 552481"/>
                <a:gd name="connsiteY0-352" fmla="*/ 0 h 1585520"/>
                <a:gd name="connsiteX1-353" fmla="*/ 550454 w 552481"/>
                <a:gd name="connsiteY1-354" fmla="*/ 236086 h 1585520"/>
                <a:gd name="connsiteX2-355" fmla="*/ 488816 w 552481"/>
                <a:gd name="connsiteY2-356" fmla="*/ 193543 h 1585520"/>
                <a:gd name="connsiteX3-357" fmla="*/ 550466 w 552481"/>
                <a:gd name="connsiteY3-358" fmla="*/ 244157 h 1585520"/>
                <a:gd name="connsiteX4-359" fmla="*/ 550735 w 552481"/>
                <a:gd name="connsiteY4-360" fmla="*/ 423083 h 1585520"/>
                <a:gd name="connsiteX5-361" fmla="*/ 440807 w 552481"/>
                <a:gd name="connsiteY5-362" fmla="*/ 347209 h 1585520"/>
                <a:gd name="connsiteX6-363" fmla="*/ 550756 w 552481"/>
                <a:gd name="connsiteY6-364" fmla="*/ 437477 h 1585520"/>
                <a:gd name="connsiteX7-365" fmla="*/ 551026 w 552481"/>
                <a:gd name="connsiteY7-366" fmla="*/ 616991 h 1585520"/>
                <a:gd name="connsiteX8-367" fmla="*/ 372197 w 552481"/>
                <a:gd name="connsiteY8-368" fmla="*/ 491984 h 1585520"/>
                <a:gd name="connsiteX9-369" fmla="*/ 551056 w 552481"/>
                <a:gd name="connsiteY9-370" fmla="*/ 637056 h 1585520"/>
                <a:gd name="connsiteX10-371" fmla="*/ 508896 w 552481"/>
                <a:gd name="connsiteY10-372" fmla="*/ 791532 h 1585520"/>
                <a:gd name="connsiteX11-373" fmla="*/ 270832 w 552481"/>
                <a:gd name="connsiteY11-374" fmla="*/ 619203 h 1585520"/>
                <a:gd name="connsiteX12-375" fmla="*/ 501344 w 552481"/>
                <a:gd name="connsiteY12-376" fmla="*/ 815973 h 1585520"/>
                <a:gd name="connsiteX13-377" fmla="*/ 534221 w 552481"/>
                <a:gd name="connsiteY13-378" fmla="*/ 989751 h 1585520"/>
                <a:gd name="connsiteX14-379" fmla="*/ 184579 w 552481"/>
                <a:gd name="connsiteY14-380" fmla="*/ 741931 h 1585520"/>
                <a:gd name="connsiteX15-381" fmla="*/ 521700 w 552481"/>
                <a:gd name="connsiteY15-382" fmla="*/ 1009232 h 1585520"/>
                <a:gd name="connsiteX16-383" fmla="*/ 507056 w 552481"/>
                <a:gd name="connsiteY16-384" fmla="*/ 1169267 h 1585520"/>
                <a:gd name="connsiteX17-385" fmla="*/ 119129 w 552481"/>
                <a:gd name="connsiteY17-386" fmla="*/ 889458 h 1585520"/>
                <a:gd name="connsiteX18-387" fmla="*/ 504472 w 552481"/>
                <a:gd name="connsiteY18-388" fmla="*/ 1198018 h 1585520"/>
                <a:gd name="connsiteX19-389" fmla="*/ 519836 w 552481"/>
                <a:gd name="connsiteY19-390" fmla="*/ 1370630 h 1585520"/>
                <a:gd name="connsiteX20-391" fmla="*/ 184579 w 552481"/>
                <a:gd name="connsiteY20-392" fmla="*/ 1132651 h 1585520"/>
                <a:gd name="connsiteX21-393" fmla="*/ 509865 w 552481"/>
                <a:gd name="connsiteY21-394" fmla="*/ 1387661 h 1585520"/>
                <a:gd name="connsiteX22-395" fmla="*/ 552481 w 552481"/>
                <a:gd name="connsiteY22-396" fmla="*/ 1585328 h 1585520"/>
                <a:gd name="connsiteX23-397" fmla="*/ 103908 w 552481"/>
                <a:gd name="connsiteY23-398" fmla="*/ 1357263 h 1585520"/>
                <a:gd name="connsiteX24-399" fmla="*/ 550099 w 552481"/>
                <a:gd name="connsiteY24-400" fmla="*/ 0 h 1585520"/>
                <a:gd name="connsiteX0-401" fmla="*/ 550099 w 552481"/>
                <a:gd name="connsiteY0-402" fmla="*/ 0 h 1585520"/>
                <a:gd name="connsiteX1-403" fmla="*/ 550454 w 552481"/>
                <a:gd name="connsiteY1-404" fmla="*/ 236086 h 1585520"/>
                <a:gd name="connsiteX2-405" fmla="*/ 488816 w 552481"/>
                <a:gd name="connsiteY2-406" fmla="*/ 193543 h 1585520"/>
                <a:gd name="connsiteX3-407" fmla="*/ 550466 w 552481"/>
                <a:gd name="connsiteY3-408" fmla="*/ 244157 h 1585520"/>
                <a:gd name="connsiteX4-409" fmla="*/ 550735 w 552481"/>
                <a:gd name="connsiteY4-410" fmla="*/ 423083 h 1585520"/>
                <a:gd name="connsiteX5-411" fmla="*/ 440807 w 552481"/>
                <a:gd name="connsiteY5-412" fmla="*/ 347209 h 1585520"/>
                <a:gd name="connsiteX6-413" fmla="*/ 550756 w 552481"/>
                <a:gd name="connsiteY6-414" fmla="*/ 437477 h 1585520"/>
                <a:gd name="connsiteX7-415" fmla="*/ 551026 w 552481"/>
                <a:gd name="connsiteY7-416" fmla="*/ 616991 h 1585520"/>
                <a:gd name="connsiteX8-417" fmla="*/ 372197 w 552481"/>
                <a:gd name="connsiteY8-418" fmla="*/ 491984 h 1585520"/>
                <a:gd name="connsiteX9-419" fmla="*/ 521176 w 552481"/>
                <a:gd name="connsiteY9-420" fmla="*/ 611487 h 1585520"/>
                <a:gd name="connsiteX10-421" fmla="*/ 508896 w 552481"/>
                <a:gd name="connsiteY10-422" fmla="*/ 791532 h 1585520"/>
                <a:gd name="connsiteX11-423" fmla="*/ 270832 w 552481"/>
                <a:gd name="connsiteY11-424" fmla="*/ 619203 h 1585520"/>
                <a:gd name="connsiteX12-425" fmla="*/ 501344 w 552481"/>
                <a:gd name="connsiteY12-426" fmla="*/ 815973 h 1585520"/>
                <a:gd name="connsiteX13-427" fmla="*/ 534221 w 552481"/>
                <a:gd name="connsiteY13-428" fmla="*/ 989751 h 1585520"/>
                <a:gd name="connsiteX14-429" fmla="*/ 184579 w 552481"/>
                <a:gd name="connsiteY14-430" fmla="*/ 741931 h 1585520"/>
                <a:gd name="connsiteX15-431" fmla="*/ 521700 w 552481"/>
                <a:gd name="connsiteY15-432" fmla="*/ 1009232 h 1585520"/>
                <a:gd name="connsiteX16-433" fmla="*/ 507056 w 552481"/>
                <a:gd name="connsiteY16-434" fmla="*/ 1169267 h 1585520"/>
                <a:gd name="connsiteX17-435" fmla="*/ 119129 w 552481"/>
                <a:gd name="connsiteY17-436" fmla="*/ 889458 h 1585520"/>
                <a:gd name="connsiteX18-437" fmla="*/ 504472 w 552481"/>
                <a:gd name="connsiteY18-438" fmla="*/ 1198018 h 1585520"/>
                <a:gd name="connsiteX19-439" fmla="*/ 519836 w 552481"/>
                <a:gd name="connsiteY19-440" fmla="*/ 1370630 h 1585520"/>
                <a:gd name="connsiteX20-441" fmla="*/ 184579 w 552481"/>
                <a:gd name="connsiteY20-442" fmla="*/ 1132651 h 1585520"/>
                <a:gd name="connsiteX21-443" fmla="*/ 509865 w 552481"/>
                <a:gd name="connsiteY21-444" fmla="*/ 1387661 h 1585520"/>
                <a:gd name="connsiteX22-445" fmla="*/ 552481 w 552481"/>
                <a:gd name="connsiteY22-446" fmla="*/ 1585328 h 1585520"/>
                <a:gd name="connsiteX23-447" fmla="*/ 103908 w 552481"/>
                <a:gd name="connsiteY23-448" fmla="*/ 1357263 h 1585520"/>
                <a:gd name="connsiteX24-449" fmla="*/ 550099 w 552481"/>
                <a:gd name="connsiteY24-450" fmla="*/ 0 h 1585520"/>
                <a:gd name="connsiteX0-451" fmla="*/ 550099 w 552481"/>
                <a:gd name="connsiteY0-452" fmla="*/ 0 h 1585520"/>
                <a:gd name="connsiteX1-453" fmla="*/ 550454 w 552481"/>
                <a:gd name="connsiteY1-454" fmla="*/ 236086 h 1585520"/>
                <a:gd name="connsiteX2-455" fmla="*/ 488816 w 552481"/>
                <a:gd name="connsiteY2-456" fmla="*/ 193543 h 1585520"/>
                <a:gd name="connsiteX3-457" fmla="*/ 550466 w 552481"/>
                <a:gd name="connsiteY3-458" fmla="*/ 244157 h 1585520"/>
                <a:gd name="connsiteX4-459" fmla="*/ 550735 w 552481"/>
                <a:gd name="connsiteY4-460" fmla="*/ 423083 h 1585520"/>
                <a:gd name="connsiteX5-461" fmla="*/ 440807 w 552481"/>
                <a:gd name="connsiteY5-462" fmla="*/ 347209 h 1585520"/>
                <a:gd name="connsiteX6-463" fmla="*/ 550756 w 552481"/>
                <a:gd name="connsiteY6-464" fmla="*/ 437477 h 1585520"/>
                <a:gd name="connsiteX7-465" fmla="*/ 523630 w 552481"/>
                <a:gd name="connsiteY7-466" fmla="*/ 593972 h 1585520"/>
                <a:gd name="connsiteX8-467" fmla="*/ 372197 w 552481"/>
                <a:gd name="connsiteY8-468" fmla="*/ 491984 h 1585520"/>
                <a:gd name="connsiteX9-469" fmla="*/ 521176 w 552481"/>
                <a:gd name="connsiteY9-470" fmla="*/ 611487 h 1585520"/>
                <a:gd name="connsiteX10-471" fmla="*/ 508896 w 552481"/>
                <a:gd name="connsiteY10-472" fmla="*/ 791532 h 1585520"/>
                <a:gd name="connsiteX11-473" fmla="*/ 270832 w 552481"/>
                <a:gd name="connsiteY11-474" fmla="*/ 619203 h 1585520"/>
                <a:gd name="connsiteX12-475" fmla="*/ 501344 w 552481"/>
                <a:gd name="connsiteY12-476" fmla="*/ 815973 h 1585520"/>
                <a:gd name="connsiteX13-477" fmla="*/ 534221 w 552481"/>
                <a:gd name="connsiteY13-478" fmla="*/ 989751 h 1585520"/>
                <a:gd name="connsiteX14-479" fmla="*/ 184579 w 552481"/>
                <a:gd name="connsiteY14-480" fmla="*/ 741931 h 1585520"/>
                <a:gd name="connsiteX15-481" fmla="*/ 521700 w 552481"/>
                <a:gd name="connsiteY15-482" fmla="*/ 1009232 h 1585520"/>
                <a:gd name="connsiteX16-483" fmla="*/ 507056 w 552481"/>
                <a:gd name="connsiteY16-484" fmla="*/ 1169267 h 1585520"/>
                <a:gd name="connsiteX17-485" fmla="*/ 119129 w 552481"/>
                <a:gd name="connsiteY17-486" fmla="*/ 889458 h 1585520"/>
                <a:gd name="connsiteX18-487" fmla="*/ 504472 w 552481"/>
                <a:gd name="connsiteY18-488" fmla="*/ 1198018 h 1585520"/>
                <a:gd name="connsiteX19-489" fmla="*/ 519836 w 552481"/>
                <a:gd name="connsiteY19-490" fmla="*/ 1370630 h 1585520"/>
                <a:gd name="connsiteX20-491" fmla="*/ 184579 w 552481"/>
                <a:gd name="connsiteY20-492" fmla="*/ 1132651 h 1585520"/>
                <a:gd name="connsiteX21-493" fmla="*/ 509865 w 552481"/>
                <a:gd name="connsiteY21-494" fmla="*/ 1387661 h 1585520"/>
                <a:gd name="connsiteX22-495" fmla="*/ 552481 w 552481"/>
                <a:gd name="connsiteY22-496" fmla="*/ 1585328 h 1585520"/>
                <a:gd name="connsiteX23-497" fmla="*/ 103908 w 552481"/>
                <a:gd name="connsiteY23-498" fmla="*/ 1357263 h 1585520"/>
                <a:gd name="connsiteX24-499" fmla="*/ 550099 w 552481"/>
                <a:gd name="connsiteY24-500" fmla="*/ 0 h 1585520"/>
                <a:gd name="connsiteX0-501" fmla="*/ 550099 w 552481"/>
                <a:gd name="connsiteY0-502" fmla="*/ 0 h 1585520"/>
                <a:gd name="connsiteX1-503" fmla="*/ 550454 w 552481"/>
                <a:gd name="connsiteY1-504" fmla="*/ 236086 h 1585520"/>
                <a:gd name="connsiteX2-505" fmla="*/ 488816 w 552481"/>
                <a:gd name="connsiteY2-506" fmla="*/ 193543 h 1585520"/>
                <a:gd name="connsiteX3-507" fmla="*/ 550466 w 552481"/>
                <a:gd name="connsiteY3-508" fmla="*/ 244157 h 1585520"/>
                <a:gd name="connsiteX4-509" fmla="*/ 550735 w 552481"/>
                <a:gd name="connsiteY4-510" fmla="*/ 423083 h 1585520"/>
                <a:gd name="connsiteX5-511" fmla="*/ 440807 w 552481"/>
                <a:gd name="connsiteY5-512" fmla="*/ 347209 h 1585520"/>
                <a:gd name="connsiteX6-513" fmla="*/ 530748 w 552481"/>
                <a:gd name="connsiteY6-514" fmla="*/ 427144 h 1585520"/>
                <a:gd name="connsiteX7-515" fmla="*/ 523630 w 552481"/>
                <a:gd name="connsiteY7-516" fmla="*/ 593972 h 1585520"/>
                <a:gd name="connsiteX8-517" fmla="*/ 372197 w 552481"/>
                <a:gd name="connsiteY8-518" fmla="*/ 491984 h 1585520"/>
                <a:gd name="connsiteX9-519" fmla="*/ 521176 w 552481"/>
                <a:gd name="connsiteY9-520" fmla="*/ 611487 h 1585520"/>
                <a:gd name="connsiteX10-521" fmla="*/ 508896 w 552481"/>
                <a:gd name="connsiteY10-522" fmla="*/ 791532 h 1585520"/>
                <a:gd name="connsiteX11-523" fmla="*/ 270832 w 552481"/>
                <a:gd name="connsiteY11-524" fmla="*/ 619203 h 1585520"/>
                <a:gd name="connsiteX12-525" fmla="*/ 501344 w 552481"/>
                <a:gd name="connsiteY12-526" fmla="*/ 815973 h 1585520"/>
                <a:gd name="connsiteX13-527" fmla="*/ 534221 w 552481"/>
                <a:gd name="connsiteY13-528" fmla="*/ 989751 h 1585520"/>
                <a:gd name="connsiteX14-529" fmla="*/ 184579 w 552481"/>
                <a:gd name="connsiteY14-530" fmla="*/ 741931 h 1585520"/>
                <a:gd name="connsiteX15-531" fmla="*/ 521700 w 552481"/>
                <a:gd name="connsiteY15-532" fmla="*/ 1009232 h 1585520"/>
                <a:gd name="connsiteX16-533" fmla="*/ 507056 w 552481"/>
                <a:gd name="connsiteY16-534" fmla="*/ 1169267 h 1585520"/>
                <a:gd name="connsiteX17-535" fmla="*/ 119129 w 552481"/>
                <a:gd name="connsiteY17-536" fmla="*/ 889458 h 1585520"/>
                <a:gd name="connsiteX18-537" fmla="*/ 504472 w 552481"/>
                <a:gd name="connsiteY18-538" fmla="*/ 1198018 h 1585520"/>
                <a:gd name="connsiteX19-539" fmla="*/ 519836 w 552481"/>
                <a:gd name="connsiteY19-540" fmla="*/ 1370630 h 1585520"/>
                <a:gd name="connsiteX20-541" fmla="*/ 184579 w 552481"/>
                <a:gd name="connsiteY20-542" fmla="*/ 1132651 h 1585520"/>
                <a:gd name="connsiteX21-543" fmla="*/ 509865 w 552481"/>
                <a:gd name="connsiteY21-544" fmla="*/ 1387661 h 1585520"/>
                <a:gd name="connsiteX22-545" fmla="*/ 552481 w 552481"/>
                <a:gd name="connsiteY22-546" fmla="*/ 1585328 h 1585520"/>
                <a:gd name="connsiteX23-547" fmla="*/ 103908 w 552481"/>
                <a:gd name="connsiteY23-548" fmla="*/ 1357263 h 1585520"/>
                <a:gd name="connsiteX24-549" fmla="*/ 550099 w 552481"/>
                <a:gd name="connsiteY24-550" fmla="*/ 0 h 1585520"/>
                <a:gd name="connsiteX0-551" fmla="*/ 550099 w 552481"/>
                <a:gd name="connsiteY0-552" fmla="*/ 0 h 1585520"/>
                <a:gd name="connsiteX1-553" fmla="*/ 550454 w 552481"/>
                <a:gd name="connsiteY1-554" fmla="*/ 236086 h 1585520"/>
                <a:gd name="connsiteX2-555" fmla="*/ 488816 w 552481"/>
                <a:gd name="connsiteY2-556" fmla="*/ 193543 h 1585520"/>
                <a:gd name="connsiteX3-557" fmla="*/ 550466 w 552481"/>
                <a:gd name="connsiteY3-558" fmla="*/ 244157 h 1585520"/>
                <a:gd name="connsiteX4-559" fmla="*/ 528440 w 552481"/>
                <a:gd name="connsiteY4-560" fmla="*/ 395095 h 1585520"/>
                <a:gd name="connsiteX5-561" fmla="*/ 440807 w 552481"/>
                <a:gd name="connsiteY5-562" fmla="*/ 347209 h 1585520"/>
                <a:gd name="connsiteX6-563" fmla="*/ 530748 w 552481"/>
                <a:gd name="connsiteY6-564" fmla="*/ 427144 h 1585520"/>
                <a:gd name="connsiteX7-565" fmla="*/ 523630 w 552481"/>
                <a:gd name="connsiteY7-566" fmla="*/ 593972 h 1585520"/>
                <a:gd name="connsiteX8-567" fmla="*/ 372197 w 552481"/>
                <a:gd name="connsiteY8-568" fmla="*/ 491984 h 1585520"/>
                <a:gd name="connsiteX9-569" fmla="*/ 521176 w 552481"/>
                <a:gd name="connsiteY9-570" fmla="*/ 611487 h 1585520"/>
                <a:gd name="connsiteX10-571" fmla="*/ 508896 w 552481"/>
                <a:gd name="connsiteY10-572" fmla="*/ 791532 h 1585520"/>
                <a:gd name="connsiteX11-573" fmla="*/ 270832 w 552481"/>
                <a:gd name="connsiteY11-574" fmla="*/ 619203 h 1585520"/>
                <a:gd name="connsiteX12-575" fmla="*/ 501344 w 552481"/>
                <a:gd name="connsiteY12-576" fmla="*/ 815973 h 1585520"/>
                <a:gd name="connsiteX13-577" fmla="*/ 534221 w 552481"/>
                <a:gd name="connsiteY13-578" fmla="*/ 989751 h 1585520"/>
                <a:gd name="connsiteX14-579" fmla="*/ 184579 w 552481"/>
                <a:gd name="connsiteY14-580" fmla="*/ 741931 h 1585520"/>
                <a:gd name="connsiteX15-581" fmla="*/ 521700 w 552481"/>
                <a:gd name="connsiteY15-582" fmla="*/ 1009232 h 1585520"/>
                <a:gd name="connsiteX16-583" fmla="*/ 507056 w 552481"/>
                <a:gd name="connsiteY16-584" fmla="*/ 1169267 h 1585520"/>
                <a:gd name="connsiteX17-585" fmla="*/ 119129 w 552481"/>
                <a:gd name="connsiteY17-586" fmla="*/ 889458 h 1585520"/>
                <a:gd name="connsiteX18-587" fmla="*/ 504472 w 552481"/>
                <a:gd name="connsiteY18-588" fmla="*/ 1198018 h 1585520"/>
                <a:gd name="connsiteX19-589" fmla="*/ 519836 w 552481"/>
                <a:gd name="connsiteY19-590" fmla="*/ 1370630 h 1585520"/>
                <a:gd name="connsiteX20-591" fmla="*/ 184579 w 552481"/>
                <a:gd name="connsiteY20-592" fmla="*/ 1132651 h 1585520"/>
                <a:gd name="connsiteX21-593" fmla="*/ 509865 w 552481"/>
                <a:gd name="connsiteY21-594" fmla="*/ 1387661 h 1585520"/>
                <a:gd name="connsiteX22-595" fmla="*/ 552481 w 552481"/>
                <a:gd name="connsiteY22-596" fmla="*/ 1585328 h 1585520"/>
                <a:gd name="connsiteX23-597" fmla="*/ 103908 w 552481"/>
                <a:gd name="connsiteY23-598" fmla="*/ 1357263 h 1585520"/>
                <a:gd name="connsiteX24-599" fmla="*/ 550099 w 552481"/>
                <a:gd name="connsiteY24-600" fmla="*/ 0 h 1585520"/>
                <a:gd name="connsiteX0-601" fmla="*/ 550099 w 552481"/>
                <a:gd name="connsiteY0-602" fmla="*/ 0 h 1585520"/>
                <a:gd name="connsiteX1-603" fmla="*/ 550454 w 552481"/>
                <a:gd name="connsiteY1-604" fmla="*/ 236086 h 1585520"/>
                <a:gd name="connsiteX2-605" fmla="*/ 488816 w 552481"/>
                <a:gd name="connsiteY2-606" fmla="*/ 193543 h 1585520"/>
                <a:gd name="connsiteX3-607" fmla="*/ 532877 w 552481"/>
                <a:gd name="connsiteY3-608" fmla="*/ 241409 h 1585520"/>
                <a:gd name="connsiteX4-609" fmla="*/ 528440 w 552481"/>
                <a:gd name="connsiteY4-610" fmla="*/ 395095 h 1585520"/>
                <a:gd name="connsiteX5-611" fmla="*/ 440807 w 552481"/>
                <a:gd name="connsiteY5-612" fmla="*/ 347209 h 1585520"/>
                <a:gd name="connsiteX6-613" fmla="*/ 530748 w 552481"/>
                <a:gd name="connsiteY6-614" fmla="*/ 427144 h 1585520"/>
                <a:gd name="connsiteX7-615" fmla="*/ 523630 w 552481"/>
                <a:gd name="connsiteY7-616" fmla="*/ 593972 h 1585520"/>
                <a:gd name="connsiteX8-617" fmla="*/ 372197 w 552481"/>
                <a:gd name="connsiteY8-618" fmla="*/ 491984 h 1585520"/>
                <a:gd name="connsiteX9-619" fmla="*/ 521176 w 552481"/>
                <a:gd name="connsiteY9-620" fmla="*/ 611487 h 1585520"/>
                <a:gd name="connsiteX10-621" fmla="*/ 508896 w 552481"/>
                <a:gd name="connsiteY10-622" fmla="*/ 791532 h 1585520"/>
                <a:gd name="connsiteX11-623" fmla="*/ 270832 w 552481"/>
                <a:gd name="connsiteY11-624" fmla="*/ 619203 h 1585520"/>
                <a:gd name="connsiteX12-625" fmla="*/ 501344 w 552481"/>
                <a:gd name="connsiteY12-626" fmla="*/ 815973 h 1585520"/>
                <a:gd name="connsiteX13-627" fmla="*/ 534221 w 552481"/>
                <a:gd name="connsiteY13-628" fmla="*/ 989751 h 1585520"/>
                <a:gd name="connsiteX14-629" fmla="*/ 184579 w 552481"/>
                <a:gd name="connsiteY14-630" fmla="*/ 741931 h 1585520"/>
                <a:gd name="connsiteX15-631" fmla="*/ 521700 w 552481"/>
                <a:gd name="connsiteY15-632" fmla="*/ 1009232 h 1585520"/>
                <a:gd name="connsiteX16-633" fmla="*/ 507056 w 552481"/>
                <a:gd name="connsiteY16-634" fmla="*/ 1169267 h 1585520"/>
                <a:gd name="connsiteX17-635" fmla="*/ 119129 w 552481"/>
                <a:gd name="connsiteY17-636" fmla="*/ 889458 h 1585520"/>
                <a:gd name="connsiteX18-637" fmla="*/ 504472 w 552481"/>
                <a:gd name="connsiteY18-638" fmla="*/ 1198018 h 1585520"/>
                <a:gd name="connsiteX19-639" fmla="*/ 519836 w 552481"/>
                <a:gd name="connsiteY19-640" fmla="*/ 1370630 h 1585520"/>
                <a:gd name="connsiteX20-641" fmla="*/ 184579 w 552481"/>
                <a:gd name="connsiteY20-642" fmla="*/ 1132651 h 1585520"/>
                <a:gd name="connsiteX21-643" fmla="*/ 509865 w 552481"/>
                <a:gd name="connsiteY21-644" fmla="*/ 1387661 h 1585520"/>
                <a:gd name="connsiteX22-645" fmla="*/ 552481 w 552481"/>
                <a:gd name="connsiteY22-646" fmla="*/ 1585328 h 1585520"/>
                <a:gd name="connsiteX23-647" fmla="*/ 103908 w 552481"/>
                <a:gd name="connsiteY23-648" fmla="*/ 1357263 h 1585520"/>
                <a:gd name="connsiteX24-649" fmla="*/ 550099 w 552481"/>
                <a:gd name="connsiteY24-650" fmla="*/ 0 h 1585520"/>
                <a:gd name="connsiteX0-651" fmla="*/ 550099 w 580141"/>
                <a:gd name="connsiteY0-652" fmla="*/ 54739 h 1640259"/>
                <a:gd name="connsiteX1-653" fmla="*/ 536842 w 580141"/>
                <a:gd name="connsiteY1-654" fmla="*/ 262901 h 1640259"/>
                <a:gd name="connsiteX2-655" fmla="*/ 550454 w 580141"/>
                <a:gd name="connsiteY2-656" fmla="*/ 290825 h 1640259"/>
                <a:gd name="connsiteX3-657" fmla="*/ 488816 w 580141"/>
                <a:gd name="connsiteY3-658" fmla="*/ 248282 h 1640259"/>
                <a:gd name="connsiteX4-659" fmla="*/ 532877 w 580141"/>
                <a:gd name="connsiteY4-660" fmla="*/ 296148 h 1640259"/>
                <a:gd name="connsiteX5-661" fmla="*/ 528440 w 580141"/>
                <a:gd name="connsiteY5-662" fmla="*/ 449834 h 1640259"/>
                <a:gd name="connsiteX6-663" fmla="*/ 440807 w 580141"/>
                <a:gd name="connsiteY6-664" fmla="*/ 401948 h 1640259"/>
                <a:gd name="connsiteX7-665" fmla="*/ 530748 w 580141"/>
                <a:gd name="connsiteY7-666" fmla="*/ 481883 h 1640259"/>
                <a:gd name="connsiteX8-667" fmla="*/ 523630 w 580141"/>
                <a:gd name="connsiteY8-668" fmla="*/ 648711 h 1640259"/>
                <a:gd name="connsiteX9-669" fmla="*/ 372197 w 580141"/>
                <a:gd name="connsiteY9-670" fmla="*/ 546723 h 1640259"/>
                <a:gd name="connsiteX10-671" fmla="*/ 521176 w 580141"/>
                <a:gd name="connsiteY10-672" fmla="*/ 666226 h 1640259"/>
                <a:gd name="connsiteX11-673" fmla="*/ 508896 w 580141"/>
                <a:gd name="connsiteY11-674" fmla="*/ 846271 h 1640259"/>
                <a:gd name="connsiteX12-675" fmla="*/ 270832 w 580141"/>
                <a:gd name="connsiteY12-676" fmla="*/ 673942 h 1640259"/>
                <a:gd name="connsiteX13-677" fmla="*/ 501344 w 580141"/>
                <a:gd name="connsiteY13-678" fmla="*/ 870712 h 1640259"/>
                <a:gd name="connsiteX14-679" fmla="*/ 534221 w 580141"/>
                <a:gd name="connsiteY14-680" fmla="*/ 1044490 h 1640259"/>
                <a:gd name="connsiteX15-681" fmla="*/ 184579 w 580141"/>
                <a:gd name="connsiteY15-682" fmla="*/ 796670 h 1640259"/>
                <a:gd name="connsiteX16-683" fmla="*/ 521700 w 580141"/>
                <a:gd name="connsiteY16-684" fmla="*/ 1063971 h 1640259"/>
                <a:gd name="connsiteX17-685" fmla="*/ 507056 w 580141"/>
                <a:gd name="connsiteY17-686" fmla="*/ 1224006 h 1640259"/>
                <a:gd name="connsiteX18-687" fmla="*/ 119129 w 580141"/>
                <a:gd name="connsiteY18-688" fmla="*/ 944197 h 1640259"/>
                <a:gd name="connsiteX19-689" fmla="*/ 504472 w 580141"/>
                <a:gd name="connsiteY19-690" fmla="*/ 1252757 h 1640259"/>
                <a:gd name="connsiteX20-691" fmla="*/ 519836 w 580141"/>
                <a:gd name="connsiteY20-692" fmla="*/ 1425369 h 1640259"/>
                <a:gd name="connsiteX21-693" fmla="*/ 184579 w 580141"/>
                <a:gd name="connsiteY21-694" fmla="*/ 1187390 h 1640259"/>
                <a:gd name="connsiteX22-695" fmla="*/ 509865 w 580141"/>
                <a:gd name="connsiteY22-696" fmla="*/ 1442400 h 1640259"/>
                <a:gd name="connsiteX23-697" fmla="*/ 552481 w 580141"/>
                <a:gd name="connsiteY23-698" fmla="*/ 1640067 h 1640259"/>
                <a:gd name="connsiteX24-699" fmla="*/ 103908 w 580141"/>
                <a:gd name="connsiteY24-700" fmla="*/ 1412002 h 1640259"/>
                <a:gd name="connsiteX25" fmla="*/ 550099 w 580141"/>
                <a:gd name="connsiteY25" fmla="*/ 54739 h 1640259"/>
                <a:gd name="connsiteX0-701" fmla="*/ 550099 w 580141"/>
                <a:gd name="connsiteY0-702" fmla="*/ 54739 h 1640259"/>
                <a:gd name="connsiteX1-703" fmla="*/ 536842 w 580141"/>
                <a:gd name="connsiteY1-704" fmla="*/ 262901 h 1640259"/>
                <a:gd name="connsiteX2-705" fmla="*/ 550454 w 580141"/>
                <a:gd name="connsiteY2-706" fmla="*/ 290825 h 1640259"/>
                <a:gd name="connsiteX3-707" fmla="*/ 488816 w 580141"/>
                <a:gd name="connsiteY3-708" fmla="*/ 248282 h 1640259"/>
                <a:gd name="connsiteX4-709" fmla="*/ 532877 w 580141"/>
                <a:gd name="connsiteY4-710" fmla="*/ 296148 h 1640259"/>
                <a:gd name="connsiteX5-711" fmla="*/ 528440 w 580141"/>
                <a:gd name="connsiteY5-712" fmla="*/ 449834 h 1640259"/>
                <a:gd name="connsiteX6-713" fmla="*/ 440807 w 580141"/>
                <a:gd name="connsiteY6-714" fmla="*/ 401948 h 1640259"/>
                <a:gd name="connsiteX7-715" fmla="*/ 530748 w 580141"/>
                <a:gd name="connsiteY7-716" fmla="*/ 481883 h 1640259"/>
                <a:gd name="connsiteX8-717" fmla="*/ 523630 w 580141"/>
                <a:gd name="connsiteY8-718" fmla="*/ 648711 h 1640259"/>
                <a:gd name="connsiteX9-719" fmla="*/ 372197 w 580141"/>
                <a:gd name="connsiteY9-720" fmla="*/ 546723 h 1640259"/>
                <a:gd name="connsiteX10-721" fmla="*/ 521176 w 580141"/>
                <a:gd name="connsiteY10-722" fmla="*/ 666226 h 1640259"/>
                <a:gd name="connsiteX11-723" fmla="*/ 508896 w 580141"/>
                <a:gd name="connsiteY11-724" fmla="*/ 846271 h 1640259"/>
                <a:gd name="connsiteX12-725" fmla="*/ 270832 w 580141"/>
                <a:gd name="connsiteY12-726" fmla="*/ 673942 h 1640259"/>
                <a:gd name="connsiteX13-727" fmla="*/ 501344 w 580141"/>
                <a:gd name="connsiteY13-728" fmla="*/ 870712 h 1640259"/>
                <a:gd name="connsiteX14-729" fmla="*/ 484201 w 580141"/>
                <a:gd name="connsiteY14-730" fmla="*/ 1018658 h 1640259"/>
                <a:gd name="connsiteX15-731" fmla="*/ 184579 w 580141"/>
                <a:gd name="connsiteY15-732" fmla="*/ 796670 h 1640259"/>
                <a:gd name="connsiteX16-733" fmla="*/ 521700 w 580141"/>
                <a:gd name="connsiteY16-734" fmla="*/ 1063971 h 1640259"/>
                <a:gd name="connsiteX17-735" fmla="*/ 507056 w 580141"/>
                <a:gd name="connsiteY17-736" fmla="*/ 1224006 h 1640259"/>
                <a:gd name="connsiteX18-737" fmla="*/ 119129 w 580141"/>
                <a:gd name="connsiteY18-738" fmla="*/ 944197 h 1640259"/>
                <a:gd name="connsiteX19-739" fmla="*/ 504472 w 580141"/>
                <a:gd name="connsiteY19-740" fmla="*/ 1252757 h 1640259"/>
                <a:gd name="connsiteX20-741" fmla="*/ 519836 w 580141"/>
                <a:gd name="connsiteY20-742" fmla="*/ 1425369 h 1640259"/>
                <a:gd name="connsiteX21-743" fmla="*/ 184579 w 580141"/>
                <a:gd name="connsiteY21-744" fmla="*/ 1187390 h 1640259"/>
                <a:gd name="connsiteX22-745" fmla="*/ 509865 w 580141"/>
                <a:gd name="connsiteY22-746" fmla="*/ 1442400 h 1640259"/>
                <a:gd name="connsiteX23-747" fmla="*/ 552481 w 580141"/>
                <a:gd name="connsiteY23-748" fmla="*/ 1640067 h 1640259"/>
                <a:gd name="connsiteX24-749" fmla="*/ 103908 w 580141"/>
                <a:gd name="connsiteY24-750" fmla="*/ 1412002 h 1640259"/>
                <a:gd name="connsiteX25-751" fmla="*/ 550099 w 580141"/>
                <a:gd name="connsiteY25-752" fmla="*/ 54739 h 1640259"/>
                <a:gd name="connsiteX0-753" fmla="*/ 550099 w 580141"/>
                <a:gd name="connsiteY0-754" fmla="*/ 54739 h 1640259"/>
                <a:gd name="connsiteX1-755" fmla="*/ 536842 w 580141"/>
                <a:gd name="connsiteY1-756" fmla="*/ 262901 h 1640259"/>
                <a:gd name="connsiteX2-757" fmla="*/ 550454 w 580141"/>
                <a:gd name="connsiteY2-758" fmla="*/ 290825 h 1640259"/>
                <a:gd name="connsiteX3-759" fmla="*/ 488816 w 580141"/>
                <a:gd name="connsiteY3-760" fmla="*/ 248282 h 1640259"/>
                <a:gd name="connsiteX4-761" fmla="*/ 532877 w 580141"/>
                <a:gd name="connsiteY4-762" fmla="*/ 296148 h 1640259"/>
                <a:gd name="connsiteX5-763" fmla="*/ 528440 w 580141"/>
                <a:gd name="connsiteY5-764" fmla="*/ 449834 h 1640259"/>
                <a:gd name="connsiteX6-765" fmla="*/ 440807 w 580141"/>
                <a:gd name="connsiteY6-766" fmla="*/ 401948 h 1640259"/>
                <a:gd name="connsiteX7-767" fmla="*/ 530748 w 580141"/>
                <a:gd name="connsiteY7-768" fmla="*/ 481883 h 1640259"/>
                <a:gd name="connsiteX8-769" fmla="*/ 523630 w 580141"/>
                <a:gd name="connsiteY8-770" fmla="*/ 648711 h 1640259"/>
                <a:gd name="connsiteX9-771" fmla="*/ 372197 w 580141"/>
                <a:gd name="connsiteY9-772" fmla="*/ 546723 h 1640259"/>
                <a:gd name="connsiteX10-773" fmla="*/ 521176 w 580141"/>
                <a:gd name="connsiteY10-774" fmla="*/ 666226 h 1640259"/>
                <a:gd name="connsiteX11-775" fmla="*/ 508896 w 580141"/>
                <a:gd name="connsiteY11-776" fmla="*/ 846271 h 1640259"/>
                <a:gd name="connsiteX12-777" fmla="*/ 270832 w 580141"/>
                <a:gd name="connsiteY12-778" fmla="*/ 673942 h 1640259"/>
                <a:gd name="connsiteX13-779" fmla="*/ 501344 w 580141"/>
                <a:gd name="connsiteY13-780" fmla="*/ 870712 h 1640259"/>
                <a:gd name="connsiteX14-781" fmla="*/ 484201 w 580141"/>
                <a:gd name="connsiteY14-782" fmla="*/ 1018658 h 1640259"/>
                <a:gd name="connsiteX15-783" fmla="*/ 184579 w 580141"/>
                <a:gd name="connsiteY15-784" fmla="*/ 796670 h 1640259"/>
                <a:gd name="connsiteX16-785" fmla="*/ 479002 w 580141"/>
                <a:gd name="connsiteY16-786" fmla="*/ 1055860 h 1640259"/>
                <a:gd name="connsiteX17-787" fmla="*/ 507056 w 580141"/>
                <a:gd name="connsiteY17-788" fmla="*/ 1224006 h 1640259"/>
                <a:gd name="connsiteX18-789" fmla="*/ 119129 w 580141"/>
                <a:gd name="connsiteY18-790" fmla="*/ 944197 h 1640259"/>
                <a:gd name="connsiteX19-791" fmla="*/ 504472 w 580141"/>
                <a:gd name="connsiteY19-792" fmla="*/ 1252757 h 1640259"/>
                <a:gd name="connsiteX20-793" fmla="*/ 519836 w 580141"/>
                <a:gd name="connsiteY20-794" fmla="*/ 1425369 h 1640259"/>
                <a:gd name="connsiteX21-795" fmla="*/ 184579 w 580141"/>
                <a:gd name="connsiteY21-796" fmla="*/ 1187390 h 1640259"/>
                <a:gd name="connsiteX22-797" fmla="*/ 509865 w 580141"/>
                <a:gd name="connsiteY22-798" fmla="*/ 1442400 h 1640259"/>
                <a:gd name="connsiteX23-799" fmla="*/ 552481 w 580141"/>
                <a:gd name="connsiteY23-800" fmla="*/ 1640067 h 1640259"/>
                <a:gd name="connsiteX24-801" fmla="*/ 103908 w 580141"/>
                <a:gd name="connsiteY24-802" fmla="*/ 1412002 h 1640259"/>
                <a:gd name="connsiteX25-803" fmla="*/ 550099 w 580141"/>
                <a:gd name="connsiteY25-804" fmla="*/ 54739 h 1640259"/>
                <a:gd name="connsiteX0-805" fmla="*/ 550099 w 580141"/>
                <a:gd name="connsiteY0-806" fmla="*/ 54739 h 1640259"/>
                <a:gd name="connsiteX1-807" fmla="*/ 536842 w 580141"/>
                <a:gd name="connsiteY1-808" fmla="*/ 262901 h 1640259"/>
                <a:gd name="connsiteX2-809" fmla="*/ 550454 w 580141"/>
                <a:gd name="connsiteY2-810" fmla="*/ 290825 h 1640259"/>
                <a:gd name="connsiteX3-811" fmla="*/ 488816 w 580141"/>
                <a:gd name="connsiteY3-812" fmla="*/ 248282 h 1640259"/>
                <a:gd name="connsiteX4-813" fmla="*/ 532877 w 580141"/>
                <a:gd name="connsiteY4-814" fmla="*/ 296148 h 1640259"/>
                <a:gd name="connsiteX5-815" fmla="*/ 528440 w 580141"/>
                <a:gd name="connsiteY5-816" fmla="*/ 449834 h 1640259"/>
                <a:gd name="connsiteX6-817" fmla="*/ 440807 w 580141"/>
                <a:gd name="connsiteY6-818" fmla="*/ 401948 h 1640259"/>
                <a:gd name="connsiteX7-819" fmla="*/ 530748 w 580141"/>
                <a:gd name="connsiteY7-820" fmla="*/ 481883 h 1640259"/>
                <a:gd name="connsiteX8-821" fmla="*/ 523630 w 580141"/>
                <a:gd name="connsiteY8-822" fmla="*/ 648711 h 1640259"/>
                <a:gd name="connsiteX9-823" fmla="*/ 372197 w 580141"/>
                <a:gd name="connsiteY9-824" fmla="*/ 546723 h 1640259"/>
                <a:gd name="connsiteX10-825" fmla="*/ 521176 w 580141"/>
                <a:gd name="connsiteY10-826" fmla="*/ 666226 h 1640259"/>
                <a:gd name="connsiteX11-827" fmla="*/ 508896 w 580141"/>
                <a:gd name="connsiteY11-828" fmla="*/ 846271 h 1640259"/>
                <a:gd name="connsiteX12-829" fmla="*/ 270832 w 580141"/>
                <a:gd name="connsiteY12-830" fmla="*/ 673942 h 1640259"/>
                <a:gd name="connsiteX13-831" fmla="*/ 501344 w 580141"/>
                <a:gd name="connsiteY13-832" fmla="*/ 870712 h 1640259"/>
                <a:gd name="connsiteX14-833" fmla="*/ 484201 w 580141"/>
                <a:gd name="connsiteY14-834" fmla="*/ 1018658 h 1640259"/>
                <a:gd name="connsiteX15-835" fmla="*/ 184579 w 580141"/>
                <a:gd name="connsiteY15-836" fmla="*/ 796670 h 1640259"/>
                <a:gd name="connsiteX16-837" fmla="*/ 479002 w 580141"/>
                <a:gd name="connsiteY16-838" fmla="*/ 1055860 h 1640259"/>
                <a:gd name="connsiteX17-839" fmla="*/ 474625 w 580141"/>
                <a:gd name="connsiteY17-840" fmla="*/ 1200922 h 1640259"/>
                <a:gd name="connsiteX18-841" fmla="*/ 119129 w 580141"/>
                <a:gd name="connsiteY18-842" fmla="*/ 944197 h 1640259"/>
                <a:gd name="connsiteX19-843" fmla="*/ 504472 w 580141"/>
                <a:gd name="connsiteY19-844" fmla="*/ 1252757 h 1640259"/>
                <a:gd name="connsiteX20-845" fmla="*/ 519836 w 580141"/>
                <a:gd name="connsiteY20-846" fmla="*/ 1425369 h 1640259"/>
                <a:gd name="connsiteX21-847" fmla="*/ 184579 w 580141"/>
                <a:gd name="connsiteY21-848" fmla="*/ 1187390 h 1640259"/>
                <a:gd name="connsiteX22-849" fmla="*/ 509865 w 580141"/>
                <a:gd name="connsiteY22-850" fmla="*/ 1442400 h 1640259"/>
                <a:gd name="connsiteX23-851" fmla="*/ 552481 w 580141"/>
                <a:gd name="connsiteY23-852" fmla="*/ 1640067 h 1640259"/>
                <a:gd name="connsiteX24-853" fmla="*/ 103908 w 580141"/>
                <a:gd name="connsiteY24-854" fmla="*/ 1412002 h 1640259"/>
                <a:gd name="connsiteX25-855" fmla="*/ 550099 w 580141"/>
                <a:gd name="connsiteY25-856" fmla="*/ 54739 h 1640259"/>
                <a:gd name="connsiteX0-857" fmla="*/ 550099 w 580141"/>
                <a:gd name="connsiteY0-858" fmla="*/ 54739 h 1640259"/>
                <a:gd name="connsiteX1-859" fmla="*/ 536842 w 580141"/>
                <a:gd name="connsiteY1-860" fmla="*/ 262901 h 1640259"/>
                <a:gd name="connsiteX2-861" fmla="*/ 550454 w 580141"/>
                <a:gd name="connsiteY2-862" fmla="*/ 290825 h 1640259"/>
                <a:gd name="connsiteX3-863" fmla="*/ 488816 w 580141"/>
                <a:gd name="connsiteY3-864" fmla="*/ 248282 h 1640259"/>
                <a:gd name="connsiteX4-865" fmla="*/ 532877 w 580141"/>
                <a:gd name="connsiteY4-866" fmla="*/ 296148 h 1640259"/>
                <a:gd name="connsiteX5-867" fmla="*/ 528440 w 580141"/>
                <a:gd name="connsiteY5-868" fmla="*/ 449834 h 1640259"/>
                <a:gd name="connsiteX6-869" fmla="*/ 440807 w 580141"/>
                <a:gd name="connsiteY6-870" fmla="*/ 401948 h 1640259"/>
                <a:gd name="connsiteX7-871" fmla="*/ 530748 w 580141"/>
                <a:gd name="connsiteY7-872" fmla="*/ 481883 h 1640259"/>
                <a:gd name="connsiteX8-873" fmla="*/ 523630 w 580141"/>
                <a:gd name="connsiteY8-874" fmla="*/ 648711 h 1640259"/>
                <a:gd name="connsiteX9-875" fmla="*/ 372197 w 580141"/>
                <a:gd name="connsiteY9-876" fmla="*/ 546723 h 1640259"/>
                <a:gd name="connsiteX10-877" fmla="*/ 521176 w 580141"/>
                <a:gd name="connsiteY10-878" fmla="*/ 666226 h 1640259"/>
                <a:gd name="connsiteX11-879" fmla="*/ 508896 w 580141"/>
                <a:gd name="connsiteY11-880" fmla="*/ 846271 h 1640259"/>
                <a:gd name="connsiteX12-881" fmla="*/ 270832 w 580141"/>
                <a:gd name="connsiteY12-882" fmla="*/ 673942 h 1640259"/>
                <a:gd name="connsiteX13-883" fmla="*/ 501344 w 580141"/>
                <a:gd name="connsiteY13-884" fmla="*/ 870712 h 1640259"/>
                <a:gd name="connsiteX14-885" fmla="*/ 484201 w 580141"/>
                <a:gd name="connsiteY14-886" fmla="*/ 1018658 h 1640259"/>
                <a:gd name="connsiteX15-887" fmla="*/ 184579 w 580141"/>
                <a:gd name="connsiteY15-888" fmla="*/ 796670 h 1640259"/>
                <a:gd name="connsiteX16-889" fmla="*/ 479002 w 580141"/>
                <a:gd name="connsiteY16-890" fmla="*/ 1055860 h 1640259"/>
                <a:gd name="connsiteX17-891" fmla="*/ 474625 w 580141"/>
                <a:gd name="connsiteY17-892" fmla="*/ 1200922 h 1640259"/>
                <a:gd name="connsiteX18-893" fmla="*/ 119129 w 580141"/>
                <a:gd name="connsiteY18-894" fmla="*/ 944197 h 1640259"/>
                <a:gd name="connsiteX19-895" fmla="*/ 467006 w 580141"/>
                <a:gd name="connsiteY19-896" fmla="*/ 1229607 h 1640259"/>
                <a:gd name="connsiteX20-897" fmla="*/ 519836 w 580141"/>
                <a:gd name="connsiteY20-898" fmla="*/ 1425369 h 1640259"/>
                <a:gd name="connsiteX21-899" fmla="*/ 184579 w 580141"/>
                <a:gd name="connsiteY21-900" fmla="*/ 1187390 h 1640259"/>
                <a:gd name="connsiteX22-901" fmla="*/ 509865 w 580141"/>
                <a:gd name="connsiteY22-902" fmla="*/ 1442400 h 1640259"/>
                <a:gd name="connsiteX23-903" fmla="*/ 552481 w 580141"/>
                <a:gd name="connsiteY23-904" fmla="*/ 1640067 h 1640259"/>
                <a:gd name="connsiteX24-905" fmla="*/ 103908 w 580141"/>
                <a:gd name="connsiteY24-906" fmla="*/ 1412002 h 1640259"/>
                <a:gd name="connsiteX25-907" fmla="*/ 550099 w 580141"/>
                <a:gd name="connsiteY25-908" fmla="*/ 54739 h 1640259"/>
                <a:gd name="connsiteX0-909" fmla="*/ 550099 w 580141"/>
                <a:gd name="connsiteY0-910" fmla="*/ 54739 h 1640259"/>
                <a:gd name="connsiteX1-911" fmla="*/ 536842 w 580141"/>
                <a:gd name="connsiteY1-912" fmla="*/ 262901 h 1640259"/>
                <a:gd name="connsiteX2-913" fmla="*/ 550454 w 580141"/>
                <a:gd name="connsiteY2-914" fmla="*/ 290825 h 1640259"/>
                <a:gd name="connsiteX3-915" fmla="*/ 488816 w 580141"/>
                <a:gd name="connsiteY3-916" fmla="*/ 248282 h 1640259"/>
                <a:gd name="connsiteX4-917" fmla="*/ 532877 w 580141"/>
                <a:gd name="connsiteY4-918" fmla="*/ 296148 h 1640259"/>
                <a:gd name="connsiteX5-919" fmla="*/ 528440 w 580141"/>
                <a:gd name="connsiteY5-920" fmla="*/ 449834 h 1640259"/>
                <a:gd name="connsiteX6-921" fmla="*/ 440807 w 580141"/>
                <a:gd name="connsiteY6-922" fmla="*/ 401948 h 1640259"/>
                <a:gd name="connsiteX7-923" fmla="*/ 530748 w 580141"/>
                <a:gd name="connsiteY7-924" fmla="*/ 481883 h 1640259"/>
                <a:gd name="connsiteX8-925" fmla="*/ 523630 w 580141"/>
                <a:gd name="connsiteY8-926" fmla="*/ 648711 h 1640259"/>
                <a:gd name="connsiteX9-927" fmla="*/ 372197 w 580141"/>
                <a:gd name="connsiteY9-928" fmla="*/ 546723 h 1640259"/>
                <a:gd name="connsiteX10-929" fmla="*/ 521176 w 580141"/>
                <a:gd name="connsiteY10-930" fmla="*/ 666226 h 1640259"/>
                <a:gd name="connsiteX11-931" fmla="*/ 508896 w 580141"/>
                <a:gd name="connsiteY11-932" fmla="*/ 846271 h 1640259"/>
                <a:gd name="connsiteX12-933" fmla="*/ 270832 w 580141"/>
                <a:gd name="connsiteY12-934" fmla="*/ 673942 h 1640259"/>
                <a:gd name="connsiteX13-935" fmla="*/ 501344 w 580141"/>
                <a:gd name="connsiteY13-936" fmla="*/ 870712 h 1640259"/>
                <a:gd name="connsiteX14-937" fmla="*/ 484201 w 580141"/>
                <a:gd name="connsiteY14-938" fmla="*/ 1018658 h 1640259"/>
                <a:gd name="connsiteX15-939" fmla="*/ 184579 w 580141"/>
                <a:gd name="connsiteY15-940" fmla="*/ 796670 h 1640259"/>
                <a:gd name="connsiteX16-941" fmla="*/ 479002 w 580141"/>
                <a:gd name="connsiteY16-942" fmla="*/ 1055860 h 1640259"/>
                <a:gd name="connsiteX17-943" fmla="*/ 474625 w 580141"/>
                <a:gd name="connsiteY17-944" fmla="*/ 1200922 h 1640259"/>
                <a:gd name="connsiteX18-945" fmla="*/ 119129 w 580141"/>
                <a:gd name="connsiteY18-946" fmla="*/ 944197 h 1640259"/>
                <a:gd name="connsiteX19-947" fmla="*/ 467006 w 580141"/>
                <a:gd name="connsiteY19-948" fmla="*/ 1229607 h 1640259"/>
                <a:gd name="connsiteX20-949" fmla="*/ 519836 w 580141"/>
                <a:gd name="connsiteY20-950" fmla="*/ 1425369 h 1640259"/>
                <a:gd name="connsiteX21-951" fmla="*/ 184579 w 580141"/>
                <a:gd name="connsiteY21-952" fmla="*/ 1187390 h 1640259"/>
                <a:gd name="connsiteX22-953" fmla="*/ 480050 w 580141"/>
                <a:gd name="connsiteY22-954" fmla="*/ 1411796 h 1640259"/>
                <a:gd name="connsiteX23-955" fmla="*/ 552481 w 580141"/>
                <a:gd name="connsiteY23-956" fmla="*/ 1640067 h 1640259"/>
                <a:gd name="connsiteX24-957" fmla="*/ 103908 w 580141"/>
                <a:gd name="connsiteY24-958" fmla="*/ 1412002 h 1640259"/>
                <a:gd name="connsiteX25-959" fmla="*/ 550099 w 580141"/>
                <a:gd name="connsiteY25-960" fmla="*/ 54739 h 1640259"/>
                <a:gd name="connsiteX0-961" fmla="*/ 550099 w 580141"/>
                <a:gd name="connsiteY0-962" fmla="*/ 54739 h 1640259"/>
                <a:gd name="connsiteX1-963" fmla="*/ 536842 w 580141"/>
                <a:gd name="connsiteY1-964" fmla="*/ 262901 h 1640259"/>
                <a:gd name="connsiteX2-965" fmla="*/ 550454 w 580141"/>
                <a:gd name="connsiteY2-966" fmla="*/ 290825 h 1640259"/>
                <a:gd name="connsiteX3-967" fmla="*/ 488816 w 580141"/>
                <a:gd name="connsiteY3-968" fmla="*/ 248282 h 1640259"/>
                <a:gd name="connsiteX4-969" fmla="*/ 532877 w 580141"/>
                <a:gd name="connsiteY4-970" fmla="*/ 296148 h 1640259"/>
                <a:gd name="connsiteX5-971" fmla="*/ 528440 w 580141"/>
                <a:gd name="connsiteY5-972" fmla="*/ 449834 h 1640259"/>
                <a:gd name="connsiteX6-973" fmla="*/ 440807 w 580141"/>
                <a:gd name="connsiteY6-974" fmla="*/ 401948 h 1640259"/>
                <a:gd name="connsiteX7-975" fmla="*/ 530748 w 580141"/>
                <a:gd name="connsiteY7-976" fmla="*/ 481883 h 1640259"/>
                <a:gd name="connsiteX8-977" fmla="*/ 523630 w 580141"/>
                <a:gd name="connsiteY8-978" fmla="*/ 648711 h 1640259"/>
                <a:gd name="connsiteX9-979" fmla="*/ 372197 w 580141"/>
                <a:gd name="connsiteY9-980" fmla="*/ 546723 h 1640259"/>
                <a:gd name="connsiteX10-981" fmla="*/ 521176 w 580141"/>
                <a:gd name="connsiteY10-982" fmla="*/ 666226 h 1640259"/>
                <a:gd name="connsiteX11-983" fmla="*/ 508896 w 580141"/>
                <a:gd name="connsiteY11-984" fmla="*/ 846271 h 1640259"/>
                <a:gd name="connsiteX12-985" fmla="*/ 270832 w 580141"/>
                <a:gd name="connsiteY12-986" fmla="*/ 673942 h 1640259"/>
                <a:gd name="connsiteX13-987" fmla="*/ 501344 w 580141"/>
                <a:gd name="connsiteY13-988" fmla="*/ 870712 h 1640259"/>
                <a:gd name="connsiteX14-989" fmla="*/ 484201 w 580141"/>
                <a:gd name="connsiteY14-990" fmla="*/ 1018658 h 1640259"/>
                <a:gd name="connsiteX15-991" fmla="*/ 184579 w 580141"/>
                <a:gd name="connsiteY15-992" fmla="*/ 796670 h 1640259"/>
                <a:gd name="connsiteX16-993" fmla="*/ 479002 w 580141"/>
                <a:gd name="connsiteY16-994" fmla="*/ 1055860 h 1640259"/>
                <a:gd name="connsiteX17-995" fmla="*/ 474625 w 580141"/>
                <a:gd name="connsiteY17-996" fmla="*/ 1200922 h 1640259"/>
                <a:gd name="connsiteX18-997" fmla="*/ 119129 w 580141"/>
                <a:gd name="connsiteY18-998" fmla="*/ 944197 h 1640259"/>
                <a:gd name="connsiteX19-999" fmla="*/ 467006 w 580141"/>
                <a:gd name="connsiteY19-1000" fmla="*/ 1229607 h 1640259"/>
                <a:gd name="connsiteX20-1001" fmla="*/ 487405 w 580141"/>
                <a:gd name="connsiteY20-1002" fmla="*/ 1402284 h 1640259"/>
                <a:gd name="connsiteX21-1003" fmla="*/ 184579 w 580141"/>
                <a:gd name="connsiteY21-1004" fmla="*/ 1187390 h 1640259"/>
                <a:gd name="connsiteX22-1005" fmla="*/ 480050 w 580141"/>
                <a:gd name="connsiteY22-1006" fmla="*/ 1411796 h 1640259"/>
                <a:gd name="connsiteX23-1007" fmla="*/ 552481 w 580141"/>
                <a:gd name="connsiteY23-1008" fmla="*/ 1640067 h 1640259"/>
                <a:gd name="connsiteX24-1009" fmla="*/ 103908 w 580141"/>
                <a:gd name="connsiteY24-1010" fmla="*/ 1412002 h 1640259"/>
                <a:gd name="connsiteX25-1011" fmla="*/ 550099 w 580141"/>
                <a:gd name="connsiteY25-1012" fmla="*/ 54739 h 1640259"/>
                <a:gd name="connsiteX0-1013" fmla="*/ 550099 w 580141"/>
                <a:gd name="connsiteY0-1014" fmla="*/ 54739 h 1640259"/>
                <a:gd name="connsiteX1-1015" fmla="*/ 536842 w 580141"/>
                <a:gd name="connsiteY1-1016" fmla="*/ 262901 h 1640259"/>
                <a:gd name="connsiteX2-1017" fmla="*/ 550454 w 580141"/>
                <a:gd name="connsiteY2-1018" fmla="*/ 290825 h 1640259"/>
                <a:gd name="connsiteX3-1019" fmla="*/ 488816 w 580141"/>
                <a:gd name="connsiteY3-1020" fmla="*/ 248282 h 1640259"/>
                <a:gd name="connsiteX4-1021" fmla="*/ 532877 w 580141"/>
                <a:gd name="connsiteY4-1022" fmla="*/ 296148 h 1640259"/>
                <a:gd name="connsiteX5-1023" fmla="*/ 528440 w 580141"/>
                <a:gd name="connsiteY5-1024" fmla="*/ 449834 h 1640259"/>
                <a:gd name="connsiteX6-1025" fmla="*/ 440807 w 580141"/>
                <a:gd name="connsiteY6-1026" fmla="*/ 401948 h 1640259"/>
                <a:gd name="connsiteX7-1027" fmla="*/ 530748 w 580141"/>
                <a:gd name="connsiteY7-1028" fmla="*/ 481883 h 1640259"/>
                <a:gd name="connsiteX8-1029" fmla="*/ 523630 w 580141"/>
                <a:gd name="connsiteY8-1030" fmla="*/ 648711 h 1640259"/>
                <a:gd name="connsiteX9-1031" fmla="*/ 372197 w 580141"/>
                <a:gd name="connsiteY9-1032" fmla="*/ 546723 h 1640259"/>
                <a:gd name="connsiteX10-1033" fmla="*/ 521176 w 580141"/>
                <a:gd name="connsiteY10-1034" fmla="*/ 666226 h 1640259"/>
                <a:gd name="connsiteX11-1035" fmla="*/ 508896 w 580141"/>
                <a:gd name="connsiteY11-1036" fmla="*/ 846271 h 1640259"/>
                <a:gd name="connsiteX12-1037" fmla="*/ 270832 w 580141"/>
                <a:gd name="connsiteY12-1038" fmla="*/ 673942 h 1640259"/>
                <a:gd name="connsiteX13-1039" fmla="*/ 501344 w 580141"/>
                <a:gd name="connsiteY13-1040" fmla="*/ 870712 h 1640259"/>
                <a:gd name="connsiteX14-1041" fmla="*/ 484201 w 580141"/>
                <a:gd name="connsiteY14-1042" fmla="*/ 1018658 h 1640259"/>
                <a:gd name="connsiteX15-1043" fmla="*/ 184579 w 580141"/>
                <a:gd name="connsiteY15-1044" fmla="*/ 796670 h 1640259"/>
                <a:gd name="connsiteX16-1045" fmla="*/ 479002 w 580141"/>
                <a:gd name="connsiteY16-1046" fmla="*/ 1055860 h 1640259"/>
                <a:gd name="connsiteX17-1047" fmla="*/ 474625 w 580141"/>
                <a:gd name="connsiteY17-1048" fmla="*/ 1200922 h 1640259"/>
                <a:gd name="connsiteX18-1049" fmla="*/ 119129 w 580141"/>
                <a:gd name="connsiteY18-1050" fmla="*/ 944197 h 1640259"/>
                <a:gd name="connsiteX19-1051" fmla="*/ 467006 w 580141"/>
                <a:gd name="connsiteY19-1052" fmla="*/ 1229607 h 1640259"/>
                <a:gd name="connsiteX20-1053" fmla="*/ 480083 w 580141"/>
                <a:gd name="connsiteY20-1054" fmla="*/ 1384563 h 1640259"/>
                <a:gd name="connsiteX21-1055" fmla="*/ 184579 w 580141"/>
                <a:gd name="connsiteY21-1056" fmla="*/ 1187390 h 1640259"/>
                <a:gd name="connsiteX22-1057" fmla="*/ 480050 w 580141"/>
                <a:gd name="connsiteY22-1058" fmla="*/ 1411796 h 1640259"/>
                <a:gd name="connsiteX23-1059" fmla="*/ 552481 w 580141"/>
                <a:gd name="connsiteY23-1060" fmla="*/ 1640067 h 1640259"/>
                <a:gd name="connsiteX24-1061" fmla="*/ 103908 w 580141"/>
                <a:gd name="connsiteY24-1062" fmla="*/ 1412002 h 1640259"/>
                <a:gd name="connsiteX25-1063" fmla="*/ 550099 w 580141"/>
                <a:gd name="connsiteY25-1064" fmla="*/ 54739 h 1640259"/>
                <a:gd name="connsiteX0-1065" fmla="*/ 550099 w 580141"/>
                <a:gd name="connsiteY0-1066" fmla="*/ 54739 h 1640259"/>
                <a:gd name="connsiteX1-1067" fmla="*/ 536842 w 580141"/>
                <a:gd name="connsiteY1-1068" fmla="*/ 262901 h 1640259"/>
                <a:gd name="connsiteX2-1069" fmla="*/ 550454 w 580141"/>
                <a:gd name="connsiteY2-1070" fmla="*/ 290825 h 1640259"/>
                <a:gd name="connsiteX3-1071" fmla="*/ 488816 w 580141"/>
                <a:gd name="connsiteY3-1072" fmla="*/ 248282 h 1640259"/>
                <a:gd name="connsiteX4-1073" fmla="*/ 532877 w 580141"/>
                <a:gd name="connsiteY4-1074" fmla="*/ 296148 h 1640259"/>
                <a:gd name="connsiteX5-1075" fmla="*/ 528440 w 580141"/>
                <a:gd name="connsiteY5-1076" fmla="*/ 449834 h 1640259"/>
                <a:gd name="connsiteX6-1077" fmla="*/ 440807 w 580141"/>
                <a:gd name="connsiteY6-1078" fmla="*/ 401948 h 1640259"/>
                <a:gd name="connsiteX7-1079" fmla="*/ 530748 w 580141"/>
                <a:gd name="connsiteY7-1080" fmla="*/ 481883 h 1640259"/>
                <a:gd name="connsiteX8-1081" fmla="*/ 523630 w 580141"/>
                <a:gd name="connsiteY8-1082" fmla="*/ 648711 h 1640259"/>
                <a:gd name="connsiteX9-1083" fmla="*/ 372197 w 580141"/>
                <a:gd name="connsiteY9-1084" fmla="*/ 546723 h 1640259"/>
                <a:gd name="connsiteX10-1085" fmla="*/ 498617 w 580141"/>
                <a:gd name="connsiteY10-1086" fmla="*/ 658378 h 1640259"/>
                <a:gd name="connsiteX11-1087" fmla="*/ 508896 w 580141"/>
                <a:gd name="connsiteY11-1088" fmla="*/ 846271 h 1640259"/>
                <a:gd name="connsiteX12-1089" fmla="*/ 270832 w 580141"/>
                <a:gd name="connsiteY12-1090" fmla="*/ 673942 h 1640259"/>
                <a:gd name="connsiteX13-1091" fmla="*/ 501344 w 580141"/>
                <a:gd name="connsiteY13-1092" fmla="*/ 870712 h 1640259"/>
                <a:gd name="connsiteX14-1093" fmla="*/ 484201 w 580141"/>
                <a:gd name="connsiteY14-1094" fmla="*/ 1018658 h 1640259"/>
                <a:gd name="connsiteX15-1095" fmla="*/ 184579 w 580141"/>
                <a:gd name="connsiteY15-1096" fmla="*/ 796670 h 1640259"/>
                <a:gd name="connsiteX16-1097" fmla="*/ 479002 w 580141"/>
                <a:gd name="connsiteY16-1098" fmla="*/ 1055860 h 1640259"/>
                <a:gd name="connsiteX17-1099" fmla="*/ 474625 w 580141"/>
                <a:gd name="connsiteY17-1100" fmla="*/ 1200922 h 1640259"/>
                <a:gd name="connsiteX18-1101" fmla="*/ 119129 w 580141"/>
                <a:gd name="connsiteY18-1102" fmla="*/ 944197 h 1640259"/>
                <a:gd name="connsiteX19-1103" fmla="*/ 467006 w 580141"/>
                <a:gd name="connsiteY19-1104" fmla="*/ 1229607 h 1640259"/>
                <a:gd name="connsiteX20-1105" fmla="*/ 480083 w 580141"/>
                <a:gd name="connsiteY20-1106" fmla="*/ 1384563 h 1640259"/>
                <a:gd name="connsiteX21-1107" fmla="*/ 184579 w 580141"/>
                <a:gd name="connsiteY21-1108" fmla="*/ 1187390 h 1640259"/>
                <a:gd name="connsiteX22-1109" fmla="*/ 480050 w 580141"/>
                <a:gd name="connsiteY22-1110" fmla="*/ 1411796 h 1640259"/>
                <a:gd name="connsiteX23-1111" fmla="*/ 552481 w 580141"/>
                <a:gd name="connsiteY23-1112" fmla="*/ 1640067 h 1640259"/>
                <a:gd name="connsiteX24-1113" fmla="*/ 103908 w 580141"/>
                <a:gd name="connsiteY24-1114" fmla="*/ 1412002 h 1640259"/>
                <a:gd name="connsiteX25-1115" fmla="*/ 550099 w 580141"/>
                <a:gd name="connsiteY25-1116" fmla="*/ 54739 h 1640259"/>
                <a:gd name="connsiteX0-1117" fmla="*/ 550099 w 580141"/>
                <a:gd name="connsiteY0-1118" fmla="*/ 54739 h 1640259"/>
                <a:gd name="connsiteX1-1119" fmla="*/ 536842 w 580141"/>
                <a:gd name="connsiteY1-1120" fmla="*/ 262901 h 1640259"/>
                <a:gd name="connsiteX2-1121" fmla="*/ 550454 w 580141"/>
                <a:gd name="connsiteY2-1122" fmla="*/ 290825 h 1640259"/>
                <a:gd name="connsiteX3-1123" fmla="*/ 488816 w 580141"/>
                <a:gd name="connsiteY3-1124" fmla="*/ 248282 h 1640259"/>
                <a:gd name="connsiteX4-1125" fmla="*/ 532877 w 580141"/>
                <a:gd name="connsiteY4-1126" fmla="*/ 296148 h 1640259"/>
                <a:gd name="connsiteX5-1127" fmla="*/ 528440 w 580141"/>
                <a:gd name="connsiteY5-1128" fmla="*/ 449834 h 1640259"/>
                <a:gd name="connsiteX6-1129" fmla="*/ 440807 w 580141"/>
                <a:gd name="connsiteY6-1130" fmla="*/ 401948 h 1640259"/>
                <a:gd name="connsiteX7-1131" fmla="*/ 530748 w 580141"/>
                <a:gd name="connsiteY7-1132" fmla="*/ 481883 h 1640259"/>
                <a:gd name="connsiteX8-1133" fmla="*/ 498587 w 580141"/>
                <a:gd name="connsiteY8-1134" fmla="*/ 638313 h 1640259"/>
                <a:gd name="connsiteX9-1135" fmla="*/ 372197 w 580141"/>
                <a:gd name="connsiteY9-1136" fmla="*/ 546723 h 1640259"/>
                <a:gd name="connsiteX10-1137" fmla="*/ 498617 w 580141"/>
                <a:gd name="connsiteY10-1138" fmla="*/ 658378 h 1640259"/>
                <a:gd name="connsiteX11-1139" fmla="*/ 508896 w 580141"/>
                <a:gd name="connsiteY11-1140" fmla="*/ 846271 h 1640259"/>
                <a:gd name="connsiteX12-1141" fmla="*/ 270832 w 580141"/>
                <a:gd name="connsiteY12-1142" fmla="*/ 673942 h 1640259"/>
                <a:gd name="connsiteX13-1143" fmla="*/ 501344 w 580141"/>
                <a:gd name="connsiteY13-1144" fmla="*/ 870712 h 1640259"/>
                <a:gd name="connsiteX14-1145" fmla="*/ 484201 w 580141"/>
                <a:gd name="connsiteY14-1146" fmla="*/ 1018658 h 1640259"/>
                <a:gd name="connsiteX15-1147" fmla="*/ 184579 w 580141"/>
                <a:gd name="connsiteY15-1148" fmla="*/ 796670 h 1640259"/>
                <a:gd name="connsiteX16-1149" fmla="*/ 479002 w 580141"/>
                <a:gd name="connsiteY16-1150" fmla="*/ 1055860 h 1640259"/>
                <a:gd name="connsiteX17-1151" fmla="*/ 474625 w 580141"/>
                <a:gd name="connsiteY17-1152" fmla="*/ 1200922 h 1640259"/>
                <a:gd name="connsiteX18-1153" fmla="*/ 119129 w 580141"/>
                <a:gd name="connsiteY18-1154" fmla="*/ 944197 h 1640259"/>
                <a:gd name="connsiteX19-1155" fmla="*/ 467006 w 580141"/>
                <a:gd name="connsiteY19-1156" fmla="*/ 1229607 h 1640259"/>
                <a:gd name="connsiteX20-1157" fmla="*/ 480083 w 580141"/>
                <a:gd name="connsiteY20-1158" fmla="*/ 1384563 h 1640259"/>
                <a:gd name="connsiteX21-1159" fmla="*/ 184579 w 580141"/>
                <a:gd name="connsiteY21-1160" fmla="*/ 1187390 h 1640259"/>
                <a:gd name="connsiteX22-1161" fmla="*/ 480050 w 580141"/>
                <a:gd name="connsiteY22-1162" fmla="*/ 1411796 h 1640259"/>
                <a:gd name="connsiteX23-1163" fmla="*/ 552481 w 580141"/>
                <a:gd name="connsiteY23-1164" fmla="*/ 1640067 h 1640259"/>
                <a:gd name="connsiteX24-1165" fmla="*/ 103908 w 580141"/>
                <a:gd name="connsiteY24-1166" fmla="*/ 1412002 h 1640259"/>
                <a:gd name="connsiteX25-1167" fmla="*/ 550099 w 580141"/>
                <a:gd name="connsiteY25-1168" fmla="*/ 54739 h 1640259"/>
                <a:gd name="connsiteX0-1169" fmla="*/ 550099 w 580141"/>
                <a:gd name="connsiteY0-1170" fmla="*/ 54739 h 1640259"/>
                <a:gd name="connsiteX1-1171" fmla="*/ 536842 w 580141"/>
                <a:gd name="connsiteY1-1172" fmla="*/ 262901 h 1640259"/>
                <a:gd name="connsiteX2-1173" fmla="*/ 550454 w 580141"/>
                <a:gd name="connsiteY2-1174" fmla="*/ 290825 h 1640259"/>
                <a:gd name="connsiteX3-1175" fmla="*/ 488816 w 580141"/>
                <a:gd name="connsiteY3-1176" fmla="*/ 248282 h 1640259"/>
                <a:gd name="connsiteX4-1177" fmla="*/ 532877 w 580141"/>
                <a:gd name="connsiteY4-1178" fmla="*/ 296148 h 1640259"/>
                <a:gd name="connsiteX5-1179" fmla="*/ 528440 w 580141"/>
                <a:gd name="connsiteY5-1180" fmla="*/ 449834 h 1640259"/>
                <a:gd name="connsiteX6-1181" fmla="*/ 440807 w 580141"/>
                <a:gd name="connsiteY6-1182" fmla="*/ 401948 h 1640259"/>
                <a:gd name="connsiteX7-1183" fmla="*/ 518260 w 580141"/>
                <a:gd name="connsiteY7-1184" fmla="*/ 474167 h 1640259"/>
                <a:gd name="connsiteX8-1185" fmla="*/ 498587 w 580141"/>
                <a:gd name="connsiteY8-1186" fmla="*/ 638313 h 1640259"/>
                <a:gd name="connsiteX9-1187" fmla="*/ 372197 w 580141"/>
                <a:gd name="connsiteY9-1188" fmla="*/ 546723 h 1640259"/>
                <a:gd name="connsiteX10-1189" fmla="*/ 498617 w 580141"/>
                <a:gd name="connsiteY10-1190" fmla="*/ 658378 h 1640259"/>
                <a:gd name="connsiteX11-1191" fmla="*/ 508896 w 580141"/>
                <a:gd name="connsiteY11-1192" fmla="*/ 846271 h 1640259"/>
                <a:gd name="connsiteX12-1193" fmla="*/ 270832 w 580141"/>
                <a:gd name="connsiteY12-1194" fmla="*/ 673942 h 1640259"/>
                <a:gd name="connsiteX13-1195" fmla="*/ 501344 w 580141"/>
                <a:gd name="connsiteY13-1196" fmla="*/ 870712 h 1640259"/>
                <a:gd name="connsiteX14-1197" fmla="*/ 484201 w 580141"/>
                <a:gd name="connsiteY14-1198" fmla="*/ 1018658 h 1640259"/>
                <a:gd name="connsiteX15-1199" fmla="*/ 184579 w 580141"/>
                <a:gd name="connsiteY15-1200" fmla="*/ 796670 h 1640259"/>
                <a:gd name="connsiteX16-1201" fmla="*/ 479002 w 580141"/>
                <a:gd name="connsiteY16-1202" fmla="*/ 1055860 h 1640259"/>
                <a:gd name="connsiteX17-1203" fmla="*/ 474625 w 580141"/>
                <a:gd name="connsiteY17-1204" fmla="*/ 1200922 h 1640259"/>
                <a:gd name="connsiteX18-1205" fmla="*/ 119129 w 580141"/>
                <a:gd name="connsiteY18-1206" fmla="*/ 944197 h 1640259"/>
                <a:gd name="connsiteX19-1207" fmla="*/ 467006 w 580141"/>
                <a:gd name="connsiteY19-1208" fmla="*/ 1229607 h 1640259"/>
                <a:gd name="connsiteX20-1209" fmla="*/ 480083 w 580141"/>
                <a:gd name="connsiteY20-1210" fmla="*/ 1384563 h 1640259"/>
                <a:gd name="connsiteX21-1211" fmla="*/ 184579 w 580141"/>
                <a:gd name="connsiteY21-1212" fmla="*/ 1187390 h 1640259"/>
                <a:gd name="connsiteX22-1213" fmla="*/ 480050 w 580141"/>
                <a:gd name="connsiteY22-1214" fmla="*/ 1411796 h 1640259"/>
                <a:gd name="connsiteX23-1215" fmla="*/ 552481 w 580141"/>
                <a:gd name="connsiteY23-1216" fmla="*/ 1640067 h 1640259"/>
                <a:gd name="connsiteX24-1217" fmla="*/ 103908 w 580141"/>
                <a:gd name="connsiteY24-1218" fmla="*/ 1412002 h 1640259"/>
                <a:gd name="connsiteX25-1219" fmla="*/ 550099 w 580141"/>
                <a:gd name="connsiteY25-1220" fmla="*/ 54739 h 1640259"/>
                <a:gd name="connsiteX0-1221" fmla="*/ 550099 w 580141"/>
                <a:gd name="connsiteY0-1222" fmla="*/ 54739 h 1640259"/>
                <a:gd name="connsiteX1-1223" fmla="*/ 536842 w 580141"/>
                <a:gd name="connsiteY1-1224" fmla="*/ 262901 h 1640259"/>
                <a:gd name="connsiteX2-1225" fmla="*/ 550454 w 580141"/>
                <a:gd name="connsiteY2-1226" fmla="*/ 290825 h 1640259"/>
                <a:gd name="connsiteX3-1227" fmla="*/ 488816 w 580141"/>
                <a:gd name="connsiteY3-1228" fmla="*/ 248282 h 1640259"/>
                <a:gd name="connsiteX4-1229" fmla="*/ 532877 w 580141"/>
                <a:gd name="connsiteY4-1230" fmla="*/ 296148 h 1640259"/>
                <a:gd name="connsiteX5-1231" fmla="*/ 528440 w 580141"/>
                <a:gd name="connsiteY5-1232" fmla="*/ 449834 h 1640259"/>
                <a:gd name="connsiteX6-1233" fmla="*/ 440807 w 580141"/>
                <a:gd name="connsiteY6-1234" fmla="*/ 401948 h 1640259"/>
                <a:gd name="connsiteX7-1235" fmla="*/ 518260 w 580141"/>
                <a:gd name="connsiteY7-1236" fmla="*/ 474167 h 1640259"/>
                <a:gd name="connsiteX8-1237" fmla="*/ 498587 w 580141"/>
                <a:gd name="connsiteY8-1238" fmla="*/ 638313 h 1640259"/>
                <a:gd name="connsiteX9-1239" fmla="*/ 372197 w 580141"/>
                <a:gd name="connsiteY9-1240" fmla="*/ 546723 h 1640259"/>
                <a:gd name="connsiteX10-1241" fmla="*/ 498617 w 580141"/>
                <a:gd name="connsiteY10-1242" fmla="*/ 658378 h 1640259"/>
                <a:gd name="connsiteX11-1243" fmla="*/ 484050 w 580141"/>
                <a:gd name="connsiteY11-1244" fmla="*/ 820768 h 1640259"/>
                <a:gd name="connsiteX12-1245" fmla="*/ 270832 w 580141"/>
                <a:gd name="connsiteY12-1246" fmla="*/ 673942 h 1640259"/>
                <a:gd name="connsiteX13-1247" fmla="*/ 501344 w 580141"/>
                <a:gd name="connsiteY13-1248" fmla="*/ 870712 h 1640259"/>
                <a:gd name="connsiteX14-1249" fmla="*/ 484201 w 580141"/>
                <a:gd name="connsiteY14-1250" fmla="*/ 1018658 h 1640259"/>
                <a:gd name="connsiteX15-1251" fmla="*/ 184579 w 580141"/>
                <a:gd name="connsiteY15-1252" fmla="*/ 796670 h 1640259"/>
                <a:gd name="connsiteX16-1253" fmla="*/ 479002 w 580141"/>
                <a:gd name="connsiteY16-1254" fmla="*/ 1055860 h 1640259"/>
                <a:gd name="connsiteX17-1255" fmla="*/ 474625 w 580141"/>
                <a:gd name="connsiteY17-1256" fmla="*/ 1200922 h 1640259"/>
                <a:gd name="connsiteX18-1257" fmla="*/ 119129 w 580141"/>
                <a:gd name="connsiteY18-1258" fmla="*/ 944197 h 1640259"/>
                <a:gd name="connsiteX19-1259" fmla="*/ 467006 w 580141"/>
                <a:gd name="connsiteY19-1260" fmla="*/ 1229607 h 1640259"/>
                <a:gd name="connsiteX20-1261" fmla="*/ 480083 w 580141"/>
                <a:gd name="connsiteY20-1262" fmla="*/ 1384563 h 1640259"/>
                <a:gd name="connsiteX21-1263" fmla="*/ 184579 w 580141"/>
                <a:gd name="connsiteY21-1264" fmla="*/ 1187390 h 1640259"/>
                <a:gd name="connsiteX22-1265" fmla="*/ 480050 w 580141"/>
                <a:gd name="connsiteY22-1266" fmla="*/ 1411796 h 1640259"/>
                <a:gd name="connsiteX23-1267" fmla="*/ 552481 w 580141"/>
                <a:gd name="connsiteY23-1268" fmla="*/ 1640067 h 1640259"/>
                <a:gd name="connsiteX24-1269" fmla="*/ 103908 w 580141"/>
                <a:gd name="connsiteY24-1270" fmla="*/ 1412002 h 1640259"/>
                <a:gd name="connsiteX25-1271" fmla="*/ 550099 w 580141"/>
                <a:gd name="connsiteY25-1272" fmla="*/ 54739 h 1640259"/>
                <a:gd name="connsiteX0-1273" fmla="*/ 550099 w 580141"/>
                <a:gd name="connsiteY0-1274" fmla="*/ 54739 h 1640259"/>
                <a:gd name="connsiteX1-1275" fmla="*/ 536842 w 580141"/>
                <a:gd name="connsiteY1-1276" fmla="*/ 262901 h 1640259"/>
                <a:gd name="connsiteX2-1277" fmla="*/ 550454 w 580141"/>
                <a:gd name="connsiteY2-1278" fmla="*/ 290825 h 1640259"/>
                <a:gd name="connsiteX3-1279" fmla="*/ 488816 w 580141"/>
                <a:gd name="connsiteY3-1280" fmla="*/ 248282 h 1640259"/>
                <a:gd name="connsiteX4-1281" fmla="*/ 532877 w 580141"/>
                <a:gd name="connsiteY4-1282" fmla="*/ 296148 h 1640259"/>
                <a:gd name="connsiteX5-1283" fmla="*/ 528440 w 580141"/>
                <a:gd name="connsiteY5-1284" fmla="*/ 449834 h 1640259"/>
                <a:gd name="connsiteX6-1285" fmla="*/ 440807 w 580141"/>
                <a:gd name="connsiteY6-1286" fmla="*/ 401948 h 1640259"/>
                <a:gd name="connsiteX7-1287" fmla="*/ 518260 w 580141"/>
                <a:gd name="connsiteY7-1288" fmla="*/ 474167 h 1640259"/>
                <a:gd name="connsiteX8-1289" fmla="*/ 498587 w 580141"/>
                <a:gd name="connsiteY8-1290" fmla="*/ 638313 h 1640259"/>
                <a:gd name="connsiteX9-1291" fmla="*/ 372197 w 580141"/>
                <a:gd name="connsiteY9-1292" fmla="*/ 546723 h 1640259"/>
                <a:gd name="connsiteX10-1293" fmla="*/ 498617 w 580141"/>
                <a:gd name="connsiteY10-1294" fmla="*/ 658378 h 1640259"/>
                <a:gd name="connsiteX11-1295" fmla="*/ 484050 w 580141"/>
                <a:gd name="connsiteY11-1296" fmla="*/ 820768 h 1640259"/>
                <a:gd name="connsiteX12-1297" fmla="*/ 270832 w 580141"/>
                <a:gd name="connsiteY12-1298" fmla="*/ 673942 h 1640259"/>
                <a:gd name="connsiteX13-1299" fmla="*/ 478917 w 580141"/>
                <a:gd name="connsiteY13-1300" fmla="*/ 852794 h 1640259"/>
                <a:gd name="connsiteX14-1301" fmla="*/ 484201 w 580141"/>
                <a:gd name="connsiteY14-1302" fmla="*/ 1018658 h 1640259"/>
                <a:gd name="connsiteX15-1303" fmla="*/ 184579 w 580141"/>
                <a:gd name="connsiteY15-1304" fmla="*/ 796670 h 1640259"/>
                <a:gd name="connsiteX16-1305" fmla="*/ 479002 w 580141"/>
                <a:gd name="connsiteY16-1306" fmla="*/ 1055860 h 1640259"/>
                <a:gd name="connsiteX17-1307" fmla="*/ 474625 w 580141"/>
                <a:gd name="connsiteY17-1308" fmla="*/ 1200922 h 1640259"/>
                <a:gd name="connsiteX18-1309" fmla="*/ 119129 w 580141"/>
                <a:gd name="connsiteY18-1310" fmla="*/ 944197 h 1640259"/>
                <a:gd name="connsiteX19-1311" fmla="*/ 467006 w 580141"/>
                <a:gd name="connsiteY19-1312" fmla="*/ 1229607 h 1640259"/>
                <a:gd name="connsiteX20-1313" fmla="*/ 480083 w 580141"/>
                <a:gd name="connsiteY20-1314" fmla="*/ 1384563 h 1640259"/>
                <a:gd name="connsiteX21-1315" fmla="*/ 184579 w 580141"/>
                <a:gd name="connsiteY21-1316" fmla="*/ 1187390 h 1640259"/>
                <a:gd name="connsiteX22-1317" fmla="*/ 480050 w 580141"/>
                <a:gd name="connsiteY22-1318" fmla="*/ 1411796 h 1640259"/>
                <a:gd name="connsiteX23-1319" fmla="*/ 552481 w 580141"/>
                <a:gd name="connsiteY23-1320" fmla="*/ 1640067 h 1640259"/>
                <a:gd name="connsiteX24-1321" fmla="*/ 103908 w 580141"/>
                <a:gd name="connsiteY24-1322" fmla="*/ 1412002 h 1640259"/>
                <a:gd name="connsiteX25-1323" fmla="*/ 550099 w 580141"/>
                <a:gd name="connsiteY25-1324" fmla="*/ 54739 h 1640259"/>
                <a:gd name="connsiteX0-1325" fmla="*/ 550099 w 580141"/>
                <a:gd name="connsiteY0-1326" fmla="*/ 54739 h 1640259"/>
                <a:gd name="connsiteX1-1327" fmla="*/ 536842 w 580141"/>
                <a:gd name="connsiteY1-1328" fmla="*/ 262901 h 1640259"/>
                <a:gd name="connsiteX2-1329" fmla="*/ 550454 w 580141"/>
                <a:gd name="connsiteY2-1330" fmla="*/ 290825 h 1640259"/>
                <a:gd name="connsiteX3-1331" fmla="*/ 488816 w 580141"/>
                <a:gd name="connsiteY3-1332" fmla="*/ 248282 h 1640259"/>
                <a:gd name="connsiteX4-1333" fmla="*/ 532877 w 580141"/>
                <a:gd name="connsiteY4-1334" fmla="*/ 296148 h 1640259"/>
                <a:gd name="connsiteX5-1335" fmla="*/ 528440 w 580141"/>
                <a:gd name="connsiteY5-1336" fmla="*/ 449834 h 1640259"/>
                <a:gd name="connsiteX6-1337" fmla="*/ 440807 w 580141"/>
                <a:gd name="connsiteY6-1338" fmla="*/ 401948 h 1640259"/>
                <a:gd name="connsiteX7-1339" fmla="*/ 518260 w 580141"/>
                <a:gd name="connsiteY7-1340" fmla="*/ 474167 h 1640259"/>
                <a:gd name="connsiteX8-1341" fmla="*/ 498587 w 580141"/>
                <a:gd name="connsiteY8-1342" fmla="*/ 638313 h 1640259"/>
                <a:gd name="connsiteX9-1343" fmla="*/ 372197 w 580141"/>
                <a:gd name="connsiteY9-1344" fmla="*/ 546723 h 1640259"/>
                <a:gd name="connsiteX10-1345" fmla="*/ 498617 w 580141"/>
                <a:gd name="connsiteY10-1346" fmla="*/ 658378 h 1640259"/>
                <a:gd name="connsiteX11-1347" fmla="*/ 484050 w 580141"/>
                <a:gd name="connsiteY11-1348" fmla="*/ 820768 h 1640259"/>
                <a:gd name="connsiteX12-1349" fmla="*/ 270832 w 580141"/>
                <a:gd name="connsiteY12-1350" fmla="*/ 673942 h 1640259"/>
                <a:gd name="connsiteX13-1351" fmla="*/ 478917 w 580141"/>
                <a:gd name="connsiteY13-1352" fmla="*/ 852794 h 1640259"/>
                <a:gd name="connsiteX14-1353" fmla="*/ 484201 w 580141"/>
                <a:gd name="connsiteY14-1354" fmla="*/ 1018658 h 1640259"/>
                <a:gd name="connsiteX15-1355" fmla="*/ 184579 w 580141"/>
                <a:gd name="connsiteY15-1356" fmla="*/ 796670 h 1640259"/>
                <a:gd name="connsiteX16-1357" fmla="*/ 479002 w 580141"/>
                <a:gd name="connsiteY16-1358" fmla="*/ 1055860 h 1640259"/>
                <a:gd name="connsiteX17-1359" fmla="*/ 459783 w 580141"/>
                <a:gd name="connsiteY17-1360" fmla="*/ 1180585 h 1640259"/>
                <a:gd name="connsiteX18-1361" fmla="*/ 119129 w 580141"/>
                <a:gd name="connsiteY18-1362" fmla="*/ 944197 h 1640259"/>
                <a:gd name="connsiteX19-1363" fmla="*/ 467006 w 580141"/>
                <a:gd name="connsiteY19-1364" fmla="*/ 1229607 h 1640259"/>
                <a:gd name="connsiteX20-1365" fmla="*/ 480083 w 580141"/>
                <a:gd name="connsiteY20-1366" fmla="*/ 1384563 h 1640259"/>
                <a:gd name="connsiteX21-1367" fmla="*/ 184579 w 580141"/>
                <a:gd name="connsiteY21-1368" fmla="*/ 1187390 h 1640259"/>
                <a:gd name="connsiteX22-1369" fmla="*/ 480050 w 580141"/>
                <a:gd name="connsiteY22-1370" fmla="*/ 1411796 h 1640259"/>
                <a:gd name="connsiteX23-1371" fmla="*/ 552481 w 580141"/>
                <a:gd name="connsiteY23-1372" fmla="*/ 1640067 h 1640259"/>
                <a:gd name="connsiteX24-1373" fmla="*/ 103908 w 580141"/>
                <a:gd name="connsiteY24-1374" fmla="*/ 1412002 h 1640259"/>
                <a:gd name="connsiteX25-1375" fmla="*/ 550099 w 580141"/>
                <a:gd name="connsiteY25-1376" fmla="*/ 54739 h 1640259"/>
                <a:gd name="connsiteX0-1377" fmla="*/ 550099 w 580141"/>
                <a:gd name="connsiteY0-1378" fmla="*/ 54739 h 1640259"/>
                <a:gd name="connsiteX1-1379" fmla="*/ 536842 w 580141"/>
                <a:gd name="connsiteY1-1380" fmla="*/ 262901 h 1640259"/>
                <a:gd name="connsiteX2-1381" fmla="*/ 550454 w 580141"/>
                <a:gd name="connsiteY2-1382" fmla="*/ 290825 h 1640259"/>
                <a:gd name="connsiteX3-1383" fmla="*/ 488816 w 580141"/>
                <a:gd name="connsiteY3-1384" fmla="*/ 248282 h 1640259"/>
                <a:gd name="connsiteX4-1385" fmla="*/ 532877 w 580141"/>
                <a:gd name="connsiteY4-1386" fmla="*/ 296148 h 1640259"/>
                <a:gd name="connsiteX5-1387" fmla="*/ 528440 w 580141"/>
                <a:gd name="connsiteY5-1388" fmla="*/ 449834 h 1640259"/>
                <a:gd name="connsiteX6-1389" fmla="*/ 440807 w 580141"/>
                <a:gd name="connsiteY6-1390" fmla="*/ 401948 h 1640259"/>
                <a:gd name="connsiteX7-1391" fmla="*/ 518260 w 580141"/>
                <a:gd name="connsiteY7-1392" fmla="*/ 474167 h 1640259"/>
                <a:gd name="connsiteX8-1393" fmla="*/ 498587 w 580141"/>
                <a:gd name="connsiteY8-1394" fmla="*/ 638313 h 1640259"/>
                <a:gd name="connsiteX9-1395" fmla="*/ 372197 w 580141"/>
                <a:gd name="connsiteY9-1396" fmla="*/ 546723 h 1640259"/>
                <a:gd name="connsiteX10-1397" fmla="*/ 498617 w 580141"/>
                <a:gd name="connsiteY10-1398" fmla="*/ 658378 h 1640259"/>
                <a:gd name="connsiteX11-1399" fmla="*/ 484050 w 580141"/>
                <a:gd name="connsiteY11-1400" fmla="*/ 820768 h 1640259"/>
                <a:gd name="connsiteX12-1401" fmla="*/ 270832 w 580141"/>
                <a:gd name="connsiteY12-1402" fmla="*/ 673942 h 1640259"/>
                <a:gd name="connsiteX13-1403" fmla="*/ 478917 w 580141"/>
                <a:gd name="connsiteY13-1404" fmla="*/ 852794 h 1640259"/>
                <a:gd name="connsiteX14-1405" fmla="*/ 484201 w 580141"/>
                <a:gd name="connsiteY14-1406" fmla="*/ 1018658 h 1640259"/>
                <a:gd name="connsiteX15-1407" fmla="*/ 184579 w 580141"/>
                <a:gd name="connsiteY15-1408" fmla="*/ 796670 h 1640259"/>
                <a:gd name="connsiteX16-1409" fmla="*/ 466579 w 580141"/>
                <a:gd name="connsiteY16-1410" fmla="*/ 1043108 h 1640259"/>
                <a:gd name="connsiteX17-1411" fmla="*/ 459783 w 580141"/>
                <a:gd name="connsiteY17-1412" fmla="*/ 1180585 h 1640259"/>
                <a:gd name="connsiteX18-1413" fmla="*/ 119129 w 580141"/>
                <a:gd name="connsiteY18-1414" fmla="*/ 944197 h 1640259"/>
                <a:gd name="connsiteX19-1415" fmla="*/ 467006 w 580141"/>
                <a:gd name="connsiteY19-1416" fmla="*/ 1229607 h 1640259"/>
                <a:gd name="connsiteX20-1417" fmla="*/ 480083 w 580141"/>
                <a:gd name="connsiteY20-1418" fmla="*/ 1384563 h 1640259"/>
                <a:gd name="connsiteX21-1419" fmla="*/ 184579 w 580141"/>
                <a:gd name="connsiteY21-1420" fmla="*/ 1187390 h 1640259"/>
                <a:gd name="connsiteX22-1421" fmla="*/ 480050 w 580141"/>
                <a:gd name="connsiteY22-1422" fmla="*/ 1411796 h 1640259"/>
                <a:gd name="connsiteX23-1423" fmla="*/ 552481 w 580141"/>
                <a:gd name="connsiteY23-1424" fmla="*/ 1640067 h 1640259"/>
                <a:gd name="connsiteX24-1425" fmla="*/ 103908 w 580141"/>
                <a:gd name="connsiteY24-1426" fmla="*/ 1412002 h 1640259"/>
                <a:gd name="connsiteX25-1427" fmla="*/ 550099 w 580141"/>
                <a:gd name="connsiteY25-1428" fmla="*/ 54739 h 1640259"/>
                <a:gd name="connsiteX0-1429" fmla="*/ 550099 w 580141"/>
                <a:gd name="connsiteY0-1430" fmla="*/ 54739 h 1640259"/>
                <a:gd name="connsiteX1-1431" fmla="*/ 536842 w 580141"/>
                <a:gd name="connsiteY1-1432" fmla="*/ 262901 h 1640259"/>
                <a:gd name="connsiteX2-1433" fmla="*/ 550454 w 580141"/>
                <a:gd name="connsiteY2-1434" fmla="*/ 290825 h 1640259"/>
                <a:gd name="connsiteX3-1435" fmla="*/ 488816 w 580141"/>
                <a:gd name="connsiteY3-1436" fmla="*/ 248282 h 1640259"/>
                <a:gd name="connsiteX4-1437" fmla="*/ 532877 w 580141"/>
                <a:gd name="connsiteY4-1438" fmla="*/ 296148 h 1640259"/>
                <a:gd name="connsiteX5-1439" fmla="*/ 528440 w 580141"/>
                <a:gd name="connsiteY5-1440" fmla="*/ 449834 h 1640259"/>
                <a:gd name="connsiteX6-1441" fmla="*/ 440807 w 580141"/>
                <a:gd name="connsiteY6-1442" fmla="*/ 401948 h 1640259"/>
                <a:gd name="connsiteX7-1443" fmla="*/ 518260 w 580141"/>
                <a:gd name="connsiteY7-1444" fmla="*/ 474167 h 1640259"/>
                <a:gd name="connsiteX8-1445" fmla="*/ 498587 w 580141"/>
                <a:gd name="connsiteY8-1446" fmla="*/ 638313 h 1640259"/>
                <a:gd name="connsiteX9-1447" fmla="*/ 372197 w 580141"/>
                <a:gd name="connsiteY9-1448" fmla="*/ 546723 h 1640259"/>
                <a:gd name="connsiteX10-1449" fmla="*/ 498617 w 580141"/>
                <a:gd name="connsiteY10-1450" fmla="*/ 658378 h 1640259"/>
                <a:gd name="connsiteX11-1451" fmla="*/ 484050 w 580141"/>
                <a:gd name="connsiteY11-1452" fmla="*/ 820768 h 1640259"/>
                <a:gd name="connsiteX12-1453" fmla="*/ 270832 w 580141"/>
                <a:gd name="connsiteY12-1454" fmla="*/ 673942 h 1640259"/>
                <a:gd name="connsiteX13-1455" fmla="*/ 478917 w 580141"/>
                <a:gd name="connsiteY13-1456" fmla="*/ 852794 h 1640259"/>
                <a:gd name="connsiteX14-1457" fmla="*/ 469294 w 580141"/>
                <a:gd name="connsiteY14-1458" fmla="*/ 1003356 h 1640259"/>
                <a:gd name="connsiteX15-1459" fmla="*/ 184579 w 580141"/>
                <a:gd name="connsiteY15-1460" fmla="*/ 796670 h 1640259"/>
                <a:gd name="connsiteX16-1461" fmla="*/ 466579 w 580141"/>
                <a:gd name="connsiteY16-1462" fmla="*/ 1043108 h 1640259"/>
                <a:gd name="connsiteX17-1463" fmla="*/ 459783 w 580141"/>
                <a:gd name="connsiteY17-1464" fmla="*/ 1180585 h 1640259"/>
                <a:gd name="connsiteX18-1465" fmla="*/ 119129 w 580141"/>
                <a:gd name="connsiteY18-1466" fmla="*/ 944197 h 1640259"/>
                <a:gd name="connsiteX19-1467" fmla="*/ 467006 w 580141"/>
                <a:gd name="connsiteY19-1468" fmla="*/ 1229607 h 1640259"/>
                <a:gd name="connsiteX20-1469" fmla="*/ 480083 w 580141"/>
                <a:gd name="connsiteY20-1470" fmla="*/ 1384563 h 1640259"/>
                <a:gd name="connsiteX21-1471" fmla="*/ 184579 w 580141"/>
                <a:gd name="connsiteY21-1472" fmla="*/ 1187390 h 1640259"/>
                <a:gd name="connsiteX22-1473" fmla="*/ 480050 w 580141"/>
                <a:gd name="connsiteY22-1474" fmla="*/ 1411796 h 1640259"/>
                <a:gd name="connsiteX23-1475" fmla="*/ 552481 w 580141"/>
                <a:gd name="connsiteY23-1476" fmla="*/ 1640067 h 1640259"/>
                <a:gd name="connsiteX24-1477" fmla="*/ 103908 w 580141"/>
                <a:gd name="connsiteY24-1478" fmla="*/ 1412002 h 1640259"/>
                <a:gd name="connsiteX25-1479" fmla="*/ 550099 w 580141"/>
                <a:gd name="connsiteY25-1480" fmla="*/ 54739 h 1640259"/>
                <a:gd name="connsiteX0-1481" fmla="*/ 550099 w 580141"/>
                <a:gd name="connsiteY0-1482" fmla="*/ 54739 h 1640259"/>
                <a:gd name="connsiteX1-1483" fmla="*/ 536842 w 580141"/>
                <a:gd name="connsiteY1-1484" fmla="*/ 262901 h 1640259"/>
                <a:gd name="connsiteX2-1485" fmla="*/ 550454 w 580141"/>
                <a:gd name="connsiteY2-1486" fmla="*/ 290825 h 1640259"/>
                <a:gd name="connsiteX3-1487" fmla="*/ 488816 w 580141"/>
                <a:gd name="connsiteY3-1488" fmla="*/ 248282 h 1640259"/>
                <a:gd name="connsiteX4-1489" fmla="*/ 532877 w 580141"/>
                <a:gd name="connsiteY4-1490" fmla="*/ 296148 h 1640259"/>
                <a:gd name="connsiteX5-1491" fmla="*/ 511048 w 580141"/>
                <a:gd name="connsiteY5-1492" fmla="*/ 431982 h 1640259"/>
                <a:gd name="connsiteX6-1493" fmla="*/ 440807 w 580141"/>
                <a:gd name="connsiteY6-1494" fmla="*/ 401948 h 1640259"/>
                <a:gd name="connsiteX7-1495" fmla="*/ 518260 w 580141"/>
                <a:gd name="connsiteY7-1496" fmla="*/ 474167 h 1640259"/>
                <a:gd name="connsiteX8-1497" fmla="*/ 498587 w 580141"/>
                <a:gd name="connsiteY8-1498" fmla="*/ 638313 h 1640259"/>
                <a:gd name="connsiteX9-1499" fmla="*/ 372197 w 580141"/>
                <a:gd name="connsiteY9-1500" fmla="*/ 546723 h 1640259"/>
                <a:gd name="connsiteX10-1501" fmla="*/ 498617 w 580141"/>
                <a:gd name="connsiteY10-1502" fmla="*/ 658378 h 1640259"/>
                <a:gd name="connsiteX11-1503" fmla="*/ 484050 w 580141"/>
                <a:gd name="connsiteY11-1504" fmla="*/ 820768 h 1640259"/>
                <a:gd name="connsiteX12-1505" fmla="*/ 270832 w 580141"/>
                <a:gd name="connsiteY12-1506" fmla="*/ 673942 h 1640259"/>
                <a:gd name="connsiteX13-1507" fmla="*/ 478917 w 580141"/>
                <a:gd name="connsiteY13-1508" fmla="*/ 852794 h 1640259"/>
                <a:gd name="connsiteX14-1509" fmla="*/ 469294 w 580141"/>
                <a:gd name="connsiteY14-1510" fmla="*/ 1003356 h 1640259"/>
                <a:gd name="connsiteX15-1511" fmla="*/ 184579 w 580141"/>
                <a:gd name="connsiteY15-1512" fmla="*/ 796670 h 1640259"/>
                <a:gd name="connsiteX16-1513" fmla="*/ 466579 w 580141"/>
                <a:gd name="connsiteY16-1514" fmla="*/ 1043108 h 1640259"/>
                <a:gd name="connsiteX17-1515" fmla="*/ 459783 w 580141"/>
                <a:gd name="connsiteY17-1516" fmla="*/ 1180585 h 1640259"/>
                <a:gd name="connsiteX18-1517" fmla="*/ 119129 w 580141"/>
                <a:gd name="connsiteY18-1518" fmla="*/ 944197 h 1640259"/>
                <a:gd name="connsiteX19-1519" fmla="*/ 467006 w 580141"/>
                <a:gd name="connsiteY19-1520" fmla="*/ 1229607 h 1640259"/>
                <a:gd name="connsiteX20-1521" fmla="*/ 480083 w 580141"/>
                <a:gd name="connsiteY20-1522" fmla="*/ 1384563 h 1640259"/>
                <a:gd name="connsiteX21-1523" fmla="*/ 184579 w 580141"/>
                <a:gd name="connsiteY21-1524" fmla="*/ 1187390 h 1640259"/>
                <a:gd name="connsiteX22-1525" fmla="*/ 480050 w 580141"/>
                <a:gd name="connsiteY22-1526" fmla="*/ 1411796 h 1640259"/>
                <a:gd name="connsiteX23-1527" fmla="*/ 552481 w 580141"/>
                <a:gd name="connsiteY23-1528" fmla="*/ 1640067 h 1640259"/>
                <a:gd name="connsiteX24-1529" fmla="*/ 103908 w 580141"/>
                <a:gd name="connsiteY24-1530" fmla="*/ 1412002 h 1640259"/>
                <a:gd name="connsiteX25-1531" fmla="*/ 550099 w 580141"/>
                <a:gd name="connsiteY25-1532" fmla="*/ 54739 h 1640259"/>
                <a:gd name="connsiteX0-1533" fmla="*/ 550099 w 582162"/>
                <a:gd name="connsiteY0-1534" fmla="*/ 54028 h 1639548"/>
                <a:gd name="connsiteX1-1535" fmla="*/ 536842 w 582162"/>
                <a:gd name="connsiteY1-1536" fmla="*/ 262190 h 1639548"/>
                <a:gd name="connsiteX2-1537" fmla="*/ 488816 w 582162"/>
                <a:gd name="connsiteY2-1538" fmla="*/ 247571 h 1639548"/>
                <a:gd name="connsiteX3-1539" fmla="*/ 532877 w 582162"/>
                <a:gd name="connsiteY3-1540" fmla="*/ 295437 h 1639548"/>
                <a:gd name="connsiteX4-1541" fmla="*/ 511048 w 582162"/>
                <a:gd name="connsiteY4-1542" fmla="*/ 431271 h 1639548"/>
                <a:gd name="connsiteX5-1543" fmla="*/ 440807 w 582162"/>
                <a:gd name="connsiteY5-1544" fmla="*/ 401237 h 1639548"/>
                <a:gd name="connsiteX6-1545" fmla="*/ 518260 w 582162"/>
                <a:gd name="connsiteY6-1546" fmla="*/ 473456 h 1639548"/>
                <a:gd name="connsiteX7-1547" fmla="*/ 498587 w 582162"/>
                <a:gd name="connsiteY7-1548" fmla="*/ 637602 h 1639548"/>
                <a:gd name="connsiteX8-1549" fmla="*/ 372197 w 582162"/>
                <a:gd name="connsiteY8-1550" fmla="*/ 546012 h 1639548"/>
                <a:gd name="connsiteX9-1551" fmla="*/ 498617 w 582162"/>
                <a:gd name="connsiteY9-1552" fmla="*/ 657667 h 1639548"/>
                <a:gd name="connsiteX10-1553" fmla="*/ 484050 w 582162"/>
                <a:gd name="connsiteY10-1554" fmla="*/ 820057 h 1639548"/>
                <a:gd name="connsiteX11-1555" fmla="*/ 270832 w 582162"/>
                <a:gd name="connsiteY11-1556" fmla="*/ 673231 h 1639548"/>
                <a:gd name="connsiteX12-1557" fmla="*/ 478917 w 582162"/>
                <a:gd name="connsiteY12-1558" fmla="*/ 852083 h 1639548"/>
                <a:gd name="connsiteX13-1559" fmla="*/ 469294 w 582162"/>
                <a:gd name="connsiteY13-1560" fmla="*/ 1002645 h 1639548"/>
                <a:gd name="connsiteX14-1561" fmla="*/ 184579 w 582162"/>
                <a:gd name="connsiteY14-1562" fmla="*/ 795959 h 1639548"/>
                <a:gd name="connsiteX15-1563" fmla="*/ 466579 w 582162"/>
                <a:gd name="connsiteY15-1564" fmla="*/ 1042397 h 1639548"/>
                <a:gd name="connsiteX16-1565" fmla="*/ 459783 w 582162"/>
                <a:gd name="connsiteY16-1566" fmla="*/ 1179874 h 1639548"/>
                <a:gd name="connsiteX17-1567" fmla="*/ 119129 w 582162"/>
                <a:gd name="connsiteY17-1568" fmla="*/ 943486 h 1639548"/>
                <a:gd name="connsiteX18-1569" fmla="*/ 467006 w 582162"/>
                <a:gd name="connsiteY18-1570" fmla="*/ 1228896 h 1639548"/>
                <a:gd name="connsiteX19-1571" fmla="*/ 480083 w 582162"/>
                <a:gd name="connsiteY19-1572" fmla="*/ 1383852 h 1639548"/>
                <a:gd name="connsiteX20-1573" fmla="*/ 184579 w 582162"/>
                <a:gd name="connsiteY20-1574" fmla="*/ 1186679 h 1639548"/>
                <a:gd name="connsiteX21-1575" fmla="*/ 480050 w 582162"/>
                <a:gd name="connsiteY21-1576" fmla="*/ 1411085 h 1639548"/>
                <a:gd name="connsiteX22-1577" fmla="*/ 552481 w 582162"/>
                <a:gd name="connsiteY22-1578" fmla="*/ 1639356 h 1639548"/>
                <a:gd name="connsiteX23-1579" fmla="*/ 103908 w 582162"/>
                <a:gd name="connsiteY23-1580" fmla="*/ 1411291 h 1639548"/>
                <a:gd name="connsiteX24-1581" fmla="*/ 550099 w 582162"/>
                <a:gd name="connsiteY24-1582" fmla="*/ 54028 h 1639548"/>
                <a:gd name="connsiteX0-1583" fmla="*/ 550099 w 582162"/>
                <a:gd name="connsiteY0-1584" fmla="*/ 54028 h 1639548"/>
                <a:gd name="connsiteX1-1585" fmla="*/ 536842 w 582162"/>
                <a:gd name="connsiteY1-1586" fmla="*/ 262190 h 1639548"/>
                <a:gd name="connsiteX2-1587" fmla="*/ 488816 w 582162"/>
                <a:gd name="connsiteY2-1588" fmla="*/ 247571 h 1639548"/>
                <a:gd name="connsiteX3-1589" fmla="*/ 532877 w 582162"/>
                <a:gd name="connsiteY3-1590" fmla="*/ 295437 h 1639548"/>
                <a:gd name="connsiteX4-1591" fmla="*/ 526021 w 582162"/>
                <a:gd name="connsiteY4-1592" fmla="*/ 441538 h 1639548"/>
                <a:gd name="connsiteX5-1593" fmla="*/ 440807 w 582162"/>
                <a:gd name="connsiteY5-1594" fmla="*/ 401237 h 1639548"/>
                <a:gd name="connsiteX6-1595" fmla="*/ 518260 w 582162"/>
                <a:gd name="connsiteY6-1596" fmla="*/ 473456 h 1639548"/>
                <a:gd name="connsiteX7-1597" fmla="*/ 498587 w 582162"/>
                <a:gd name="connsiteY7-1598" fmla="*/ 637602 h 1639548"/>
                <a:gd name="connsiteX8-1599" fmla="*/ 372197 w 582162"/>
                <a:gd name="connsiteY8-1600" fmla="*/ 546012 h 1639548"/>
                <a:gd name="connsiteX9-1601" fmla="*/ 498617 w 582162"/>
                <a:gd name="connsiteY9-1602" fmla="*/ 657667 h 1639548"/>
                <a:gd name="connsiteX10-1603" fmla="*/ 484050 w 582162"/>
                <a:gd name="connsiteY10-1604" fmla="*/ 820057 h 1639548"/>
                <a:gd name="connsiteX11-1605" fmla="*/ 270832 w 582162"/>
                <a:gd name="connsiteY11-1606" fmla="*/ 673231 h 1639548"/>
                <a:gd name="connsiteX12-1607" fmla="*/ 478917 w 582162"/>
                <a:gd name="connsiteY12-1608" fmla="*/ 852083 h 1639548"/>
                <a:gd name="connsiteX13-1609" fmla="*/ 469294 w 582162"/>
                <a:gd name="connsiteY13-1610" fmla="*/ 1002645 h 1639548"/>
                <a:gd name="connsiteX14-1611" fmla="*/ 184579 w 582162"/>
                <a:gd name="connsiteY14-1612" fmla="*/ 795959 h 1639548"/>
                <a:gd name="connsiteX15-1613" fmla="*/ 466579 w 582162"/>
                <a:gd name="connsiteY15-1614" fmla="*/ 1042397 h 1639548"/>
                <a:gd name="connsiteX16-1615" fmla="*/ 459783 w 582162"/>
                <a:gd name="connsiteY16-1616" fmla="*/ 1179874 h 1639548"/>
                <a:gd name="connsiteX17-1617" fmla="*/ 119129 w 582162"/>
                <a:gd name="connsiteY17-1618" fmla="*/ 943486 h 1639548"/>
                <a:gd name="connsiteX18-1619" fmla="*/ 467006 w 582162"/>
                <a:gd name="connsiteY18-1620" fmla="*/ 1228896 h 1639548"/>
                <a:gd name="connsiteX19-1621" fmla="*/ 480083 w 582162"/>
                <a:gd name="connsiteY19-1622" fmla="*/ 1383852 h 1639548"/>
                <a:gd name="connsiteX20-1623" fmla="*/ 184579 w 582162"/>
                <a:gd name="connsiteY20-1624" fmla="*/ 1186679 h 1639548"/>
                <a:gd name="connsiteX21-1625" fmla="*/ 480050 w 582162"/>
                <a:gd name="connsiteY21-1626" fmla="*/ 1411085 h 1639548"/>
                <a:gd name="connsiteX22-1627" fmla="*/ 552481 w 582162"/>
                <a:gd name="connsiteY22-1628" fmla="*/ 1639356 h 1639548"/>
                <a:gd name="connsiteX23-1629" fmla="*/ 103908 w 582162"/>
                <a:gd name="connsiteY23-1630" fmla="*/ 1411291 h 1639548"/>
                <a:gd name="connsiteX24-1631" fmla="*/ 550099 w 582162"/>
                <a:gd name="connsiteY24-1632" fmla="*/ 54028 h 16395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582162" h="1639548">
                  <a:moveTo>
                    <a:pt x="550099" y="54028"/>
                  </a:moveTo>
                  <a:cubicBezTo>
                    <a:pt x="624739" y="-134938"/>
                    <a:pt x="547056" y="229933"/>
                    <a:pt x="536842" y="262190"/>
                  </a:cubicBezTo>
                  <a:cubicBezTo>
                    <a:pt x="526628" y="294447"/>
                    <a:pt x="489477" y="242030"/>
                    <a:pt x="488816" y="247571"/>
                  </a:cubicBezTo>
                  <a:lnTo>
                    <a:pt x="532877" y="295437"/>
                  </a:lnTo>
                  <a:cubicBezTo>
                    <a:pt x="532967" y="355079"/>
                    <a:pt x="525931" y="381896"/>
                    <a:pt x="526021" y="441538"/>
                  </a:cubicBezTo>
                  <a:lnTo>
                    <a:pt x="440807" y="401237"/>
                  </a:lnTo>
                  <a:lnTo>
                    <a:pt x="518260" y="473456"/>
                  </a:lnTo>
                  <a:lnTo>
                    <a:pt x="498587" y="637602"/>
                  </a:lnTo>
                  <a:lnTo>
                    <a:pt x="372197" y="546012"/>
                  </a:lnTo>
                  <a:lnTo>
                    <a:pt x="498617" y="657667"/>
                  </a:lnTo>
                  <a:cubicBezTo>
                    <a:pt x="498709" y="718576"/>
                    <a:pt x="483958" y="759148"/>
                    <a:pt x="484050" y="820057"/>
                  </a:cubicBezTo>
                  <a:lnTo>
                    <a:pt x="270832" y="673231"/>
                  </a:lnTo>
                  <a:lnTo>
                    <a:pt x="478917" y="852083"/>
                  </a:lnTo>
                  <a:lnTo>
                    <a:pt x="469294" y="1002645"/>
                  </a:lnTo>
                  <a:lnTo>
                    <a:pt x="184579" y="795959"/>
                  </a:lnTo>
                  <a:lnTo>
                    <a:pt x="466579" y="1042397"/>
                  </a:lnTo>
                  <a:lnTo>
                    <a:pt x="459783" y="1179874"/>
                  </a:lnTo>
                  <a:lnTo>
                    <a:pt x="119129" y="943486"/>
                  </a:lnTo>
                  <a:lnTo>
                    <a:pt x="467006" y="1228896"/>
                  </a:lnTo>
                  <a:cubicBezTo>
                    <a:pt x="467092" y="1286367"/>
                    <a:pt x="479997" y="1326381"/>
                    <a:pt x="480083" y="1383852"/>
                  </a:cubicBezTo>
                  <a:lnTo>
                    <a:pt x="184579" y="1186679"/>
                  </a:lnTo>
                  <a:lnTo>
                    <a:pt x="480050" y="1411085"/>
                  </a:lnTo>
                  <a:cubicBezTo>
                    <a:pt x="480132" y="1465879"/>
                    <a:pt x="497607" y="1538525"/>
                    <a:pt x="552481" y="1639356"/>
                  </a:cubicBezTo>
                  <a:cubicBezTo>
                    <a:pt x="331520" y="1644295"/>
                    <a:pt x="189138" y="1553987"/>
                    <a:pt x="103908" y="1411291"/>
                  </a:cubicBezTo>
                  <a:cubicBezTo>
                    <a:pt x="-144138" y="987527"/>
                    <a:pt x="70524" y="647047"/>
                    <a:pt x="550099" y="540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4" name="Freeform 19"/>
            <p:cNvSpPr/>
            <p:nvPr/>
          </p:nvSpPr>
          <p:spPr>
            <a:xfrm rot="3762166">
              <a:off x="10320199" y="4082006"/>
              <a:ext cx="352120" cy="991677"/>
            </a:xfrm>
            <a:custGeom>
              <a:avLst/>
              <a:gdLst>
                <a:gd name="connsiteX0" fmla="*/ 550099 w 552481"/>
                <a:gd name="connsiteY0" fmla="*/ 0 h 1585520"/>
                <a:gd name="connsiteX1" fmla="*/ 550454 w 552481"/>
                <a:gd name="connsiteY1" fmla="*/ 236086 h 1585520"/>
                <a:gd name="connsiteX2" fmla="*/ 488816 w 552481"/>
                <a:gd name="connsiteY2" fmla="*/ 193543 h 1585520"/>
                <a:gd name="connsiteX3" fmla="*/ 550466 w 552481"/>
                <a:gd name="connsiteY3" fmla="*/ 244157 h 1585520"/>
                <a:gd name="connsiteX4" fmla="*/ 550735 w 552481"/>
                <a:gd name="connsiteY4" fmla="*/ 423083 h 1585520"/>
                <a:gd name="connsiteX5" fmla="*/ 440807 w 552481"/>
                <a:gd name="connsiteY5" fmla="*/ 347209 h 1585520"/>
                <a:gd name="connsiteX6" fmla="*/ 550756 w 552481"/>
                <a:gd name="connsiteY6" fmla="*/ 437477 h 1585520"/>
                <a:gd name="connsiteX7" fmla="*/ 551026 w 552481"/>
                <a:gd name="connsiteY7" fmla="*/ 616991 h 1585520"/>
                <a:gd name="connsiteX8" fmla="*/ 372197 w 552481"/>
                <a:gd name="connsiteY8" fmla="*/ 491984 h 1585520"/>
                <a:gd name="connsiteX9" fmla="*/ 551056 w 552481"/>
                <a:gd name="connsiteY9" fmla="*/ 637056 h 1585520"/>
                <a:gd name="connsiteX10" fmla="*/ 551331 w 552481"/>
                <a:gd name="connsiteY10" fmla="*/ 819782 h 1585520"/>
                <a:gd name="connsiteX11" fmla="*/ 270832 w 552481"/>
                <a:gd name="connsiteY11" fmla="*/ 619203 h 1585520"/>
                <a:gd name="connsiteX12" fmla="*/ 551364 w 552481"/>
                <a:gd name="connsiteY12" fmla="*/ 841805 h 1585520"/>
                <a:gd name="connsiteX13" fmla="*/ 551613 w 552481"/>
                <a:gd name="connsiteY13" fmla="*/ 1007603 h 1585520"/>
                <a:gd name="connsiteX14" fmla="*/ 184579 w 552481"/>
                <a:gd name="connsiteY14" fmla="*/ 741931 h 1585520"/>
                <a:gd name="connsiteX15" fmla="*/ 551646 w 552481"/>
                <a:gd name="connsiteY15" fmla="*/ 1029766 h 1585520"/>
                <a:gd name="connsiteX16" fmla="*/ 551910 w 552481"/>
                <a:gd name="connsiteY16" fmla="*/ 1205103 h 1585520"/>
                <a:gd name="connsiteX17" fmla="*/ 119129 w 552481"/>
                <a:gd name="connsiteY17" fmla="*/ 889458 h 1585520"/>
                <a:gd name="connsiteX18" fmla="*/ 551942 w 552481"/>
                <a:gd name="connsiteY18" fmla="*/ 1226335 h 1585520"/>
                <a:gd name="connsiteX19" fmla="*/ 552201 w 552481"/>
                <a:gd name="connsiteY19" fmla="*/ 1398749 h 1585520"/>
                <a:gd name="connsiteX20" fmla="*/ 184579 w 552481"/>
                <a:gd name="connsiteY20" fmla="*/ 1132651 h 1585520"/>
                <a:gd name="connsiteX21" fmla="*/ 552234 w 552481"/>
                <a:gd name="connsiteY21" fmla="*/ 1420947 h 1585520"/>
                <a:gd name="connsiteX22" fmla="*/ 552481 w 552481"/>
                <a:gd name="connsiteY22" fmla="*/ 1585328 h 1585520"/>
                <a:gd name="connsiteX23" fmla="*/ 103908 w 552481"/>
                <a:gd name="connsiteY23" fmla="*/ 1357263 h 1585520"/>
                <a:gd name="connsiteX24" fmla="*/ 550099 w 552481"/>
                <a:gd name="connsiteY24" fmla="*/ 0 h 1585520"/>
                <a:gd name="connsiteX0-1" fmla="*/ 550099 w 552481"/>
                <a:gd name="connsiteY0-2" fmla="*/ 0 h 1585520"/>
                <a:gd name="connsiteX1-3" fmla="*/ 550454 w 552481"/>
                <a:gd name="connsiteY1-4" fmla="*/ 236086 h 1585520"/>
                <a:gd name="connsiteX2-5" fmla="*/ 488816 w 552481"/>
                <a:gd name="connsiteY2-6" fmla="*/ 193543 h 1585520"/>
                <a:gd name="connsiteX3-7" fmla="*/ 550466 w 552481"/>
                <a:gd name="connsiteY3-8" fmla="*/ 244157 h 1585520"/>
                <a:gd name="connsiteX4-9" fmla="*/ 550735 w 552481"/>
                <a:gd name="connsiteY4-10" fmla="*/ 423083 h 1585520"/>
                <a:gd name="connsiteX5-11" fmla="*/ 440807 w 552481"/>
                <a:gd name="connsiteY5-12" fmla="*/ 347209 h 1585520"/>
                <a:gd name="connsiteX6-13" fmla="*/ 550756 w 552481"/>
                <a:gd name="connsiteY6-14" fmla="*/ 437477 h 1585520"/>
                <a:gd name="connsiteX7-15" fmla="*/ 551026 w 552481"/>
                <a:gd name="connsiteY7-16" fmla="*/ 616991 h 1585520"/>
                <a:gd name="connsiteX8-17" fmla="*/ 372197 w 552481"/>
                <a:gd name="connsiteY8-18" fmla="*/ 491984 h 1585520"/>
                <a:gd name="connsiteX9-19" fmla="*/ 551056 w 552481"/>
                <a:gd name="connsiteY9-20" fmla="*/ 637056 h 1585520"/>
                <a:gd name="connsiteX10-21" fmla="*/ 551331 w 552481"/>
                <a:gd name="connsiteY10-22" fmla="*/ 819782 h 1585520"/>
                <a:gd name="connsiteX11-23" fmla="*/ 270832 w 552481"/>
                <a:gd name="connsiteY11-24" fmla="*/ 619203 h 1585520"/>
                <a:gd name="connsiteX12-25" fmla="*/ 551364 w 552481"/>
                <a:gd name="connsiteY12-26" fmla="*/ 841805 h 1585520"/>
                <a:gd name="connsiteX13-27" fmla="*/ 551613 w 552481"/>
                <a:gd name="connsiteY13-28" fmla="*/ 1007603 h 1585520"/>
                <a:gd name="connsiteX14-29" fmla="*/ 184579 w 552481"/>
                <a:gd name="connsiteY14-30" fmla="*/ 741931 h 1585520"/>
                <a:gd name="connsiteX15-31" fmla="*/ 551646 w 552481"/>
                <a:gd name="connsiteY15-32" fmla="*/ 1029766 h 1585520"/>
                <a:gd name="connsiteX16-33" fmla="*/ 551910 w 552481"/>
                <a:gd name="connsiteY16-34" fmla="*/ 1205103 h 1585520"/>
                <a:gd name="connsiteX17-35" fmla="*/ 119129 w 552481"/>
                <a:gd name="connsiteY17-36" fmla="*/ 889458 h 1585520"/>
                <a:gd name="connsiteX18-37" fmla="*/ 551942 w 552481"/>
                <a:gd name="connsiteY18-38" fmla="*/ 1226335 h 1585520"/>
                <a:gd name="connsiteX19-39" fmla="*/ 552201 w 552481"/>
                <a:gd name="connsiteY19-40" fmla="*/ 1398749 h 1585520"/>
                <a:gd name="connsiteX20-41" fmla="*/ 184579 w 552481"/>
                <a:gd name="connsiteY20-42" fmla="*/ 1132651 h 1585520"/>
                <a:gd name="connsiteX21-43" fmla="*/ 509865 w 552481"/>
                <a:gd name="connsiteY21-44" fmla="*/ 1387661 h 1585520"/>
                <a:gd name="connsiteX22-45" fmla="*/ 552481 w 552481"/>
                <a:gd name="connsiteY22-46" fmla="*/ 1585328 h 1585520"/>
                <a:gd name="connsiteX23-47" fmla="*/ 103908 w 552481"/>
                <a:gd name="connsiteY23-48" fmla="*/ 1357263 h 1585520"/>
                <a:gd name="connsiteX24-49" fmla="*/ 550099 w 552481"/>
                <a:gd name="connsiteY24-50" fmla="*/ 0 h 1585520"/>
                <a:gd name="connsiteX0-51" fmla="*/ 550099 w 552481"/>
                <a:gd name="connsiteY0-52" fmla="*/ 0 h 1585520"/>
                <a:gd name="connsiteX1-53" fmla="*/ 550454 w 552481"/>
                <a:gd name="connsiteY1-54" fmla="*/ 236086 h 1585520"/>
                <a:gd name="connsiteX2-55" fmla="*/ 488816 w 552481"/>
                <a:gd name="connsiteY2-56" fmla="*/ 193543 h 1585520"/>
                <a:gd name="connsiteX3-57" fmla="*/ 550466 w 552481"/>
                <a:gd name="connsiteY3-58" fmla="*/ 244157 h 1585520"/>
                <a:gd name="connsiteX4-59" fmla="*/ 550735 w 552481"/>
                <a:gd name="connsiteY4-60" fmla="*/ 423083 h 1585520"/>
                <a:gd name="connsiteX5-61" fmla="*/ 440807 w 552481"/>
                <a:gd name="connsiteY5-62" fmla="*/ 347209 h 1585520"/>
                <a:gd name="connsiteX6-63" fmla="*/ 550756 w 552481"/>
                <a:gd name="connsiteY6-64" fmla="*/ 437477 h 1585520"/>
                <a:gd name="connsiteX7-65" fmla="*/ 551026 w 552481"/>
                <a:gd name="connsiteY7-66" fmla="*/ 616991 h 1585520"/>
                <a:gd name="connsiteX8-67" fmla="*/ 372197 w 552481"/>
                <a:gd name="connsiteY8-68" fmla="*/ 491984 h 1585520"/>
                <a:gd name="connsiteX9-69" fmla="*/ 551056 w 552481"/>
                <a:gd name="connsiteY9-70" fmla="*/ 637056 h 1585520"/>
                <a:gd name="connsiteX10-71" fmla="*/ 551331 w 552481"/>
                <a:gd name="connsiteY10-72" fmla="*/ 819782 h 1585520"/>
                <a:gd name="connsiteX11-73" fmla="*/ 270832 w 552481"/>
                <a:gd name="connsiteY11-74" fmla="*/ 619203 h 1585520"/>
                <a:gd name="connsiteX12-75" fmla="*/ 551364 w 552481"/>
                <a:gd name="connsiteY12-76" fmla="*/ 841805 h 1585520"/>
                <a:gd name="connsiteX13-77" fmla="*/ 551613 w 552481"/>
                <a:gd name="connsiteY13-78" fmla="*/ 1007603 h 1585520"/>
                <a:gd name="connsiteX14-79" fmla="*/ 184579 w 552481"/>
                <a:gd name="connsiteY14-80" fmla="*/ 741931 h 1585520"/>
                <a:gd name="connsiteX15-81" fmla="*/ 551646 w 552481"/>
                <a:gd name="connsiteY15-82" fmla="*/ 1029766 h 1585520"/>
                <a:gd name="connsiteX16-83" fmla="*/ 551910 w 552481"/>
                <a:gd name="connsiteY16-84" fmla="*/ 1205103 h 1585520"/>
                <a:gd name="connsiteX17-85" fmla="*/ 119129 w 552481"/>
                <a:gd name="connsiteY17-86" fmla="*/ 889458 h 1585520"/>
                <a:gd name="connsiteX18-87" fmla="*/ 551942 w 552481"/>
                <a:gd name="connsiteY18-88" fmla="*/ 1226335 h 1585520"/>
                <a:gd name="connsiteX19-89" fmla="*/ 519836 w 552481"/>
                <a:gd name="connsiteY19-90" fmla="*/ 1370630 h 1585520"/>
                <a:gd name="connsiteX20-91" fmla="*/ 184579 w 552481"/>
                <a:gd name="connsiteY20-92" fmla="*/ 1132651 h 1585520"/>
                <a:gd name="connsiteX21-93" fmla="*/ 509865 w 552481"/>
                <a:gd name="connsiteY21-94" fmla="*/ 1387661 h 1585520"/>
                <a:gd name="connsiteX22-95" fmla="*/ 552481 w 552481"/>
                <a:gd name="connsiteY22-96" fmla="*/ 1585328 h 1585520"/>
                <a:gd name="connsiteX23-97" fmla="*/ 103908 w 552481"/>
                <a:gd name="connsiteY23-98" fmla="*/ 1357263 h 1585520"/>
                <a:gd name="connsiteX24-99" fmla="*/ 550099 w 552481"/>
                <a:gd name="connsiteY24-100" fmla="*/ 0 h 1585520"/>
                <a:gd name="connsiteX0-101" fmla="*/ 550099 w 552481"/>
                <a:gd name="connsiteY0-102" fmla="*/ 0 h 1585520"/>
                <a:gd name="connsiteX1-103" fmla="*/ 550454 w 552481"/>
                <a:gd name="connsiteY1-104" fmla="*/ 236086 h 1585520"/>
                <a:gd name="connsiteX2-105" fmla="*/ 488816 w 552481"/>
                <a:gd name="connsiteY2-106" fmla="*/ 193543 h 1585520"/>
                <a:gd name="connsiteX3-107" fmla="*/ 550466 w 552481"/>
                <a:gd name="connsiteY3-108" fmla="*/ 244157 h 1585520"/>
                <a:gd name="connsiteX4-109" fmla="*/ 550735 w 552481"/>
                <a:gd name="connsiteY4-110" fmla="*/ 423083 h 1585520"/>
                <a:gd name="connsiteX5-111" fmla="*/ 440807 w 552481"/>
                <a:gd name="connsiteY5-112" fmla="*/ 347209 h 1585520"/>
                <a:gd name="connsiteX6-113" fmla="*/ 550756 w 552481"/>
                <a:gd name="connsiteY6-114" fmla="*/ 437477 h 1585520"/>
                <a:gd name="connsiteX7-115" fmla="*/ 551026 w 552481"/>
                <a:gd name="connsiteY7-116" fmla="*/ 616991 h 1585520"/>
                <a:gd name="connsiteX8-117" fmla="*/ 372197 w 552481"/>
                <a:gd name="connsiteY8-118" fmla="*/ 491984 h 1585520"/>
                <a:gd name="connsiteX9-119" fmla="*/ 551056 w 552481"/>
                <a:gd name="connsiteY9-120" fmla="*/ 637056 h 1585520"/>
                <a:gd name="connsiteX10-121" fmla="*/ 551331 w 552481"/>
                <a:gd name="connsiteY10-122" fmla="*/ 819782 h 1585520"/>
                <a:gd name="connsiteX11-123" fmla="*/ 270832 w 552481"/>
                <a:gd name="connsiteY11-124" fmla="*/ 619203 h 1585520"/>
                <a:gd name="connsiteX12-125" fmla="*/ 551364 w 552481"/>
                <a:gd name="connsiteY12-126" fmla="*/ 841805 h 1585520"/>
                <a:gd name="connsiteX13-127" fmla="*/ 551613 w 552481"/>
                <a:gd name="connsiteY13-128" fmla="*/ 1007603 h 1585520"/>
                <a:gd name="connsiteX14-129" fmla="*/ 184579 w 552481"/>
                <a:gd name="connsiteY14-130" fmla="*/ 741931 h 1585520"/>
                <a:gd name="connsiteX15-131" fmla="*/ 551646 w 552481"/>
                <a:gd name="connsiteY15-132" fmla="*/ 1029766 h 1585520"/>
                <a:gd name="connsiteX16-133" fmla="*/ 551910 w 552481"/>
                <a:gd name="connsiteY16-134" fmla="*/ 1205103 h 1585520"/>
                <a:gd name="connsiteX17-135" fmla="*/ 119129 w 552481"/>
                <a:gd name="connsiteY17-136" fmla="*/ 889458 h 1585520"/>
                <a:gd name="connsiteX18-137" fmla="*/ 504472 w 552481"/>
                <a:gd name="connsiteY18-138" fmla="*/ 1198018 h 1585520"/>
                <a:gd name="connsiteX19-139" fmla="*/ 519836 w 552481"/>
                <a:gd name="connsiteY19-140" fmla="*/ 1370630 h 1585520"/>
                <a:gd name="connsiteX20-141" fmla="*/ 184579 w 552481"/>
                <a:gd name="connsiteY20-142" fmla="*/ 1132651 h 1585520"/>
                <a:gd name="connsiteX21-143" fmla="*/ 509865 w 552481"/>
                <a:gd name="connsiteY21-144" fmla="*/ 1387661 h 1585520"/>
                <a:gd name="connsiteX22-145" fmla="*/ 552481 w 552481"/>
                <a:gd name="connsiteY22-146" fmla="*/ 1585328 h 1585520"/>
                <a:gd name="connsiteX23-147" fmla="*/ 103908 w 552481"/>
                <a:gd name="connsiteY23-148" fmla="*/ 1357263 h 1585520"/>
                <a:gd name="connsiteX24-149" fmla="*/ 550099 w 552481"/>
                <a:gd name="connsiteY24-150" fmla="*/ 0 h 1585520"/>
                <a:gd name="connsiteX0-151" fmla="*/ 550099 w 552481"/>
                <a:gd name="connsiteY0-152" fmla="*/ 0 h 1585520"/>
                <a:gd name="connsiteX1-153" fmla="*/ 550454 w 552481"/>
                <a:gd name="connsiteY1-154" fmla="*/ 236086 h 1585520"/>
                <a:gd name="connsiteX2-155" fmla="*/ 488816 w 552481"/>
                <a:gd name="connsiteY2-156" fmla="*/ 193543 h 1585520"/>
                <a:gd name="connsiteX3-157" fmla="*/ 550466 w 552481"/>
                <a:gd name="connsiteY3-158" fmla="*/ 244157 h 1585520"/>
                <a:gd name="connsiteX4-159" fmla="*/ 550735 w 552481"/>
                <a:gd name="connsiteY4-160" fmla="*/ 423083 h 1585520"/>
                <a:gd name="connsiteX5-161" fmla="*/ 440807 w 552481"/>
                <a:gd name="connsiteY5-162" fmla="*/ 347209 h 1585520"/>
                <a:gd name="connsiteX6-163" fmla="*/ 550756 w 552481"/>
                <a:gd name="connsiteY6-164" fmla="*/ 437477 h 1585520"/>
                <a:gd name="connsiteX7-165" fmla="*/ 551026 w 552481"/>
                <a:gd name="connsiteY7-166" fmla="*/ 616991 h 1585520"/>
                <a:gd name="connsiteX8-167" fmla="*/ 372197 w 552481"/>
                <a:gd name="connsiteY8-168" fmla="*/ 491984 h 1585520"/>
                <a:gd name="connsiteX9-169" fmla="*/ 551056 w 552481"/>
                <a:gd name="connsiteY9-170" fmla="*/ 637056 h 1585520"/>
                <a:gd name="connsiteX10-171" fmla="*/ 551331 w 552481"/>
                <a:gd name="connsiteY10-172" fmla="*/ 819782 h 1585520"/>
                <a:gd name="connsiteX11-173" fmla="*/ 270832 w 552481"/>
                <a:gd name="connsiteY11-174" fmla="*/ 619203 h 1585520"/>
                <a:gd name="connsiteX12-175" fmla="*/ 551364 w 552481"/>
                <a:gd name="connsiteY12-176" fmla="*/ 841805 h 1585520"/>
                <a:gd name="connsiteX13-177" fmla="*/ 551613 w 552481"/>
                <a:gd name="connsiteY13-178" fmla="*/ 1007603 h 1585520"/>
                <a:gd name="connsiteX14-179" fmla="*/ 184579 w 552481"/>
                <a:gd name="connsiteY14-180" fmla="*/ 741931 h 1585520"/>
                <a:gd name="connsiteX15-181" fmla="*/ 551646 w 552481"/>
                <a:gd name="connsiteY15-182" fmla="*/ 1029766 h 1585520"/>
                <a:gd name="connsiteX16-183" fmla="*/ 507056 w 552481"/>
                <a:gd name="connsiteY16-184" fmla="*/ 1169267 h 1585520"/>
                <a:gd name="connsiteX17-185" fmla="*/ 119129 w 552481"/>
                <a:gd name="connsiteY17-186" fmla="*/ 889458 h 1585520"/>
                <a:gd name="connsiteX18-187" fmla="*/ 504472 w 552481"/>
                <a:gd name="connsiteY18-188" fmla="*/ 1198018 h 1585520"/>
                <a:gd name="connsiteX19-189" fmla="*/ 519836 w 552481"/>
                <a:gd name="connsiteY19-190" fmla="*/ 1370630 h 1585520"/>
                <a:gd name="connsiteX20-191" fmla="*/ 184579 w 552481"/>
                <a:gd name="connsiteY20-192" fmla="*/ 1132651 h 1585520"/>
                <a:gd name="connsiteX21-193" fmla="*/ 509865 w 552481"/>
                <a:gd name="connsiteY21-194" fmla="*/ 1387661 h 1585520"/>
                <a:gd name="connsiteX22-195" fmla="*/ 552481 w 552481"/>
                <a:gd name="connsiteY22-196" fmla="*/ 1585328 h 1585520"/>
                <a:gd name="connsiteX23-197" fmla="*/ 103908 w 552481"/>
                <a:gd name="connsiteY23-198" fmla="*/ 1357263 h 1585520"/>
                <a:gd name="connsiteX24-199" fmla="*/ 550099 w 552481"/>
                <a:gd name="connsiteY24-200" fmla="*/ 0 h 1585520"/>
                <a:gd name="connsiteX0-201" fmla="*/ 550099 w 552481"/>
                <a:gd name="connsiteY0-202" fmla="*/ 0 h 1585520"/>
                <a:gd name="connsiteX1-203" fmla="*/ 550454 w 552481"/>
                <a:gd name="connsiteY1-204" fmla="*/ 236086 h 1585520"/>
                <a:gd name="connsiteX2-205" fmla="*/ 488816 w 552481"/>
                <a:gd name="connsiteY2-206" fmla="*/ 193543 h 1585520"/>
                <a:gd name="connsiteX3-207" fmla="*/ 550466 w 552481"/>
                <a:gd name="connsiteY3-208" fmla="*/ 244157 h 1585520"/>
                <a:gd name="connsiteX4-209" fmla="*/ 550735 w 552481"/>
                <a:gd name="connsiteY4-210" fmla="*/ 423083 h 1585520"/>
                <a:gd name="connsiteX5-211" fmla="*/ 440807 w 552481"/>
                <a:gd name="connsiteY5-212" fmla="*/ 347209 h 1585520"/>
                <a:gd name="connsiteX6-213" fmla="*/ 550756 w 552481"/>
                <a:gd name="connsiteY6-214" fmla="*/ 437477 h 1585520"/>
                <a:gd name="connsiteX7-215" fmla="*/ 551026 w 552481"/>
                <a:gd name="connsiteY7-216" fmla="*/ 616991 h 1585520"/>
                <a:gd name="connsiteX8-217" fmla="*/ 372197 w 552481"/>
                <a:gd name="connsiteY8-218" fmla="*/ 491984 h 1585520"/>
                <a:gd name="connsiteX9-219" fmla="*/ 551056 w 552481"/>
                <a:gd name="connsiteY9-220" fmla="*/ 637056 h 1585520"/>
                <a:gd name="connsiteX10-221" fmla="*/ 551331 w 552481"/>
                <a:gd name="connsiteY10-222" fmla="*/ 819782 h 1585520"/>
                <a:gd name="connsiteX11-223" fmla="*/ 270832 w 552481"/>
                <a:gd name="connsiteY11-224" fmla="*/ 619203 h 1585520"/>
                <a:gd name="connsiteX12-225" fmla="*/ 551364 w 552481"/>
                <a:gd name="connsiteY12-226" fmla="*/ 841805 h 1585520"/>
                <a:gd name="connsiteX13-227" fmla="*/ 551613 w 552481"/>
                <a:gd name="connsiteY13-228" fmla="*/ 1007603 h 1585520"/>
                <a:gd name="connsiteX14-229" fmla="*/ 184579 w 552481"/>
                <a:gd name="connsiteY14-230" fmla="*/ 741931 h 1585520"/>
                <a:gd name="connsiteX15-231" fmla="*/ 521700 w 552481"/>
                <a:gd name="connsiteY15-232" fmla="*/ 1009232 h 1585520"/>
                <a:gd name="connsiteX16-233" fmla="*/ 507056 w 552481"/>
                <a:gd name="connsiteY16-234" fmla="*/ 1169267 h 1585520"/>
                <a:gd name="connsiteX17-235" fmla="*/ 119129 w 552481"/>
                <a:gd name="connsiteY17-236" fmla="*/ 889458 h 1585520"/>
                <a:gd name="connsiteX18-237" fmla="*/ 504472 w 552481"/>
                <a:gd name="connsiteY18-238" fmla="*/ 1198018 h 1585520"/>
                <a:gd name="connsiteX19-239" fmla="*/ 519836 w 552481"/>
                <a:gd name="connsiteY19-240" fmla="*/ 1370630 h 1585520"/>
                <a:gd name="connsiteX20-241" fmla="*/ 184579 w 552481"/>
                <a:gd name="connsiteY20-242" fmla="*/ 1132651 h 1585520"/>
                <a:gd name="connsiteX21-243" fmla="*/ 509865 w 552481"/>
                <a:gd name="connsiteY21-244" fmla="*/ 1387661 h 1585520"/>
                <a:gd name="connsiteX22-245" fmla="*/ 552481 w 552481"/>
                <a:gd name="connsiteY22-246" fmla="*/ 1585328 h 1585520"/>
                <a:gd name="connsiteX23-247" fmla="*/ 103908 w 552481"/>
                <a:gd name="connsiteY23-248" fmla="*/ 1357263 h 1585520"/>
                <a:gd name="connsiteX24-249" fmla="*/ 550099 w 552481"/>
                <a:gd name="connsiteY24-250" fmla="*/ 0 h 1585520"/>
                <a:gd name="connsiteX0-251" fmla="*/ 550099 w 552481"/>
                <a:gd name="connsiteY0-252" fmla="*/ 0 h 1585520"/>
                <a:gd name="connsiteX1-253" fmla="*/ 550454 w 552481"/>
                <a:gd name="connsiteY1-254" fmla="*/ 236086 h 1585520"/>
                <a:gd name="connsiteX2-255" fmla="*/ 488816 w 552481"/>
                <a:gd name="connsiteY2-256" fmla="*/ 193543 h 1585520"/>
                <a:gd name="connsiteX3-257" fmla="*/ 550466 w 552481"/>
                <a:gd name="connsiteY3-258" fmla="*/ 244157 h 1585520"/>
                <a:gd name="connsiteX4-259" fmla="*/ 550735 w 552481"/>
                <a:gd name="connsiteY4-260" fmla="*/ 423083 h 1585520"/>
                <a:gd name="connsiteX5-261" fmla="*/ 440807 w 552481"/>
                <a:gd name="connsiteY5-262" fmla="*/ 347209 h 1585520"/>
                <a:gd name="connsiteX6-263" fmla="*/ 550756 w 552481"/>
                <a:gd name="connsiteY6-264" fmla="*/ 437477 h 1585520"/>
                <a:gd name="connsiteX7-265" fmla="*/ 551026 w 552481"/>
                <a:gd name="connsiteY7-266" fmla="*/ 616991 h 1585520"/>
                <a:gd name="connsiteX8-267" fmla="*/ 372197 w 552481"/>
                <a:gd name="connsiteY8-268" fmla="*/ 491984 h 1585520"/>
                <a:gd name="connsiteX9-269" fmla="*/ 551056 w 552481"/>
                <a:gd name="connsiteY9-270" fmla="*/ 637056 h 1585520"/>
                <a:gd name="connsiteX10-271" fmla="*/ 551331 w 552481"/>
                <a:gd name="connsiteY10-272" fmla="*/ 819782 h 1585520"/>
                <a:gd name="connsiteX11-273" fmla="*/ 270832 w 552481"/>
                <a:gd name="connsiteY11-274" fmla="*/ 619203 h 1585520"/>
                <a:gd name="connsiteX12-275" fmla="*/ 551364 w 552481"/>
                <a:gd name="connsiteY12-276" fmla="*/ 841805 h 1585520"/>
                <a:gd name="connsiteX13-277" fmla="*/ 534221 w 552481"/>
                <a:gd name="connsiteY13-278" fmla="*/ 989751 h 1585520"/>
                <a:gd name="connsiteX14-279" fmla="*/ 184579 w 552481"/>
                <a:gd name="connsiteY14-280" fmla="*/ 741931 h 1585520"/>
                <a:gd name="connsiteX15-281" fmla="*/ 521700 w 552481"/>
                <a:gd name="connsiteY15-282" fmla="*/ 1009232 h 1585520"/>
                <a:gd name="connsiteX16-283" fmla="*/ 507056 w 552481"/>
                <a:gd name="connsiteY16-284" fmla="*/ 1169267 h 1585520"/>
                <a:gd name="connsiteX17-285" fmla="*/ 119129 w 552481"/>
                <a:gd name="connsiteY17-286" fmla="*/ 889458 h 1585520"/>
                <a:gd name="connsiteX18-287" fmla="*/ 504472 w 552481"/>
                <a:gd name="connsiteY18-288" fmla="*/ 1198018 h 1585520"/>
                <a:gd name="connsiteX19-289" fmla="*/ 519836 w 552481"/>
                <a:gd name="connsiteY19-290" fmla="*/ 1370630 h 1585520"/>
                <a:gd name="connsiteX20-291" fmla="*/ 184579 w 552481"/>
                <a:gd name="connsiteY20-292" fmla="*/ 1132651 h 1585520"/>
                <a:gd name="connsiteX21-293" fmla="*/ 509865 w 552481"/>
                <a:gd name="connsiteY21-294" fmla="*/ 1387661 h 1585520"/>
                <a:gd name="connsiteX22-295" fmla="*/ 552481 w 552481"/>
                <a:gd name="connsiteY22-296" fmla="*/ 1585328 h 1585520"/>
                <a:gd name="connsiteX23-297" fmla="*/ 103908 w 552481"/>
                <a:gd name="connsiteY23-298" fmla="*/ 1357263 h 1585520"/>
                <a:gd name="connsiteX24-299" fmla="*/ 550099 w 552481"/>
                <a:gd name="connsiteY24-300" fmla="*/ 0 h 1585520"/>
                <a:gd name="connsiteX0-301" fmla="*/ 550099 w 552481"/>
                <a:gd name="connsiteY0-302" fmla="*/ 0 h 1585520"/>
                <a:gd name="connsiteX1-303" fmla="*/ 550454 w 552481"/>
                <a:gd name="connsiteY1-304" fmla="*/ 236086 h 1585520"/>
                <a:gd name="connsiteX2-305" fmla="*/ 488816 w 552481"/>
                <a:gd name="connsiteY2-306" fmla="*/ 193543 h 1585520"/>
                <a:gd name="connsiteX3-307" fmla="*/ 550466 w 552481"/>
                <a:gd name="connsiteY3-308" fmla="*/ 244157 h 1585520"/>
                <a:gd name="connsiteX4-309" fmla="*/ 550735 w 552481"/>
                <a:gd name="connsiteY4-310" fmla="*/ 423083 h 1585520"/>
                <a:gd name="connsiteX5-311" fmla="*/ 440807 w 552481"/>
                <a:gd name="connsiteY5-312" fmla="*/ 347209 h 1585520"/>
                <a:gd name="connsiteX6-313" fmla="*/ 550756 w 552481"/>
                <a:gd name="connsiteY6-314" fmla="*/ 437477 h 1585520"/>
                <a:gd name="connsiteX7-315" fmla="*/ 551026 w 552481"/>
                <a:gd name="connsiteY7-316" fmla="*/ 616991 h 1585520"/>
                <a:gd name="connsiteX8-317" fmla="*/ 372197 w 552481"/>
                <a:gd name="connsiteY8-318" fmla="*/ 491984 h 1585520"/>
                <a:gd name="connsiteX9-319" fmla="*/ 551056 w 552481"/>
                <a:gd name="connsiteY9-320" fmla="*/ 637056 h 1585520"/>
                <a:gd name="connsiteX10-321" fmla="*/ 551331 w 552481"/>
                <a:gd name="connsiteY10-322" fmla="*/ 819782 h 1585520"/>
                <a:gd name="connsiteX11-323" fmla="*/ 270832 w 552481"/>
                <a:gd name="connsiteY11-324" fmla="*/ 619203 h 1585520"/>
                <a:gd name="connsiteX12-325" fmla="*/ 501344 w 552481"/>
                <a:gd name="connsiteY12-326" fmla="*/ 815973 h 1585520"/>
                <a:gd name="connsiteX13-327" fmla="*/ 534221 w 552481"/>
                <a:gd name="connsiteY13-328" fmla="*/ 989751 h 1585520"/>
                <a:gd name="connsiteX14-329" fmla="*/ 184579 w 552481"/>
                <a:gd name="connsiteY14-330" fmla="*/ 741931 h 1585520"/>
                <a:gd name="connsiteX15-331" fmla="*/ 521700 w 552481"/>
                <a:gd name="connsiteY15-332" fmla="*/ 1009232 h 1585520"/>
                <a:gd name="connsiteX16-333" fmla="*/ 507056 w 552481"/>
                <a:gd name="connsiteY16-334" fmla="*/ 1169267 h 1585520"/>
                <a:gd name="connsiteX17-335" fmla="*/ 119129 w 552481"/>
                <a:gd name="connsiteY17-336" fmla="*/ 889458 h 1585520"/>
                <a:gd name="connsiteX18-337" fmla="*/ 504472 w 552481"/>
                <a:gd name="connsiteY18-338" fmla="*/ 1198018 h 1585520"/>
                <a:gd name="connsiteX19-339" fmla="*/ 519836 w 552481"/>
                <a:gd name="connsiteY19-340" fmla="*/ 1370630 h 1585520"/>
                <a:gd name="connsiteX20-341" fmla="*/ 184579 w 552481"/>
                <a:gd name="connsiteY20-342" fmla="*/ 1132651 h 1585520"/>
                <a:gd name="connsiteX21-343" fmla="*/ 509865 w 552481"/>
                <a:gd name="connsiteY21-344" fmla="*/ 1387661 h 1585520"/>
                <a:gd name="connsiteX22-345" fmla="*/ 552481 w 552481"/>
                <a:gd name="connsiteY22-346" fmla="*/ 1585328 h 1585520"/>
                <a:gd name="connsiteX23-347" fmla="*/ 103908 w 552481"/>
                <a:gd name="connsiteY23-348" fmla="*/ 1357263 h 1585520"/>
                <a:gd name="connsiteX24-349" fmla="*/ 550099 w 552481"/>
                <a:gd name="connsiteY24-350" fmla="*/ 0 h 1585520"/>
                <a:gd name="connsiteX0-351" fmla="*/ 550099 w 552481"/>
                <a:gd name="connsiteY0-352" fmla="*/ 0 h 1585520"/>
                <a:gd name="connsiteX1-353" fmla="*/ 550454 w 552481"/>
                <a:gd name="connsiteY1-354" fmla="*/ 236086 h 1585520"/>
                <a:gd name="connsiteX2-355" fmla="*/ 488816 w 552481"/>
                <a:gd name="connsiteY2-356" fmla="*/ 193543 h 1585520"/>
                <a:gd name="connsiteX3-357" fmla="*/ 550466 w 552481"/>
                <a:gd name="connsiteY3-358" fmla="*/ 244157 h 1585520"/>
                <a:gd name="connsiteX4-359" fmla="*/ 550735 w 552481"/>
                <a:gd name="connsiteY4-360" fmla="*/ 423083 h 1585520"/>
                <a:gd name="connsiteX5-361" fmla="*/ 440807 w 552481"/>
                <a:gd name="connsiteY5-362" fmla="*/ 347209 h 1585520"/>
                <a:gd name="connsiteX6-363" fmla="*/ 550756 w 552481"/>
                <a:gd name="connsiteY6-364" fmla="*/ 437477 h 1585520"/>
                <a:gd name="connsiteX7-365" fmla="*/ 551026 w 552481"/>
                <a:gd name="connsiteY7-366" fmla="*/ 616991 h 1585520"/>
                <a:gd name="connsiteX8-367" fmla="*/ 372197 w 552481"/>
                <a:gd name="connsiteY8-368" fmla="*/ 491984 h 1585520"/>
                <a:gd name="connsiteX9-369" fmla="*/ 551056 w 552481"/>
                <a:gd name="connsiteY9-370" fmla="*/ 637056 h 1585520"/>
                <a:gd name="connsiteX10-371" fmla="*/ 508896 w 552481"/>
                <a:gd name="connsiteY10-372" fmla="*/ 791532 h 1585520"/>
                <a:gd name="connsiteX11-373" fmla="*/ 270832 w 552481"/>
                <a:gd name="connsiteY11-374" fmla="*/ 619203 h 1585520"/>
                <a:gd name="connsiteX12-375" fmla="*/ 501344 w 552481"/>
                <a:gd name="connsiteY12-376" fmla="*/ 815973 h 1585520"/>
                <a:gd name="connsiteX13-377" fmla="*/ 534221 w 552481"/>
                <a:gd name="connsiteY13-378" fmla="*/ 989751 h 1585520"/>
                <a:gd name="connsiteX14-379" fmla="*/ 184579 w 552481"/>
                <a:gd name="connsiteY14-380" fmla="*/ 741931 h 1585520"/>
                <a:gd name="connsiteX15-381" fmla="*/ 521700 w 552481"/>
                <a:gd name="connsiteY15-382" fmla="*/ 1009232 h 1585520"/>
                <a:gd name="connsiteX16-383" fmla="*/ 507056 w 552481"/>
                <a:gd name="connsiteY16-384" fmla="*/ 1169267 h 1585520"/>
                <a:gd name="connsiteX17-385" fmla="*/ 119129 w 552481"/>
                <a:gd name="connsiteY17-386" fmla="*/ 889458 h 1585520"/>
                <a:gd name="connsiteX18-387" fmla="*/ 504472 w 552481"/>
                <a:gd name="connsiteY18-388" fmla="*/ 1198018 h 1585520"/>
                <a:gd name="connsiteX19-389" fmla="*/ 519836 w 552481"/>
                <a:gd name="connsiteY19-390" fmla="*/ 1370630 h 1585520"/>
                <a:gd name="connsiteX20-391" fmla="*/ 184579 w 552481"/>
                <a:gd name="connsiteY20-392" fmla="*/ 1132651 h 1585520"/>
                <a:gd name="connsiteX21-393" fmla="*/ 509865 w 552481"/>
                <a:gd name="connsiteY21-394" fmla="*/ 1387661 h 1585520"/>
                <a:gd name="connsiteX22-395" fmla="*/ 552481 w 552481"/>
                <a:gd name="connsiteY22-396" fmla="*/ 1585328 h 1585520"/>
                <a:gd name="connsiteX23-397" fmla="*/ 103908 w 552481"/>
                <a:gd name="connsiteY23-398" fmla="*/ 1357263 h 1585520"/>
                <a:gd name="connsiteX24-399" fmla="*/ 550099 w 552481"/>
                <a:gd name="connsiteY24-400" fmla="*/ 0 h 1585520"/>
                <a:gd name="connsiteX0-401" fmla="*/ 550099 w 552481"/>
                <a:gd name="connsiteY0-402" fmla="*/ 0 h 1585520"/>
                <a:gd name="connsiteX1-403" fmla="*/ 550454 w 552481"/>
                <a:gd name="connsiteY1-404" fmla="*/ 236086 h 1585520"/>
                <a:gd name="connsiteX2-405" fmla="*/ 488816 w 552481"/>
                <a:gd name="connsiteY2-406" fmla="*/ 193543 h 1585520"/>
                <a:gd name="connsiteX3-407" fmla="*/ 550466 w 552481"/>
                <a:gd name="connsiteY3-408" fmla="*/ 244157 h 1585520"/>
                <a:gd name="connsiteX4-409" fmla="*/ 550735 w 552481"/>
                <a:gd name="connsiteY4-410" fmla="*/ 423083 h 1585520"/>
                <a:gd name="connsiteX5-411" fmla="*/ 440807 w 552481"/>
                <a:gd name="connsiteY5-412" fmla="*/ 347209 h 1585520"/>
                <a:gd name="connsiteX6-413" fmla="*/ 550756 w 552481"/>
                <a:gd name="connsiteY6-414" fmla="*/ 437477 h 1585520"/>
                <a:gd name="connsiteX7-415" fmla="*/ 551026 w 552481"/>
                <a:gd name="connsiteY7-416" fmla="*/ 616991 h 1585520"/>
                <a:gd name="connsiteX8-417" fmla="*/ 372197 w 552481"/>
                <a:gd name="connsiteY8-418" fmla="*/ 491984 h 1585520"/>
                <a:gd name="connsiteX9-419" fmla="*/ 521176 w 552481"/>
                <a:gd name="connsiteY9-420" fmla="*/ 611487 h 1585520"/>
                <a:gd name="connsiteX10-421" fmla="*/ 508896 w 552481"/>
                <a:gd name="connsiteY10-422" fmla="*/ 791532 h 1585520"/>
                <a:gd name="connsiteX11-423" fmla="*/ 270832 w 552481"/>
                <a:gd name="connsiteY11-424" fmla="*/ 619203 h 1585520"/>
                <a:gd name="connsiteX12-425" fmla="*/ 501344 w 552481"/>
                <a:gd name="connsiteY12-426" fmla="*/ 815973 h 1585520"/>
                <a:gd name="connsiteX13-427" fmla="*/ 534221 w 552481"/>
                <a:gd name="connsiteY13-428" fmla="*/ 989751 h 1585520"/>
                <a:gd name="connsiteX14-429" fmla="*/ 184579 w 552481"/>
                <a:gd name="connsiteY14-430" fmla="*/ 741931 h 1585520"/>
                <a:gd name="connsiteX15-431" fmla="*/ 521700 w 552481"/>
                <a:gd name="connsiteY15-432" fmla="*/ 1009232 h 1585520"/>
                <a:gd name="connsiteX16-433" fmla="*/ 507056 w 552481"/>
                <a:gd name="connsiteY16-434" fmla="*/ 1169267 h 1585520"/>
                <a:gd name="connsiteX17-435" fmla="*/ 119129 w 552481"/>
                <a:gd name="connsiteY17-436" fmla="*/ 889458 h 1585520"/>
                <a:gd name="connsiteX18-437" fmla="*/ 504472 w 552481"/>
                <a:gd name="connsiteY18-438" fmla="*/ 1198018 h 1585520"/>
                <a:gd name="connsiteX19-439" fmla="*/ 519836 w 552481"/>
                <a:gd name="connsiteY19-440" fmla="*/ 1370630 h 1585520"/>
                <a:gd name="connsiteX20-441" fmla="*/ 184579 w 552481"/>
                <a:gd name="connsiteY20-442" fmla="*/ 1132651 h 1585520"/>
                <a:gd name="connsiteX21-443" fmla="*/ 509865 w 552481"/>
                <a:gd name="connsiteY21-444" fmla="*/ 1387661 h 1585520"/>
                <a:gd name="connsiteX22-445" fmla="*/ 552481 w 552481"/>
                <a:gd name="connsiteY22-446" fmla="*/ 1585328 h 1585520"/>
                <a:gd name="connsiteX23-447" fmla="*/ 103908 w 552481"/>
                <a:gd name="connsiteY23-448" fmla="*/ 1357263 h 1585520"/>
                <a:gd name="connsiteX24-449" fmla="*/ 550099 w 552481"/>
                <a:gd name="connsiteY24-450" fmla="*/ 0 h 1585520"/>
                <a:gd name="connsiteX0-451" fmla="*/ 550099 w 552481"/>
                <a:gd name="connsiteY0-452" fmla="*/ 0 h 1585520"/>
                <a:gd name="connsiteX1-453" fmla="*/ 550454 w 552481"/>
                <a:gd name="connsiteY1-454" fmla="*/ 236086 h 1585520"/>
                <a:gd name="connsiteX2-455" fmla="*/ 488816 w 552481"/>
                <a:gd name="connsiteY2-456" fmla="*/ 193543 h 1585520"/>
                <a:gd name="connsiteX3-457" fmla="*/ 550466 w 552481"/>
                <a:gd name="connsiteY3-458" fmla="*/ 244157 h 1585520"/>
                <a:gd name="connsiteX4-459" fmla="*/ 550735 w 552481"/>
                <a:gd name="connsiteY4-460" fmla="*/ 423083 h 1585520"/>
                <a:gd name="connsiteX5-461" fmla="*/ 440807 w 552481"/>
                <a:gd name="connsiteY5-462" fmla="*/ 347209 h 1585520"/>
                <a:gd name="connsiteX6-463" fmla="*/ 550756 w 552481"/>
                <a:gd name="connsiteY6-464" fmla="*/ 437477 h 1585520"/>
                <a:gd name="connsiteX7-465" fmla="*/ 523630 w 552481"/>
                <a:gd name="connsiteY7-466" fmla="*/ 593972 h 1585520"/>
                <a:gd name="connsiteX8-467" fmla="*/ 372197 w 552481"/>
                <a:gd name="connsiteY8-468" fmla="*/ 491984 h 1585520"/>
                <a:gd name="connsiteX9-469" fmla="*/ 521176 w 552481"/>
                <a:gd name="connsiteY9-470" fmla="*/ 611487 h 1585520"/>
                <a:gd name="connsiteX10-471" fmla="*/ 508896 w 552481"/>
                <a:gd name="connsiteY10-472" fmla="*/ 791532 h 1585520"/>
                <a:gd name="connsiteX11-473" fmla="*/ 270832 w 552481"/>
                <a:gd name="connsiteY11-474" fmla="*/ 619203 h 1585520"/>
                <a:gd name="connsiteX12-475" fmla="*/ 501344 w 552481"/>
                <a:gd name="connsiteY12-476" fmla="*/ 815973 h 1585520"/>
                <a:gd name="connsiteX13-477" fmla="*/ 534221 w 552481"/>
                <a:gd name="connsiteY13-478" fmla="*/ 989751 h 1585520"/>
                <a:gd name="connsiteX14-479" fmla="*/ 184579 w 552481"/>
                <a:gd name="connsiteY14-480" fmla="*/ 741931 h 1585520"/>
                <a:gd name="connsiteX15-481" fmla="*/ 521700 w 552481"/>
                <a:gd name="connsiteY15-482" fmla="*/ 1009232 h 1585520"/>
                <a:gd name="connsiteX16-483" fmla="*/ 507056 w 552481"/>
                <a:gd name="connsiteY16-484" fmla="*/ 1169267 h 1585520"/>
                <a:gd name="connsiteX17-485" fmla="*/ 119129 w 552481"/>
                <a:gd name="connsiteY17-486" fmla="*/ 889458 h 1585520"/>
                <a:gd name="connsiteX18-487" fmla="*/ 504472 w 552481"/>
                <a:gd name="connsiteY18-488" fmla="*/ 1198018 h 1585520"/>
                <a:gd name="connsiteX19-489" fmla="*/ 519836 w 552481"/>
                <a:gd name="connsiteY19-490" fmla="*/ 1370630 h 1585520"/>
                <a:gd name="connsiteX20-491" fmla="*/ 184579 w 552481"/>
                <a:gd name="connsiteY20-492" fmla="*/ 1132651 h 1585520"/>
                <a:gd name="connsiteX21-493" fmla="*/ 509865 w 552481"/>
                <a:gd name="connsiteY21-494" fmla="*/ 1387661 h 1585520"/>
                <a:gd name="connsiteX22-495" fmla="*/ 552481 w 552481"/>
                <a:gd name="connsiteY22-496" fmla="*/ 1585328 h 1585520"/>
                <a:gd name="connsiteX23-497" fmla="*/ 103908 w 552481"/>
                <a:gd name="connsiteY23-498" fmla="*/ 1357263 h 1585520"/>
                <a:gd name="connsiteX24-499" fmla="*/ 550099 w 552481"/>
                <a:gd name="connsiteY24-500" fmla="*/ 0 h 1585520"/>
                <a:gd name="connsiteX0-501" fmla="*/ 550099 w 552481"/>
                <a:gd name="connsiteY0-502" fmla="*/ 0 h 1585520"/>
                <a:gd name="connsiteX1-503" fmla="*/ 550454 w 552481"/>
                <a:gd name="connsiteY1-504" fmla="*/ 236086 h 1585520"/>
                <a:gd name="connsiteX2-505" fmla="*/ 488816 w 552481"/>
                <a:gd name="connsiteY2-506" fmla="*/ 193543 h 1585520"/>
                <a:gd name="connsiteX3-507" fmla="*/ 550466 w 552481"/>
                <a:gd name="connsiteY3-508" fmla="*/ 244157 h 1585520"/>
                <a:gd name="connsiteX4-509" fmla="*/ 550735 w 552481"/>
                <a:gd name="connsiteY4-510" fmla="*/ 423083 h 1585520"/>
                <a:gd name="connsiteX5-511" fmla="*/ 440807 w 552481"/>
                <a:gd name="connsiteY5-512" fmla="*/ 347209 h 1585520"/>
                <a:gd name="connsiteX6-513" fmla="*/ 530748 w 552481"/>
                <a:gd name="connsiteY6-514" fmla="*/ 427144 h 1585520"/>
                <a:gd name="connsiteX7-515" fmla="*/ 523630 w 552481"/>
                <a:gd name="connsiteY7-516" fmla="*/ 593972 h 1585520"/>
                <a:gd name="connsiteX8-517" fmla="*/ 372197 w 552481"/>
                <a:gd name="connsiteY8-518" fmla="*/ 491984 h 1585520"/>
                <a:gd name="connsiteX9-519" fmla="*/ 521176 w 552481"/>
                <a:gd name="connsiteY9-520" fmla="*/ 611487 h 1585520"/>
                <a:gd name="connsiteX10-521" fmla="*/ 508896 w 552481"/>
                <a:gd name="connsiteY10-522" fmla="*/ 791532 h 1585520"/>
                <a:gd name="connsiteX11-523" fmla="*/ 270832 w 552481"/>
                <a:gd name="connsiteY11-524" fmla="*/ 619203 h 1585520"/>
                <a:gd name="connsiteX12-525" fmla="*/ 501344 w 552481"/>
                <a:gd name="connsiteY12-526" fmla="*/ 815973 h 1585520"/>
                <a:gd name="connsiteX13-527" fmla="*/ 534221 w 552481"/>
                <a:gd name="connsiteY13-528" fmla="*/ 989751 h 1585520"/>
                <a:gd name="connsiteX14-529" fmla="*/ 184579 w 552481"/>
                <a:gd name="connsiteY14-530" fmla="*/ 741931 h 1585520"/>
                <a:gd name="connsiteX15-531" fmla="*/ 521700 w 552481"/>
                <a:gd name="connsiteY15-532" fmla="*/ 1009232 h 1585520"/>
                <a:gd name="connsiteX16-533" fmla="*/ 507056 w 552481"/>
                <a:gd name="connsiteY16-534" fmla="*/ 1169267 h 1585520"/>
                <a:gd name="connsiteX17-535" fmla="*/ 119129 w 552481"/>
                <a:gd name="connsiteY17-536" fmla="*/ 889458 h 1585520"/>
                <a:gd name="connsiteX18-537" fmla="*/ 504472 w 552481"/>
                <a:gd name="connsiteY18-538" fmla="*/ 1198018 h 1585520"/>
                <a:gd name="connsiteX19-539" fmla="*/ 519836 w 552481"/>
                <a:gd name="connsiteY19-540" fmla="*/ 1370630 h 1585520"/>
                <a:gd name="connsiteX20-541" fmla="*/ 184579 w 552481"/>
                <a:gd name="connsiteY20-542" fmla="*/ 1132651 h 1585520"/>
                <a:gd name="connsiteX21-543" fmla="*/ 509865 w 552481"/>
                <a:gd name="connsiteY21-544" fmla="*/ 1387661 h 1585520"/>
                <a:gd name="connsiteX22-545" fmla="*/ 552481 w 552481"/>
                <a:gd name="connsiteY22-546" fmla="*/ 1585328 h 1585520"/>
                <a:gd name="connsiteX23-547" fmla="*/ 103908 w 552481"/>
                <a:gd name="connsiteY23-548" fmla="*/ 1357263 h 1585520"/>
                <a:gd name="connsiteX24-549" fmla="*/ 550099 w 552481"/>
                <a:gd name="connsiteY24-550" fmla="*/ 0 h 1585520"/>
                <a:gd name="connsiteX0-551" fmla="*/ 550099 w 552481"/>
                <a:gd name="connsiteY0-552" fmla="*/ 0 h 1585520"/>
                <a:gd name="connsiteX1-553" fmla="*/ 550454 w 552481"/>
                <a:gd name="connsiteY1-554" fmla="*/ 236086 h 1585520"/>
                <a:gd name="connsiteX2-555" fmla="*/ 488816 w 552481"/>
                <a:gd name="connsiteY2-556" fmla="*/ 193543 h 1585520"/>
                <a:gd name="connsiteX3-557" fmla="*/ 550466 w 552481"/>
                <a:gd name="connsiteY3-558" fmla="*/ 244157 h 1585520"/>
                <a:gd name="connsiteX4-559" fmla="*/ 528440 w 552481"/>
                <a:gd name="connsiteY4-560" fmla="*/ 395095 h 1585520"/>
                <a:gd name="connsiteX5-561" fmla="*/ 440807 w 552481"/>
                <a:gd name="connsiteY5-562" fmla="*/ 347209 h 1585520"/>
                <a:gd name="connsiteX6-563" fmla="*/ 530748 w 552481"/>
                <a:gd name="connsiteY6-564" fmla="*/ 427144 h 1585520"/>
                <a:gd name="connsiteX7-565" fmla="*/ 523630 w 552481"/>
                <a:gd name="connsiteY7-566" fmla="*/ 593972 h 1585520"/>
                <a:gd name="connsiteX8-567" fmla="*/ 372197 w 552481"/>
                <a:gd name="connsiteY8-568" fmla="*/ 491984 h 1585520"/>
                <a:gd name="connsiteX9-569" fmla="*/ 521176 w 552481"/>
                <a:gd name="connsiteY9-570" fmla="*/ 611487 h 1585520"/>
                <a:gd name="connsiteX10-571" fmla="*/ 508896 w 552481"/>
                <a:gd name="connsiteY10-572" fmla="*/ 791532 h 1585520"/>
                <a:gd name="connsiteX11-573" fmla="*/ 270832 w 552481"/>
                <a:gd name="connsiteY11-574" fmla="*/ 619203 h 1585520"/>
                <a:gd name="connsiteX12-575" fmla="*/ 501344 w 552481"/>
                <a:gd name="connsiteY12-576" fmla="*/ 815973 h 1585520"/>
                <a:gd name="connsiteX13-577" fmla="*/ 534221 w 552481"/>
                <a:gd name="connsiteY13-578" fmla="*/ 989751 h 1585520"/>
                <a:gd name="connsiteX14-579" fmla="*/ 184579 w 552481"/>
                <a:gd name="connsiteY14-580" fmla="*/ 741931 h 1585520"/>
                <a:gd name="connsiteX15-581" fmla="*/ 521700 w 552481"/>
                <a:gd name="connsiteY15-582" fmla="*/ 1009232 h 1585520"/>
                <a:gd name="connsiteX16-583" fmla="*/ 507056 w 552481"/>
                <a:gd name="connsiteY16-584" fmla="*/ 1169267 h 1585520"/>
                <a:gd name="connsiteX17-585" fmla="*/ 119129 w 552481"/>
                <a:gd name="connsiteY17-586" fmla="*/ 889458 h 1585520"/>
                <a:gd name="connsiteX18-587" fmla="*/ 504472 w 552481"/>
                <a:gd name="connsiteY18-588" fmla="*/ 1198018 h 1585520"/>
                <a:gd name="connsiteX19-589" fmla="*/ 519836 w 552481"/>
                <a:gd name="connsiteY19-590" fmla="*/ 1370630 h 1585520"/>
                <a:gd name="connsiteX20-591" fmla="*/ 184579 w 552481"/>
                <a:gd name="connsiteY20-592" fmla="*/ 1132651 h 1585520"/>
                <a:gd name="connsiteX21-593" fmla="*/ 509865 w 552481"/>
                <a:gd name="connsiteY21-594" fmla="*/ 1387661 h 1585520"/>
                <a:gd name="connsiteX22-595" fmla="*/ 552481 w 552481"/>
                <a:gd name="connsiteY22-596" fmla="*/ 1585328 h 1585520"/>
                <a:gd name="connsiteX23-597" fmla="*/ 103908 w 552481"/>
                <a:gd name="connsiteY23-598" fmla="*/ 1357263 h 1585520"/>
                <a:gd name="connsiteX24-599" fmla="*/ 550099 w 552481"/>
                <a:gd name="connsiteY24-600" fmla="*/ 0 h 1585520"/>
                <a:gd name="connsiteX0-601" fmla="*/ 550099 w 552481"/>
                <a:gd name="connsiteY0-602" fmla="*/ 0 h 1585520"/>
                <a:gd name="connsiteX1-603" fmla="*/ 550454 w 552481"/>
                <a:gd name="connsiteY1-604" fmla="*/ 236086 h 1585520"/>
                <a:gd name="connsiteX2-605" fmla="*/ 488816 w 552481"/>
                <a:gd name="connsiteY2-606" fmla="*/ 193543 h 1585520"/>
                <a:gd name="connsiteX3-607" fmla="*/ 532877 w 552481"/>
                <a:gd name="connsiteY3-608" fmla="*/ 241409 h 1585520"/>
                <a:gd name="connsiteX4-609" fmla="*/ 528440 w 552481"/>
                <a:gd name="connsiteY4-610" fmla="*/ 395095 h 1585520"/>
                <a:gd name="connsiteX5-611" fmla="*/ 440807 w 552481"/>
                <a:gd name="connsiteY5-612" fmla="*/ 347209 h 1585520"/>
                <a:gd name="connsiteX6-613" fmla="*/ 530748 w 552481"/>
                <a:gd name="connsiteY6-614" fmla="*/ 427144 h 1585520"/>
                <a:gd name="connsiteX7-615" fmla="*/ 523630 w 552481"/>
                <a:gd name="connsiteY7-616" fmla="*/ 593972 h 1585520"/>
                <a:gd name="connsiteX8-617" fmla="*/ 372197 w 552481"/>
                <a:gd name="connsiteY8-618" fmla="*/ 491984 h 1585520"/>
                <a:gd name="connsiteX9-619" fmla="*/ 521176 w 552481"/>
                <a:gd name="connsiteY9-620" fmla="*/ 611487 h 1585520"/>
                <a:gd name="connsiteX10-621" fmla="*/ 508896 w 552481"/>
                <a:gd name="connsiteY10-622" fmla="*/ 791532 h 1585520"/>
                <a:gd name="connsiteX11-623" fmla="*/ 270832 w 552481"/>
                <a:gd name="connsiteY11-624" fmla="*/ 619203 h 1585520"/>
                <a:gd name="connsiteX12-625" fmla="*/ 501344 w 552481"/>
                <a:gd name="connsiteY12-626" fmla="*/ 815973 h 1585520"/>
                <a:gd name="connsiteX13-627" fmla="*/ 534221 w 552481"/>
                <a:gd name="connsiteY13-628" fmla="*/ 989751 h 1585520"/>
                <a:gd name="connsiteX14-629" fmla="*/ 184579 w 552481"/>
                <a:gd name="connsiteY14-630" fmla="*/ 741931 h 1585520"/>
                <a:gd name="connsiteX15-631" fmla="*/ 521700 w 552481"/>
                <a:gd name="connsiteY15-632" fmla="*/ 1009232 h 1585520"/>
                <a:gd name="connsiteX16-633" fmla="*/ 507056 w 552481"/>
                <a:gd name="connsiteY16-634" fmla="*/ 1169267 h 1585520"/>
                <a:gd name="connsiteX17-635" fmla="*/ 119129 w 552481"/>
                <a:gd name="connsiteY17-636" fmla="*/ 889458 h 1585520"/>
                <a:gd name="connsiteX18-637" fmla="*/ 504472 w 552481"/>
                <a:gd name="connsiteY18-638" fmla="*/ 1198018 h 1585520"/>
                <a:gd name="connsiteX19-639" fmla="*/ 519836 w 552481"/>
                <a:gd name="connsiteY19-640" fmla="*/ 1370630 h 1585520"/>
                <a:gd name="connsiteX20-641" fmla="*/ 184579 w 552481"/>
                <a:gd name="connsiteY20-642" fmla="*/ 1132651 h 1585520"/>
                <a:gd name="connsiteX21-643" fmla="*/ 509865 w 552481"/>
                <a:gd name="connsiteY21-644" fmla="*/ 1387661 h 1585520"/>
                <a:gd name="connsiteX22-645" fmla="*/ 552481 w 552481"/>
                <a:gd name="connsiteY22-646" fmla="*/ 1585328 h 1585520"/>
                <a:gd name="connsiteX23-647" fmla="*/ 103908 w 552481"/>
                <a:gd name="connsiteY23-648" fmla="*/ 1357263 h 1585520"/>
                <a:gd name="connsiteX24-649" fmla="*/ 550099 w 552481"/>
                <a:gd name="connsiteY24-650" fmla="*/ 0 h 1585520"/>
                <a:gd name="connsiteX0-651" fmla="*/ 550099 w 580141"/>
                <a:gd name="connsiteY0-652" fmla="*/ 54739 h 1640259"/>
                <a:gd name="connsiteX1-653" fmla="*/ 536842 w 580141"/>
                <a:gd name="connsiteY1-654" fmla="*/ 262901 h 1640259"/>
                <a:gd name="connsiteX2-655" fmla="*/ 550454 w 580141"/>
                <a:gd name="connsiteY2-656" fmla="*/ 290825 h 1640259"/>
                <a:gd name="connsiteX3-657" fmla="*/ 488816 w 580141"/>
                <a:gd name="connsiteY3-658" fmla="*/ 248282 h 1640259"/>
                <a:gd name="connsiteX4-659" fmla="*/ 532877 w 580141"/>
                <a:gd name="connsiteY4-660" fmla="*/ 296148 h 1640259"/>
                <a:gd name="connsiteX5-661" fmla="*/ 528440 w 580141"/>
                <a:gd name="connsiteY5-662" fmla="*/ 449834 h 1640259"/>
                <a:gd name="connsiteX6-663" fmla="*/ 440807 w 580141"/>
                <a:gd name="connsiteY6-664" fmla="*/ 401948 h 1640259"/>
                <a:gd name="connsiteX7-665" fmla="*/ 530748 w 580141"/>
                <a:gd name="connsiteY7-666" fmla="*/ 481883 h 1640259"/>
                <a:gd name="connsiteX8-667" fmla="*/ 523630 w 580141"/>
                <a:gd name="connsiteY8-668" fmla="*/ 648711 h 1640259"/>
                <a:gd name="connsiteX9-669" fmla="*/ 372197 w 580141"/>
                <a:gd name="connsiteY9-670" fmla="*/ 546723 h 1640259"/>
                <a:gd name="connsiteX10-671" fmla="*/ 521176 w 580141"/>
                <a:gd name="connsiteY10-672" fmla="*/ 666226 h 1640259"/>
                <a:gd name="connsiteX11-673" fmla="*/ 508896 w 580141"/>
                <a:gd name="connsiteY11-674" fmla="*/ 846271 h 1640259"/>
                <a:gd name="connsiteX12-675" fmla="*/ 270832 w 580141"/>
                <a:gd name="connsiteY12-676" fmla="*/ 673942 h 1640259"/>
                <a:gd name="connsiteX13-677" fmla="*/ 501344 w 580141"/>
                <a:gd name="connsiteY13-678" fmla="*/ 870712 h 1640259"/>
                <a:gd name="connsiteX14-679" fmla="*/ 534221 w 580141"/>
                <a:gd name="connsiteY14-680" fmla="*/ 1044490 h 1640259"/>
                <a:gd name="connsiteX15-681" fmla="*/ 184579 w 580141"/>
                <a:gd name="connsiteY15-682" fmla="*/ 796670 h 1640259"/>
                <a:gd name="connsiteX16-683" fmla="*/ 521700 w 580141"/>
                <a:gd name="connsiteY16-684" fmla="*/ 1063971 h 1640259"/>
                <a:gd name="connsiteX17-685" fmla="*/ 507056 w 580141"/>
                <a:gd name="connsiteY17-686" fmla="*/ 1224006 h 1640259"/>
                <a:gd name="connsiteX18-687" fmla="*/ 119129 w 580141"/>
                <a:gd name="connsiteY18-688" fmla="*/ 944197 h 1640259"/>
                <a:gd name="connsiteX19-689" fmla="*/ 504472 w 580141"/>
                <a:gd name="connsiteY19-690" fmla="*/ 1252757 h 1640259"/>
                <a:gd name="connsiteX20-691" fmla="*/ 519836 w 580141"/>
                <a:gd name="connsiteY20-692" fmla="*/ 1425369 h 1640259"/>
                <a:gd name="connsiteX21-693" fmla="*/ 184579 w 580141"/>
                <a:gd name="connsiteY21-694" fmla="*/ 1187390 h 1640259"/>
                <a:gd name="connsiteX22-695" fmla="*/ 509865 w 580141"/>
                <a:gd name="connsiteY22-696" fmla="*/ 1442400 h 1640259"/>
                <a:gd name="connsiteX23-697" fmla="*/ 552481 w 580141"/>
                <a:gd name="connsiteY23-698" fmla="*/ 1640067 h 1640259"/>
                <a:gd name="connsiteX24-699" fmla="*/ 103908 w 580141"/>
                <a:gd name="connsiteY24-700" fmla="*/ 1412002 h 1640259"/>
                <a:gd name="connsiteX25" fmla="*/ 550099 w 580141"/>
                <a:gd name="connsiteY25" fmla="*/ 54739 h 1640259"/>
                <a:gd name="connsiteX0-701" fmla="*/ 550099 w 580141"/>
                <a:gd name="connsiteY0-702" fmla="*/ 54739 h 1640259"/>
                <a:gd name="connsiteX1-703" fmla="*/ 536842 w 580141"/>
                <a:gd name="connsiteY1-704" fmla="*/ 262901 h 1640259"/>
                <a:gd name="connsiteX2-705" fmla="*/ 550454 w 580141"/>
                <a:gd name="connsiteY2-706" fmla="*/ 290825 h 1640259"/>
                <a:gd name="connsiteX3-707" fmla="*/ 488816 w 580141"/>
                <a:gd name="connsiteY3-708" fmla="*/ 248282 h 1640259"/>
                <a:gd name="connsiteX4-709" fmla="*/ 532877 w 580141"/>
                <a:gd name="connsiteY4-710" fmla="*/ 296148 h 1640259"/>
                <a:gd name="connsiteX5-711" fmla="*/ 528440 w 580141"/>
                <a:gd name="connsiteY5-712" fmla="*/ 449834 h 1640259"/>
                <a:gd name="connsiteX6-713" fmla="*/ 440807 w 580141"/>
                <a:gd name="connsiteY6-714" fmla="*/ 401948 h 1640259"/>
                <a:gd name="connsiteX7-715" fmla="*/ 530748 w 580141"/>
                <a:gd name="connsiteY7-716" fmla="*/ 481883 h 1640259"/>
                <a:gd name="connsiteX8-717" fmla="*/ 523630 w 580141"/>
                <a:gd name="connsiteY8-718" fmla="*/ 648711 h 1640259"/>
                <a:gd name="connsiteX9-719" fmla="*/ 372197 w 580141"/>
                <a:gd name="connsiteY9-720" fmla="*/ 546723 h 1640259"/>
                <a:gd name="connsiteX10-721" fmla="*/ 521176 w 580141"/>
                <a:gd name="connsiteY10-722" fmla="*/ 666226 h 1640259"/>
                <a:gd name="connsiteX11-723" fmla="*/ 508896 w 580141"/>
                <a:gd name="connsiteY11-724" fmla="*/ 846271 h 1640259"/>
                <a:gd name="connsiteX12-725" fmla="*/ 270832 w 580141"/>
                <a:gd name="connsiteY12-726" fmla="*/ 673942 h 1640259"/>
                <a:gd name="connsiteX13-727" fmla="*/ 501344 w 580141"/>
                <a:gd name="connsiteY13-728" fmla="*/ 870712 h 1640259"/>
                <a:gd name="connsiteX14-729" fmla="*/ 484201 w 580141"/>
                <a:gd name="connsiteY14-730" fmla="*/ 1018658 h 1640259"/>
                <a:gd name="connsiteX15-731" fmla="*/ 184579 w 580141"/>
                <a:gd name="connsiteY15-732" fmla="*/ 796670 h 1640259"/>
                <a:gd name="connsiteX16-733" fmla="*/ 521700 w 580141"/>
                <a:gd name="connsiteY16-734" fmla="*/ 1063971 h 1640259"/>
                <a:gd name="connsiteX17-735" fmla="*/ 507056 w 580141"/>
                <a:gd name="connsiteY17-736" fmla="*/ 1224006 h 1640259"/>
                <a:gd name="connsiteX18-737" fmla="*/ 119129 w 580141"/>
                <a:gd name="connsiteY18-738" fmla="*/ 944197 h 1640259"/>
                <a:gd name="connsiteX19-739" fmla="*/ 504472 w 580141"/>
                <a:gd name="connsiteY19-740" fmla="*/ 1252757 h 1640259"/>
                <a:gd name="connsiteX20-741" fmla="*/ 519836 w 580141"/>
                <a:gd name="connsiteY20-742" fmla="*/ 1425369 h 1640259"/>
                <a:gd name="connsiteX21-743" fmla="*/ 184579 w 580141"/>
                <a:gd name="connsiteY21-744" fmla="*/ 1187390 h 1640259"/>
                <a:gd name="connsiteX22-745" fmla="*/ 509865 w 580141"/>
                <a:gd name="connsiteY22-746" fmla="*/ 1442400 h 1640259"/>
                <a:gd name="connsiteX23-747" fmla="*/ 552481 w 580141"/>
                <a:gd name="connsiteY23-748" fmla="*/ 1640067 h 1640259"/>
                <a:gd name="connsiteX24-749" fmla="*/ 103908 w 580141"/>
                <a:gd name="connsiteY24-750" fmla="*/ 1412002 h 1640259"/>
                <a:gd name="connsiteX25-751" fmla="*/ 550099 w 580141"/>
                <a:gd name="connsiteY25-752" fmla="*/ 54739 h 1640259"/>
                <a:gd name="connsiteX0-753" fmla="*/ 550099 w 580141"/>
                <a:gd name="connsiteY0-754" fmla="*/ 54739 h 1640259"/>
                <a:gd name="connsiteX1-755" fmla="*/ 536842 w 580141"/>
                <a:gd name="connsiteY1-756" fmla="*/ 262901 h 1640259"/>
                <a:gd name="connsiteX2-757" fmla="*/ 550454 w 580141"/>
                <a:gd name="connsiteY2-758" fmla="*/ 290825 h 1640259"/>
                <a:gd name="connsiteX3-759" fmla="*/ 488816 w 580141"/>
                <a:gd name="connsiteY3-760" fmla="*/ 248282 h 1640259"/>
                <a:gd name="connsiteX4-761" fmla="*/ 532877 w 580141"/>
                <a:gd name="connsiteY4-762" fmla="*/ 296148 h 1640259"/>
                <a:gd name="connsiteX5-763" fmla="*/ 528440 w 580141"/>
                <a:gd name="connsiteY5-764" fmla="*/ 449834 h 1640259"/>
                <a:gd name="connsiteX6-765" fmla="*/ 440807 w 580141"/>
                <a:gd name="connsiteY6-766" fmla="*/ 401948 h 1640259"/>
                <a:gd name="connsiteX7-767" fmla="*/ 530748 w 580141"/>
                <a:gd name="connsiteY7-768" fmla="*/ 481883 h 1640259"/>
                <a:gd name="connsiteX8-769" fmla="*/ 523630 w 580141"/>
                <a:gd name="connsiteY8-770" fmla="*/ 648711 h 1640259"/>
                <a:gd name="connsiteX9-771" fmla="*/ 372197 w 580141"/>
                <a:gd name="connsiteY9-772" fmla="*/ 546723 h 1640259"/>
                <a:gd name="connsiteX10-773" fmla="*/ 521176 w 580141"/>
                <a:gd name="connsiteY10-774" fmla="*/ 666226 h 1640259"/>
                <a:gd name="connsiteX11-775" fmla="*/ 508896 w 580141"/>
                <a:gd name="connsiteY11-776" fmla="*/ 846271 h 1640259"/>
                <a:gd name="connsiteX12-777" fmla="*/ 270832 w 580141"/>
                <a:gd name="connsiteY12-778" fmla="*/ 673942 h 1640259"/>
                <a:gd name="connsiteX13-779" fmla="*/ 501344 w 580141"/>
                <a:gd name="connsiteY13-780" fmla="*/ 870712 h 1640259"/>
                <a:gd name="connsiteX14-781" fmla="*/ 484201 w 580141"/>
                <a:gd name="connsiteY14-782" fmla="*/ 1018658 h 1640259"/>
                <a:gd name="connsiteX15-783" fmla="*/ 184579 w 580141"/>
                <a:gd name="connsiteY15-784" fmla="*/ 796670 h 1640259"/>
                <a:gd name="connsiteX16-785" fmla="*/ 479002 w 580141"/>
                <a:gd name="connsiteY16-786" fmla="*/ 1055860 h 1640259"/>
                <a:gd name="connsiteX17-787" fmla="*/ 507056 w 580141"/>
                <a:gd name="connsiteY17-788" fmla="*/ 1224006 h 1640259"/>
                <a:gd name="connsiteX18-789" fmla="*/ 119129 w 580141"/>
                <a:gd name="connsiteY18-790" fmla="*/ 944197 h 1640259"/>
                <a:gd name="connsiteX19-791" fmla="*/ 504472 w 580141"/>
                <a:gd name="connsiteY19-792" fmla="*/ 1252757 h 1640259"/>
                <a:gd name="connsiteX20-793" fmla="*/ 519836 w 580141"/>
                <a:gd name="connsiteY20-794" fmla="*/ 1425369 h 1640259"/>
                <a:gd name="connsiteX21-795" fmla="*/ 184579 w 580141"/>
                <a:gd name="connsiteY21-796" fmla="*/ 1187390 h 1640259"/>
                <a:gd name="connsiteX22-797" fmla="*/ 509865 w 580141"/>
                <a:gd name="connsiteY22-798" fmla="*/ 1442400 h 1640259"/>
                <a:gd name="connsiteX23-799" fmla="*/ 552481 w 580141"/>
                <a:gd name="connsiteY23-800" fmla="*/ 1640067 h 1640259"/>
                <a:gd name="connsiteX24-801" fmla="*/ 103908 w 580141"/>
                <a:gd name="connsiteY24-802" fmla="*/ 1412002 h 1640259"/>
                <a:gd name="connsiteX25-803" fmla="*/ 550099 w 580141"/>
                <a:gd name="connsiteY25-804" fmla="*/ 54739 h 1640259"/>
                <a:gd name="connsiteX0-805" fmla="*/ 550099 w 580141"/>
                <a:gd name="connsiteY0-806" fmla="*/ 54739 h 1640259"/>
                <a:gd name="connsiteX1-807" fmla="*/ 536842 w 580141"/>
                <a:gd name="connsiteY1-808" fmla="*/ 262901 h 1640259"/>
                <a:gd name="connsiteX2-809" fmla="*/ 550454 w 580141"/>
                <a:gd name="connsiteY2-810" fmla="*/ 290825 h 1640259"/>
                <a:gd name="connsiteX3-811" fmla="*/ 488816 w 580141"/>
                <a:gd name="connsiteY3-812" fmla="*/ 248282 h 1640259"/>
                <a:gd name="connsiteX4-813" fmla="*/ 532877 w 580141"/>
                <a:gd name="connsiteY4-814" fmla="*/ 296148 h 1640259"/>
                <a:gd name="connsiteX5-815" fmla="*/ 528440 w 580141"/>
                <a:gd name="connsiteY5-816" fmla="*/ 449834 h 1640259"/>
                <a:gd name="connsiteX6-817" fmla="*/ 440807 w 580141"/>
                <a:gd name="connsiteY6-818" fmla="*/ 401948 h 1640259"/>
                <a:gd name="connsiteX7-819" fmla="*/ 530748 w 580141"/>
                <a:gd name="connsiteY7-820" fmla="*/ 481883 h 1640259"/>
                <a:gd name="connsiteX8-821" fmla="*/ 523630 w 580141"/>
                <a:gd name="connsiteY8-822" fmla="*/ 648711 h 1640259"/>
                <a:gd name="connsiteX9-823" fmla="*/ 372197 w 580141"/>
                <a:gd name="connsiteY9-824" fmla="*/ 546723 h 1640259"/>
                <a:gd name="connsiteX10-825" fmla="*/ 521176 w 580141"/>
                <a:gd name="connsiteY10-826" fmla="*/ 666226 h 1640259"/>
                <a:gd name="connsiteX11-827" fmla="*/ 508896 w 580141"/>
                <a:gd name="connsiteY11-828" fmla="*/ 846271 h 1640259"/>
                <a:gd name="connsiteX12-829" fmla="*/ 270832 w 580141"/>
                <a:gd name="connsiteY12-830" fmla="*/ 673942 h 1640259"/>
                <a:gd name="connsiteX13-831" fmla="*/ 501344 w 580141"/>
                <a:gd name="connsiteY13-832" fmla="*/ 870712 h 1640259"/>
                <a:gd name="connsiteX14-833" fmla="*/ 484201 w 580141"/>
                <a:gd name="connsiteY14-834" fmla="*/ 1018658 h 1640259"/>
                <a:gd name="connsiteX15-835" fmla="*/ 184579 w 580141"/>
                <a:gd name="connsiteY15-836" fmla="*/ 796670 h 1640259"/>
                <a:gd name="connsiteX16-837" fmla="*/ 479002 w 580141"/>
                <a:gd name="connsiteY16-838" fmla="*/ 1055860 h 1640259"/>
                <a:gd name="connsiteX17-839" fmla="*/ 474625 w 580141"/>
                <a:gd name="connsiteY17-840" fmla="*/ 1200922 h 1640259"/>
                <a:gd name="connsiteX18-841" fmla="*/ 119129 w 580141"/>
                <a:gd name="connsiteY18-842" fmla="*/ 944197 h 1640259"/>
                <a:gd name="connsiteX19-843" fmla="*/ 504472 w 580141"/>
                <a:gd name="connsiteY19-844" fmla="*/ 1252757 h 1640259"/>
                <a:gd name="connsiteX20-845" fmla="*/ 519836 w 580141"/>
                <a:gd name="connsiteY20-846" fmla="*/ 1425369 h 1640259"/>
                <a:gd name="connsiteX21-847" fmla="*/ 184579 w 580141"/>
                <a:gd name="connsiteY21-848" fmla="*/ 1187390 h 1640259"/>
                <a:gd name="connsiteX22-849" fmla="*/ 509865 w 580141"/>
                <a:gd name="connsiteY22-850" fmla="*/ 1442400 h 1640259"/>
                <a:gd name="connsiteX23-851" fmla="*/ 552481 w 580141"/>
                <a:gd name="connsiteY23-852" fmla="*/ 1640067 h 1640259"/>
                <a:gd name="connsiteX24-853" fmla="*/ 103908 w 580141"/>
                <a:gd name="connsiteY24-854" fmla="*/ 1412002 h 1640259"/>
                <a:gd name="connsiteX25-855" fmla="*/ 550099 w 580141"/>
                <a:gd name="connsiteY25-856" fmla="*/ 54739 h 1640259"/>
                <a:gd name="connsiteX0-857" fmla="*/ 550099 w 580141"/>
                <a:gd name="connsiteY0-858" fmla="*/ 54739 h 1640259"/>
                <a:gd name="connsiteX1-859" fmla="*/ 536842 w 580141"/>
                <a:gd name="connsiteY1-860" fmla="*/ 262901 h 1640259"/>
                <a:gd name="connsiteX2-861" fmla="*/ 550454 w 580141"/>
                <a:gd name="connsiteY2-862" fmla="*/ 290825 h 1640259"/>
                <a:gd name="connsiteX3-863" fmla="*/ 488816 w 580141"/>
                <a:gd name="connsiteY3-864" fmla="*/ 248282 h 1640259"/>
                <a:gd name="connsiteX4-865" fmla="*/ 532877 w 580141"/>
                <a:gd name="connsiteY4-866" fmla="*/ 296148 h 1640259"/>
                <a:gd name="connsiteX5-867" fmla="*/ 528440 w 580141"/>
                <a:gd name="connsiteY5-868" fmla="*/ 449834 h 1640259"/>
                <a:gd name="connsiteX6-869" fmla="*/ 440807 w 580141"/>
                <a:gd name="connsiteY6-870" fmla="*/ 401948 h 1640259"/>
                <a:gd name="connsiteX7-871" fmla="*/ 530748 w 580141"/>
                <a:gd name="connsiteY7-872" fmla="*/ 481883 h 1640259"/>
                <a:gd name="connsiteX8-873" fmla="*/ 523630 w 580141"/>
                <a:gd name="connsiteY8-874" fmla="*/ 648711 h 1640259"/>
                <a:gd name="connsiteX9-875" fmla="*/ 372197 w 580141"/>
                <a:gd name="connsiteY9-876" fmla="*/ 546723 h 1640259"/>
                <a:gd name="connsiteX10-877" fmla="*/ 521176 w 580141"/>
                <a:gd name="connsiteY10-878" fmla="*/ 666226 h 1640259"/>
                <a:gd name="connsiteX11-879" fmla="*/ 508896 w 580141"/>
                <a:gd name="connsiteY11-880" fmla="*/ 846271 h 1640259"/>
                <a:gd name="connsiteX12-881" fmla="*/ 270832 w 580141"/>
                <a:gd name="connsiteY12-882" fmla="*/ 673942 h 1640259"/>
                <a:gd name="connsiteX13-883" fmla="*/ 501344 w 580141"/>
                <a:gd name="connsiteY13-884" fmla="*/ 870712 h 1640259"/>
                <a:gd name="connsiteX14-885" fmla="*/ 484201 w 580141"/>
                <a:gd name="connsiteY14-886" fmla="*/ 1018658 h 1640259"/>
                <a:gd name="connsiteX15-887" fmla="*/ 184579 w 580141"/>
                <a:gd name="connsiteY15-888" fmla="*/ 796670 h 1640259"/>
                <a:gd name="connsiteX16-889" fmla="*/ 479002 w 580141"/>
                <a:gd name="connsiteY16-890" fmla="*/ 1055860 h 1640259"/>
                <a:gd name="connsiteX17-891" fmla="*/ 474625 w 580141"/>
                <a:gd name="connsiteY17-892" fmla="*/ 1200922 h 1640259"/>
                <a:gd name="connsiteX18-893" fmla="*/ 119129 w 580141"/>
                <a:gd name="connsiteY18-894" fmla="*/ 944197 h 1640259"/>
                <a:gd name="connsiteX19-895" fmla="*/ 467006 w 580141"/>
                <a:gd name="connsiteY19-896" fmla="*/ 1229607 h 1640259"/>
                <a:gd name="connsiteX20-897" fmla="*/ 519836 w 580141"/>
                <a:gd name="connsiteY20-898" fmla="*/ 1425369 h 1640259"/>
                <a:gd name="connsiteX21-899" fmla="*/ 184579 w 580141"/>
                <a:gd name="connsiteY21-900" fmla="*/ 1187390 h 1640259"/>
                <a:gd name="connsiteX22-901" fmla="*/ 509865 w 580141"/>
                <a:gd name="connsiteY22-902" fmla="*/ 1442400 h 1640259"/>
                <a:gd name="connsiteX23-903" fmla="*/ 552481 w 580141"/>
                <a:gd name="connsiteY23-904" fmla="*/ 1640067 h 1640259"/>
                <a:gd name="connsiteX24-905" fmla="*/ 103908 w 580141"/>
                <a:gd name="connsiteY24-906" fmla="*/ 1412002 h 1640259"/>
                <a:gd name="connsiteX25-907" fmla="*/ 550099 w 580141"/>
                <a:gd name="connsiteY25-908" fmla="*/ 54739 h 1640259"/>
                <a:gd name="connsiteX0-909" fmla="*/ 550099 w 580141"/>
                <a:gd name="connsiteY0-910" fmla="*/ 54739 h 1640259"/>
                <a:gd name="connsiteX1-911" fmla="*/ 536842 w 580141"/>
                <a:gd name="connsiteY1-912" fmla="*/ 262901 h 1640259"/>
                <a:gd name="connsiteX2-913" fmla="*/ 550454 w 580141"/>
                <a:gd name="connsiteY2-914" fmla="*/ 290825 h 1640259"/>
                <a:gd name="connsiteX3-915" fmla="*/ 488816 w 580141"/>
                <a:gd name="connsiteY3-916" fmla="*/ 248282 h 1640259"/>
                <a:gd name="connsiteX4-917" fmla="*/ 532877 w 580141"/>
                <a:gd name="connsiteY4-918" fmla="*/ 296148 h 1640259"/>
                <a:gd name="connsiteX5-919" fmla="*/ 528440 w 580141"/>
                <a:gd name="connsiteY5-920" fmla="*/ 449834 h 1640259"/>
                <a:gd name="connsiteX6-921" fmla="*/ 440807 w 580141"/>
                <a:gd name="connsiteY6-922" fmla="*/ 401948 h 1640259"/>
                <a:gd name="connsiteX7-923" fmla="*/ 530748 w 580141"/>
                <a:gd name="connsiteY7-924" fmla="*/ 481883 h 1640259"/>
                <a:gd name="connsiteX8-925" fmla="*/ 523630 w 580141"/>
                <a:gd name="connsiteY8-926" fmla="*/ 648711 h 1640259"/>
                <a:gd name="connsiteX9-927" fmla="*/ 372197 w 580141"/>
                <a:gd name="connsiteY9-928" fmla="*/ 546723 h 1640259"/>
                <a:gd name="connsiteX10-929" fmla="*/ 521176 w 580141"/>
                <a:gd name="connsiteY10-930" fmla="*/ 666226 h 1640259"/>
                <a:gd name="connsiteX11-931" fmla="*/ 508896 w 580141"/>
                <a:gd name="connsiteY11-932" fmla="*/ 846271 h 1640259"/>
                <a:gd name="connsiteX12-933" fmla="*/ 270832 w 580141"/>
                <a:gd name="connsiteY12-934" fmla="*/ 673942 h 1640259"/>
                <a:gd name="connsiteX13-935" fmla="*/ 501344 w 580141"/>
                <a:gd name="connsiteY13-936" fmla="*/ 870712 h 1640259"/>
                <a:gd name="connsiteX14-937" fmla="*/ 484201 w 580141"/>
                <a:gd name="connsiteY14-938" fmla="*/ 1018658 h 1640259"/>
                <a:gd name="connsiteX15-939" fmla="*/ 184579 w 580141"/>
                <a:gd name="connsiteY15-940" fmla="*/ 796670 h 1640259"/>
                <a:gd name="connsiteX16-941" fmla="*/ 479002 w 580141"/>
                <a:gd name="connsiteY16-942" fmla="*/ 1055860 h 1640259"/>
                <a:gd name="connsiteX17-943" fmla="*/ 474625 w 580141"/>
                <a:gd name="connsiteY17-944" fmla="*/ 1200922 h 1640259"/>
                <a:gd name="connsiteX18-945" fmla="*/ 119129 w 580141"/>
                <a:gd name="connsiteY18-946" fmla="*/ 944197 h 1640259"/>
                <a:gd name="connsiteX19-947" fmla="*/ 467006 w 580141"/>
                <a:gd name="connsiteY19-948" fmla="*/ 1229607 h 1640259"/>
                <a:gd name="connsiteX20-949" fmla="*/ 519836 w 580141"/>
                <a:gd name="connsiteY20-950" fmla="*/ 1425369 h 1640259"/>
                <a:gd name="connsiteX21-951" fmla="*/ 184579 w 580141"/>
                <a:gd name="connsiteY21-952" fmla="*/ 1187390 h 1640259"/>
                <a:gd name="connsiteX22-953" fmla="*/ 480050 w 580141"/>
                <a:gd name="connsiteY22-954" fmla="*/ 1411796 h 1640259"/>
                <a:gd name="connsiteX23-955" fmla="*/ 552481 w 580141"/>
                <a:gd name="connsiteY23-956" fmla="*/ 1640067 h 1640259"/>
                <a:gd name="connsiteX24-957" fmla="*/ 103908 w 580141"/>
                <a:gd name="connsiteY24-958" fmla="*/ 1412002 h 1640259"/>
                <a:gd name="connsiteX25-959" fmla="*/ 550099 w 580141"/>
                <a:gd name="connsiteY25-960" fmla="*/ 54739 h 1640259"/>
                <a:gd name="connsiteX0-961" fmla="*/ 550099 w 580141"/>
                <a:gd name="connsiteY0-962" fmla="*/ 54739 h 1640259"/>
                <a:gd name="connsiteX1-963" fmla="*/ 536842 w 580141"/>
                <a:gd name="connsiteY1-964" fmla="*/ 262901 h 1640259"/>
                <a:gd name="connsiteX2-965" fmla="*/ 550454 w 580141"/>
                <a:gd name="connsiteY2-966" fmla="*/ 290825 h 1640259"/>
                <a:gd name="connsiteX3-967" fmla="*/ 488816 w 580141"/>
                <a:gd name="connsiteY3-968" fmla="*/ 248282 h 1640259"/>
                <a:gd name="connsiteX4-969" fmla="*/ 532877 w 580141"/>
                <a:gd name="connsiteY4-970" fmla="*/ 296148 h 1640259"/>
                <a:gd name="connsiteX5-971" fmla="*/ 528440 w 580141"/>
                <a:gd name="connsiteY5-972" fmla="*/ 449834 h 1640259"/>
                <a:gd name="connsiteX6-973" fmla="*/ 440807 w 580141"/>
                <a:gd name="connsiteY6-974" fmla="*/ 401948 h 1640259"/>
                <a:gd name="connsiteX7-975" fmla="*/ 530748 w 580141"/>
                <a:gd name="connsiteY7-976" fmla="*/ 481883 h 1640259"/>
                <a:gd name="connsiteX8-977" fmla="*/ 523630 w 580141"/>
                <a:gd name="connsiteY8-978" fmla="*/ 648711 h 1640259"/>
                <a:gd name="connsiteX9-979" fmla="*/ 372197 w 580141"/>
                <a:gd name="connsiteY9-980" fmla="*/ 546723 h 1640259"/>
                <a:gd name="connsiteX10-981" fmla="*/ 521176 w 580141"/>
                <a:gd name="connsiteY10-982" fmla="*/ 666226 h 1640259"/>
                <a:gd name="connsiteX11-983" fmla="*/ 508896 w 580141"/>
                <a:gd name="connsiteY11-984" fmla="*/ 846271 h 1640259"/>
                <a:gd name="connsiteX12-985" fmla="*/ 270832 w 580141"/>
                <a:gd name="connsiteY12-986" fmla="*/ 673942 h 1640259"/>
                <a:gd name="connsiteX13-987" fmla="*/ 501344 w 580141"/>
                <a:gd name="connsiteY13-988" fmla="*/ 870712 h 1640259"/>
                <a:gd name="connsiteX14-989" fmla="*/ 484201 w 580141"/>
                <a:gd name="connsiteY14-990" fmla="*/ 1018658 h 1640259"/>
                <a:gd name="connsiteX15-991" fmla="*/ 184579 w 580141"/>
                <a:gd name="connsiteY15-992" fmla="*/ 796670 h 1640259"/>
                <a:gd name="connsiteX16-993" fmla="*/ 479002 w 580141"/>
                <a:gd name="connsiteY16-994" fmla="*/ 1055860 h 1640259"/>
                <a:gd name="connsiteX17-995" fmla="*/ 474625 w 580141"/>
                <a:gd name="connsiteY17-996" fmla="*/ 1200922 h 1640259"/>
                <a:gd name="connsiteX18-997" fmla="*/ 119129 w 580141"/>
                <a:gd name="connsiteY18-998" fmla="*/ 944197 h 1640259"/>
                <a:gd name="connsiteX19-999" fmla="*/ 467006 w 580141"/>
                <a:gd name="connsiteY19-1000" fmla="*/ 1229607 h 1640259"/>
                <a:gd name="connsiteX20-1001" fmla="*/ 487405 w 580141"/>
                <a:gd name="connsiteY20-1002" fmla="*/ 1402284 h 1640259"/>
                <a:gd name="connsiteX21-1003" fmla="*/ 184579 w 580141"/>
                <a:gd name="connsiteY21-1004" fmla="*/ 1187390 h 1640259"/>
                <a:gd name="connsiteX22-1005" fmla="*/ 480050 w 580141"/>
                <a:gd name="connsiteY22-1006" fmla="*/ 1411796 h 1640259"/>
                <a:gd name="connsiteX23-1007" fmla="*/ 552481 w 580141"/>
                <a:gd name="connsiteY23-1008" fmla="*/ 1640067 h 1640259"/>
                <a:gd name="connsiteX24-1009" fmla="*/ 103908 w 580141"/>
                <a:gd name="connsiteY24-1010" fmla="*/ 1412002 h 1640259"/>
                <a:gd name="connsiteX25-1011" fmla="*/ 550099 w 580141"/>
                <a:gd name="connsiteY25-1012" fmla="*/ 54739 h 1640259"/>
                <a:gd name="connsiteX0-1013" fmla="*/ 550099 w 580141"/>
                <a:gd name="connsiteY0-1014" fmla="*/ 54739 h 1640259"/>
                <a:gd name="connsiteX1-1015" fmla="*/ 536842 w 580141"/>
                <a:gd name="connsiteY1-1016" fmla="*/ 262901 h 1640259"/>
                <a:gd name="connsiteX2-1017" fmla="*/ 550454 w 580141"/>
                <a:gd name="connsiteY2-1018" fmla="*/ 290825 h 1640259"/>
                <a:gd name="connsiteX3-1019" fmla="*/ 488816 w 580141"/>
                <a:gd name="connsiteY3-1020" fmla="*/ 248282 h 1640259"/>
                <a:gd name="connsiteX4-1021" fmla="*/ 532877 w 580141"/>
                <a:gd name="connsiteY4-1022" fmla="*/ 296148 h 1640259"/>
                <a:gd name="connsiteX5-1023" fmla="*/ 528440 w 580141"/>
                <a:gd name="connsiteY5-1024" fmla="*/ 449834 h 1640259"/>
                <a:gd name="connsiteX6-1025" fmla="*/ 440807 w 580141"/>
                <a:gd name="connsiteY6-1026" fmla="*/ 401948 h 1640259"/>
                <a:gd name="connsiteX7-1027" fmla="*/ 530748 w 580141"/>
                <a:gd name="connsiteY7-1028" fmla="*/ 481883 h 1640259"/>
                <a:gd name="connsiteX8-1029" fmla="*/ 523630 w 580141"/>
                <a:gd name="connsiteY8-1030" fmla="*/ 648711 h 1640259"/>
                <a:gd name="connsiteX9-1031" fmla="*/ 372197 w 580141"/>
                <a:gd name="connsiteY9-1032" fmla="*/ 546723 h 1640259"/>
                <a:gd name="connsiteX10-1033" fmla="*/ 521176 w 580141"/>
                <a:gd name="connsiteY10-1034" fmla="*/ 666226 h 1640259"/>
                <a:gd name="connsiteX11-1035" fmla="*/ 508896 w 580141"/>
                <a:gd name="connsiteY11-1036" fmla="*/ 846271 h 1640259"/>
                <a:gd name="connsiteX12-1037" fmla="*/ 270832 w 580141"/>
                <a:gd name="connsiteY12-1038" fmla="*/ 673942 h 1640259"/>
                <a:gd name="connsiteX13-1039" fmla="*/ 501344 w 580141"/>
                <a:gd name="connsiteY13-1040" fmla="*/ 870712 h 1640259"/>
                <a:gd name="connsiteX14-1041" fmla="*/ 484201 w 580141"/>
                <a:gd name="connsiteY14-1042" fmla="*/ 1018658 h 1640259"/>
                <a:gd name="connsiteX15-1043" fmla="*/ 184579 w 580141"/>
                <a:gd name="connsiteY15-1044" fmla="*/ 796670 h 1640259"/>
                <a:gd name="connsiteX16-1045" fmla="*/ 479002 w 580141"/>
                <a:gd name="connsiteY16-1046" fmla="*/ 1055860 h 1640259"/>
                <a:gd name="connsiteX17-1047" fmla="*/ 474625 w 580141"/>
                <a:gd name="connsiteY17-1048" fmla="*/ 1200922 h 1640259"/>
                <a:gd name="connsiteX18-1049" fmla="*/ 119129 w 580141"/>
                <a:gd name="connsiteY18-1050" fmla="*/ 944197 h 1640259"/>
                <a:gd name="connsiteX19-1051" fmla="*/ 467006 w 580141"/>
                <a:gd name="connsiteY19-1052" fmla="*/ 1229607 h 1640259"/>
                <a:gd name="connsiteX20-1053" fmla="*/ 480083 w 580141"/>
                <a:gd name="connsiteY20-1054" fmla="*/ 1384563 h 1640259"/>
                <a:gd name="connsiteX21-1055" fmla="*/ 184579 w 580141"/>
                <a:gd name="connsiteY21-1056" fmla="*/ 1187390 h 1640259"/>
                <a:gd name="connsiteX22-1057" fmla="*/ 480050 w 580141"/>
                <a:gd name="connsiteY22-1058" fmla="*/ 1411796 h 1640259"/>
                <a:gd name="connsiteX23-1059" fmla="*/ 552481 w 580141"/>
                <a:gd name="connsiteY23-1060" fmla="*/ 1640067 h 1640259"/>
                <a:gd name="connsiteX24-1061" fmla="*/ 103908 w 580141"/>
                <a:gd name="connsiteY24-1062" fmla="*/ 1412002 h 1640259"/>
                <a:gd name="connsiteX25-1063" fmla="*/ 550099 w 580141"/>
                <a:gd name="connsiteY25-1064" fmla="*/ 54739 h 1640259"/>
                <a:gd name="connsiteX0-1065" fmla="*/ 550099 w 580141"/>
                <a:gd name="connsiteY0-1066" fmla="*/ 54739 h 1640259"/>
                <a:gd name="connsiteX1-1067" fmla="*/ 536842 w 580141"/>
                <a:gd name="connsiteY1-1068" fmla="*/ 262901 h 1640259"/>
                <a:gd name="connsiteX2-1069" fmla="*/ 550454 w 580141"/>
                <a:gd name="connsiteY2-1070" fmla="*/ 290825 h 1640259"/>
                <a:gd name="connsiteX3-1071" fmla="*/ 488816 w 580141"/>
                <a:gd name="connsiteY3-1072" fmla="*/ 248282 h 1640259"/>
                <a:gd name="connsiteX4-1073" fmla="*/ 532877 w 580141"/>
                <a:gd name="connsiteY4-1074" fmla="*/ 296148 h 1640259"/>
                <a:gd name="connsiteX5-1075" fmla="*/ 528440 w 580141"/>
                <a:gd name="connsiteY5-1076" fmla="*/ 449834 h 1640259"/>
                <a:gd name="connsiteX6-1077" fmla="*/ 440807 w 580141"/>
                <a:gd name="connsiteY6-1078" fmla="*/ 401948 h 1640259"/>
                <a:gd name="connsiteX7-1079" fmla="*/ 530748 w 580141"/>
                <a:gd name="connsiteY7-1080" fmla="*/ 481883 h 1640259"/>
                <a:gd name="connsiteX8-1081" fmla="*/ 523630 w 580141"/>
                <a:gd name="connsiteY8-1082" fmla="*/ 648711 h 1640259"/>
                <a:gd name="connsiteX9-1083" fmla="*/ 372197 w 580141"/>
                <a:gd name="connsiteY9-1084" fmla="*/ 546723 h 1640259"/>
                <a:gd name="connsiteX10-1085" fmla="*/ 498617 w 580141"/>
                <a:gd name="connsiteY10-1086" fmla="*/ 658378 h 1640259"/>
                <a:gd name="connsiteX11-1087" fmla="*/ 508896 w 580141"/>
                <a:gd name="connsiteY11-1088" fmla="*/ 846271 h 1640259"/>
                <a:gd name="connsiteX12-1089" fmla="*/ 270832 w 580141"/>
                <a:gd name="connsiteY12-1090" fmla="*/ 673942 h 1640259"/>
                <a:gd name="connsiteX13-1091" fmla="*/ 501344 w 580141"/>
                <a:gd name="connsiteY13-1092" fmla="*/ 870712 h 1640259"/>
                <a:gd name="connsiteX14-1093" fmla="*/ 484201 w 580141"/>
                <a:gd name="connsiteY14-1094" fmla="*/ 1018658 h 1640259"/>
                <a:gd name="connsiteX15-1095" fmla="*/ 184579 w 580141"/>
                <a:gd name="connsiteY15-1096" fmla="*/ 796670 h 1640259"/>
                <a:gd name="connsiteX16-1097" fmla="*/ 479002 w 580141"/>
                <a:gd name="connsiteY16-1098" fmla="*/ 1055860 h 1640259"/>
                <a:gd name="connsiteX17-1099" fmla="*/ 474625 w 580141"/>
                <a:gd name="connsiteY17-1100" fmla="*/ 1200922 h 1640259"/>
                <a:gd name="connsiteX18-1101" fmla="*/ 119129 w 580141"/>
                <a:gd name="connsiteY18-1102" fmla="*/ 944197 h 1640259"/>
                <a:gd name="connsiteX19-1103" fmla="*/ 467006 w 580141"/>
                <a:gd name="connsiteY19-1104" fmla="*/ 1229607 h 1640259"/>
                <a:gd name="connsiteX20-1105" fmla="*/ 480083 w 580141"/>
                <a:gd name="connsiteY20-1106" fmla="*/ 1384563 h 1640259"/>
                <a:gd name="connsiteX21-1107" fmla="*/ 184579 w 580141"/>
                <a:gd name="connsiteY21-1108" fmla="*/ 1187390 h 1640259"/>
                <a:gd name="connsiteX22-1109" fmla="*/ 480050 w 580141"/>
                <a:gd name="connsiteY22-1110" fmla="*/ 1411796 h 1640259"/>
                <a:gd name="connsiteX23-1111" fmla="*/ 552481 w 580141"/>
                <a:gd name="connsiteY23-1112" fmla="*/ 1640067 h 1640259"/>
                <a:gd name="connsiteX24-1113" fmla="*/ 103908 w 580141"/>
                <a:gd name="connsiteY24-1114" fmla="*/ 1412002 h 1640259"/>
                <a:gd name="connsiteX25-1115" fmla="*/ 550099 w 580141"/>
                <a:gd name="connsiteY25-1116" fmla="*/ 54739 h 1640259"/>
                <a:gd name="connsiteX0-1117" fmla="*/ 550099 w 580141"/>
                <a:gd name="connsiteY0-1118" fmla="*/ 54739 h 1640259"/>
                <a:gd name="connsiteX1-1119" fmla="*/ 536842 w 580141"/>
                <a:gd name="connsiteY1-1120" fmla="*/ 262901 h 1640259"/>
                <a:gd name="connsiteX2-1121" fmla="*/ 550454 w 580141"/>
                <a:gd name="connsiteY2-1122" fmla="*/ 290825 h 1640259"/>
                <a:gd name="connsiteX3-1123" fmla="*/ 488816 w 580141"/>
                <a:gd name="connsiteY3-1124" fmla="*/ 248282 h 1640259"/>
                <a:gd name="connsiteX4-1125" fmla="*/ 532877 w 580141"/>
                <a:gd name="connsiteY4-1126" fmla="*/ 296148 h 1640259"/>
                <a:gd name="connsiteX5-1127" fmla="*/ 528440 w 580141"/>
                <a:gd name="connsiteY5-1128" fmla="*/ 449834 h 1640259"/>
                <a:gd name="connsiteX6-1129" fmla="*/ 440807 w 580141"/>
                <a:gd name="connsiteY6-1130" fmla="*/ 401948 h 1640259"/>
                <a:gd name="connsiteX7-1131" fmla="*/ 530748 w 580141"/>
                <a:gd name="connsiteY7-1132" fmla="*/ 481883 h 1640259"/>
                <a:gd name="connsiteX8-1133" fmla="*/ 498587 w 580141"/>
                <a:gd name="connsiteY8-1134" fmla="*/ 638313 h 1640259"/>
                <a:gd name="connsiteX9-1135" fmla="*/ 372197 w 580141"/>
                <a:gd name="connsiteY9-1136" fmla="*/ 546723 h 1640259"/>
                <a:gd name="connsiteX10-1137" fmla="*/ 498617 w 580141"/>
                <a:gd name="connsiteY10-1138" fmla="*/ 658378 h 1640259"/>
                <a:gd name="connsiteX11-1139" fmla="*/ 508896 w 580141"/>
                <a:gd name="connsiteY11-1140" fmla="*/ 846271 h 1640259"/>
                <a:gd name="connsiteX12-1141" fmla="*/ 270832 w 580141"/>
                <a:gd name="connsiteY12-1142" fmla="*/ 673942 h 1640259"/>
                <a:gd name="connsiteX13-1143" fmla="*/ 501344 w 580141"/>
                <a:gd name="connsiteY13-1144" fmla="*/ 870712 h 1640259"/>
                <a:gd name="connsiteX14-1145" fmla="*/ 484201 w 580141"/>
                <a:gd name="connsiteY14-1146" fmla="*/ 1018658 h 1640259"/>
                <a:gd name="connsiteX15-1147" fmla="*/ 184579 w 580141"/>
                <a:gd name="connsiteY15-1148" fmla="*/ 796670 h 1640259"/>
                <a:gd name="connsiteX16-1149" fmla="*/ 479002 w 580141"/>
                <a:gd name="connsiteY16-1150" fmla="*/ 1055860 h 1640259"/>
                <a:gd name="connsiteX17-1151" fmla="*/ 474625 w 580141"/>
                <a:gd name="connsiteY17-1152" fmla="*/ 1200922 h 1640259"/>
                <a:gd name="connsiteX18-1153" fmla="*/ 119129 w 580141"/>
                <a:gd name="connsiteY18-1154" fmla="*/ 944197 h 1640259"/>
                <a:gd name="connsiteX19-1155" fmla="*/ 467006 w 580141"/>
                <a:gd name="connsiteY19-1156" fmla="*/ 1229607 h 1640259"/>
                <a:gd name="connsiteX20-1157" fmla="*/ 480083 w 580141"/>
                <a:gd name="connsiteY20-1158" fmla="*/ 1384563 h 1640259"/>
                <a:gd name="connsiteX21-1159" fmla="*/ 184579 w 580141"/>
                <a:gd name="connsiteY21-1160" fmla="*/ 1187390 h 1640259"/>
                <a:gd name="connsiteX22-1161" fmla="*/ 480050 w 580141"/>
                <a:gd name="connsiteY22-1162" fmla="*/ 1411796 h 1640259"/>
                <a:gd name="connsiteX23-1163" fmla="*/ 552481 w 580141"/>
                <a:gd name="connsiteY23-1164" fmla="*/ 1640067 h 1640259"/>
                <a:gd name="connsiteX24-1165" fmla="*/ 103908 w 580141"/>
                <a:gd name="connsiteY24-1166" fmla="*/ 1412002 h 1640259"/>
                <a:gd name="connsiteX25-1167" fmla="*/ 550099 w 580141"/>
                <a:gd name="connsiteY25-1168" fmla="*/ 54739 h 1640259"/>
                <a:gd name="connsiteX0-1169" fmla="*/ 550099 w 580141"/>
                <a:gd name="connsiteY0-1170" fmla="*/ 54739 h 1640259"/>
                <a:gd name="connsiteX1-1171" fmla="*/ 536842 w 580141"/>
                <a:gd name="connsiteY1-1172" fmla="*/ 262901 h 1640259"/>
                <a:gd name="connsiteX2-1173" fmla="*/ 550454 w 580141"/>
                <a:gd name="connsiteY2-1174" fmla="*/ 290825 h 1640259"/>
                <a:gd name="connsiteX3-1175" fmla="*/ 488816 w 580141"/>
                <a:gd name="connsiteY3-1176" fmla="*/ 248282 h 1640259"/>
                <a:gd name="connsiteX4-1177" fmla="*/ 532877 w 580141"/>
                <a:gd name="connsiteY4-1178" fmla="*/ 296148 h 1640259"/>
                <a:gd name="connsiteX5-1179" fmla="*/ 528440 w 580141"/>
                <a:gd name="connsiteY5-1180" fmla="*/ 449834 h 1640259"/>
                <a:gd name="connsiteX6-1181" fmla="*/ 440807 w 580141"/>
                <a:gd name="connsiteY6-1182" fmla="*/ 401948 h 1640259"/>
                <a:gd name="connsiteX7-1183" fmla="*/ 518260 w 580141"/>
                <a:gd name="connsiteY7-1184" fmla="*/ 474167 h 1640259"/>
                <a:gd name="connsiteX8-1185" fmla="*/ 498587 w 580141"/>
                <a:gd name="connsiteY8-1186" fmla="*/ 638313 h 1640259"/>
                <a:gd name="connsiteX9-1187" fmla="*/ 372197 w 580141"/>
                <a:gd name="connsiteY9-1188" fmla="*/ 546723 h 1640259"/>
                <a:gd name="connsiteX10-1189" fmla="*/ 498617 w 580141"/>
                <a:gd name="connsiteY10-1190" fmla="*/ 658378 h 1640259"/>
                <a:gd name="connsiteX11-1191" fmla="*/ 508896 w 580141"/>
                <a:gd name="connsiteY11-1192" fmla="*/ 846271 h 1640259"/>
                <a:gd name="connsiteX12-1193" fmla="*/ 270832 w 580141"/>
                <a:gd name="connsiteY12-1194" fmla="*/ 673942 h 1640259"/>
                <a:gd name="connsiteX13-1195" fmla="*/ 501344 w 580141"/>
                <a:gd name="connsiteY13-1196" fmla="*/ 870712 h 1640259"/>
                <a:gd name="connsiteX14-1197" fmla="*/ 484201 w 580141"/>
                <a:gd name="connsiteY14-1198" fmla="*/ 1018658 h 1640259"/>
                <a:gd name="connsiteX15-1199" fmla="*/ 184579 w 580141"/>
                <a:gd name="connsiteY15-1200" fmla="*/ 796670 h 1640259"/>
                <a:gd name="connsiteX16-1201" fmla="*/ 479002 w 580141"/>
                <a:gd name="connsiteY16-1202" fmla="*/ 1055860 h 1640259"/>
                <a:gd name="connsiteX17-1203" fmla="*/ 474625 w 580141"/>
                <a:gd name="connsiteY17-1204" fmla="*/ 1200922 h 1640259"/>
                <a:gd name="connsiteX18-1205" fmla="*/ 119129 w 580141"/>
                <a:gd name="connsiteY18-1206" fmla="*/ 944197 h 1640259"/>
                <a:gd name="connsiteX19-1207" fmla="*/ 467006 w 580141"/>
                <a:gd name="connsiteY19-1208" fmla="*/ 1229607 h 1640259"/>
                <a:gd name="connsiteX20-1209" fmla="*/ 480083 w 580141"/>
                <a:gd name="connsiteY20-1210" fmla="*/ 1384563 h 1640259"/>
                <a:gd name="connsiteX21-1211" fmla="*/ 184579 w 580141"/>
                <a:gd name="connsiteY21-1212" fmla="*/ 1187390 h 1640259"/>
                <a:gd name="connsiteX22-1213" fmla="*/ 480050 w 580141"/>
                <a:gd name="connsiteY22-1214" fmla="*/ 1411796 h 1640259"/>
                <a:gd name="connsiteX23-1215" fmla="*/ 552481 w 580141"/>
                <a:gd name="connsiteY23-1216" fmla="*/ 1640067 h 1640259"/>
                <a:gd name="connsiteX24-1217" fmla="*/ 103908 w 580141"/>
                <a:gd name="connsiteY24-1218" fmla="*/ 1412002 h 1640259"/>
                <a:gd name="connsiteX25-1219" fmla="*/ 550099 w 580141"/>
                <a:gd name="connsiteY25-1220" fmla="*/ 54739 h 1640259"/>
                <a:gd name="connsiteX0-1221" fmla="*/ 550099 w 580141"/>
                <a:gd name="connsiteY0-1222" fmla="*/ 54739 h 1640259"/>
                <a:gd name="connsiteX1-1223" fmla="*/ 536842 w 580141"/>
                <a:gd name="connsiteY1-1224" fmla="*/ 262901 h 1640259"/>
                <a:gd name="connsiteX2-1225" fmla="*/ 550454 w 580141"/>
                <a:gd name="connsiteY2-1226" fmla="*/ 290825 h 1640259"/>
                <a:gd name="connsiteX3-1227" fmla="*/ 488816 w 580141"/>
                <a:gd name="connsiteY3-1228" fmla="*/ 248282 h 1640259"/>
                <a:gd name="connsiteX4-1229" fmla="*/ 532877 w 580141"/>
                <a:gd name="connsiteY4-1230" fmla="*/ 296148 h 1640259"/>
                <a:gd name="connsiteX5-1231" fmla="*/ 528440 w 580141"/>
                <a:gd name="connsiteY5-1232" fmla="*/ 449834 h 1640259"/>
                <a:gd name="connsiteX6-1233" fmla="*/ 440807 w 580141"/>
                <a:gd name="connsiteY6-1234" fmla="*/ 401948 h 1640259"/>
                <a:gd name="connsiteX7-1235" fmla="*/ 518260 w 580141"/>
                <a:gd name="connsiteY7-1236" fmla="*/ 474167 h 1640259"/>
                <a:gd name="connsiteX8-1237" fmla="*/ 498587 w 580141"/>
                <a:gd name="connsiteY8-1238" fmla="*/ 638313 h 1640259"/>
                <a:gd name="connsiteX9-1239" fmla="*/ 372197 w 580141"/>
                <a:gd name="connsiteY9-1240" fmla="*/ 546723 h 1640259"/>
                <a:gd name="connsiteX10-1241" fmla="*/ 498617 w 580141"/>
                <a:gd name="connsiteY10-1242" fmla="*/ 658378 h 1640259"/>
                <a:gd name="connsiteX11-1243" fmla="*/ 484050 w 580141"/>
                <a:gd name="connsiteY11-1244" fmla="*/ 820768 h 1640259"/>
                <a:gd name="connsiteX12-1245" fmla="*/ 270832 w 580141"/>
                <a:gd name="connsiteY12-1246" fmla="*/ 673942 h 1640259"/>
                <a:gd name="connsiteX13-1247" fmla="*/ 501344 w 580141"/>
                <a:gd name="connsiteY13-1248" fmla="*/ 870712 h 1640259"/>
                <a:gd name="connsiteX14-1249" fmla="*/ 484201 w 580141"/>
                <a:gd name="connsiteY14-1250" fmla="*/ 1018658 h 1640259"/>
                <a:gd name="connsiteX15-1251" fmla="*/ 184579 w 580141"/>
                <a:gd name="connsiteY15-1252" fmla="*/ 796670 h 1640259"/>
                <a:gd name="connsiteX16-1253" fmla="*/ 479002 w 580141"/>
                <a:gd name="connsiteY16-1254" fmla="*/ 1055860 h 1640259"/>
                <a:gd name="connsiteX17-1255" fmla="*/ 474625 w 580141"/>
                <a:gd name="connsiteY17-1256" fmla="*/ 1200922 h 1640259"/>
                <a:gd name="connsiteX18-1257" fmla="*/ 119129 w 580141"/>
                <a:gd name="connsiteY18-1258" fmla="*/ 944197 h 1640259"/>
                <a:gd name="connsiteX19-1259" fmla="*/ 467006 w 580141"/>
                <a:gd name="connsiteY19-1260" fmla="*/ 1229607 h 1640259"/>
                <a:gd name="connsiteX20-1261" fmla="*/ 480083 w 580141"/>
                <a:gd name="connsiteY20-1262" fmla="*/ 1384563 h 1640259"/>
                <a:gd name="connsiteX21-1263" fmla="*/ 184579 w 580141"/>
                <a:gd name="connsiteY21-1264" fmla="*/ 1187390 h 1640259"/>
                <a:gd name="connsiteX22-1265" fmla="*/ 480050 w 580141"/>
                <a:gd name="connsiteY22-1266" fmla="*/ 1411796 h 1640259"/>
                <a:gd name="connsiteX23-1267" fmla="*/ 552481 w 580141"/>
                <a:gd name="connsiteY23-1268" fmla="*/ 1640067 h 1640259"/>
                <a:gd name="connsiteX24-1269" fmla="*/ 103908 w 580141"/>
                <a:gd name="connsiteY24-1270" fmla="*/ 1412002 h 1640259"/>
                <a:gd name="connsiteX25-1271" fmla="*/ 550099 w 580141"/>
                <a:gd name="connsiteY25-1272" fmla="*/ 54739 h 1640259"/>
                <a:gd name="connsiteX0-1273" fmla="*/ 550099 w 580141"/>
                <a:gd name="connsiteY0-1274" fmla="*/ 54739 h 1640259"/>
                <a:gd name="connsiteX1-1275" fmla="*/ 536842 w 580141"/>
                <a:gd name="connsiteY1-1276" fmla="*/ 262901 h 1640259"/>
                <a:gd name="connsiteX2-1277" fmla="*/ 550454 w 580141"/>
                <a:gd name="connsiteY2-1278" fmla="*/ 290825 h 1640259"/>
                <a:gd name="connsiteX3-1279" fmla="*/ 488816 w 580141"/>
                <a:gd name="connsiteY3-1280" fmla="*/ 248282 h 1640259"/>
                <a:gd name="connsiteX4-1281" fmla="*/ 532877 w 580141"/>
                <a:gd name="connsiteY4-1282" fmla="*/ 296148 h 1640259"/>
                <a:gd name="connsiteX5-1283" fmla="*/ 528440 w 580141"/>
                <a:gd name="connsiteY5-1284" fmla="*/ 449834 h 1640259"/>
                <a:gd name="connsiteX6-1285" fmla="*/ 440807 w 580141"/>
                <a:gd name="connsiteY6-1286" fmla="*/ 401948 h 1640259"/>
                <a:gd name="connsiteX7-1287" fmla="*/ 518260 w 580141"/>
                <a:gd name="connsiteY7-1288" fmla="*/ 474167 h 1640259"/>
                <a:gd name="connsiteX8-1289" fmla="*/ 498587 w 580141"/>
                <a:gd name="connsiteY8-1290" fmla="*/ 638313 h 1640259"/>
                <a:gd name="connsiteX9-1291" fmla="*/ 372197 w 580141"/>
                <a:gd name="connsiteY9-1292" fmla="*/ 546723 h 1640259"/>
                <a:gd name="connsiteX10-1293" fmla="*/ 498617 w 580141"/>
                <a:gd name="connsiteY10-1294" fmla="*/ 658378 h 1640259"/>
                <a:gd name="connsiteX11-1295" fmla="*/ 484050 w 580141"/>
                <a:gd name="connsiteY11-1296" fmla="*/ 820768 h 1640259"/>
                <a:gd name="connsiteX12-1297" fmla="*/ 270832 w 580141"/>
                <a:gd name="connsiteY12-1298" fmla="*/ 673942 h 1640259"/>
                <a:gd name="connsiteX13-1299" fmla="*/ 478917 w 580141"/>
                <a:gd name="connsiteY13-1300" fmla="*/ 852794 h 1640259"/>
                <a:gd name="connsiteX14-1301" fmla="*/ 484201 w 580141"/>
                <a:gd name="connsiteY14-1302" fmla="*/ 1018658 h 1640259"/>
                <a:gd name="connsiteX15-1303" fmla="*/ 184579 w 580141"/>
                <a:gd name="connsiteY15-1304" fmla="*/ 796670 h 1640259"/>
                <a:gd name="connsiteX16-1305" fmla="*/ 479002 w 580141"/>
                <a:gd name="connsiteY16-1306" fmla="*/ 1055860 h 1640259"/>
                <a:gd name="connsiteX17-1307" fmla="*/ 474625 w 580141"/>
                <a:gd name="connsiteY17-1308" fmla="*/ 1200922 h 1640259"/>
                <a:gd name="connsiteX18-1309" fmla="*/ 119129 w 580141"/>
                <a:gd name="connsiteY18-1310" fmla="*/ 944197 h 1640259"/>
                <a:gd name="connsiteX19-1311" fmla="*/ 467006 w 580141"/>
                <a:gd name="connsiteY19-1312" fmla="*/ 1229607 h 1640259"/>
                <a:gd name="connsiteX20-1313" fmla="*/ 480083 w 580141"/>
                <a:gd name="connsiteY20-1314" fmla="*/ 1384563 h 1640259"/>
                <a:gd name="connsiteX21-1315" fmla="*/ 184579 w 580141"/>
                <a:gd name="connsiteY21-1316" fmla="*/ 1187390 h 1640259"/>
                <a:gd name="connsiteX22-1317" fmla="*/ 480050 w 580141"/>
                <a:gd name="connsiteY22-1318" fmla="*/ 1411796 h 1640259"/>
                <a:gd name="connsiteX23-1319" fmla="*/ 552481 w 580141"/>
                <a:gd name="connsiteY23-1320" fmla="*/ 1640067 h 1640259"/>
                <a:gd name="connsiteX24-1321" fmla="*/ 103908 w 580141"/>
                <a:gd name="connsiteY24-1322" fmla="*/ 1412002 h 1640259"/>
                <a:gd name="connsiteX25-1323" fmla="*/ 550099 w 580141"/>
                <a:gd name="connsiteY25-1324" fmla="*/ 54739 h 1640259"/>
                <a:gd name="connsiteX0-1325" fmla="*/ 550099 w 580141"/>
                <a:gd name="connsiteY0-1326" fmla="*/ 54739 h 1640259"/>
                <a:gd name="connsiteX1-1327" fmla="*/ 536842 w 580141"/>
                <a:gd name="connsiteY1-1328" fmla="*/ 262901 h 1640259"/>
                <a:gd name="connsiteX2-1329" fmla="*/ 550454 w 580141"/>
                <a:gd name="connsiteY2-1330" fmla="*/ 290825 h 1640259"/>
                <a:gd name="connsiteX3-1331" fmla="*/ 488816 w 580141"/>
                <a:gd name="connsiteY3-1332" fmla="*/ 248282 h 1640259"/>
                <a:gd name="connsiteX4-1333" fmla="*/ 532877 w 580141"/>
                <a:gd name="connsiteY4-1334" fmla="*/ 296148 h 1640259"/>
                <a:gd name="connsiteX5-1335" fmla="*/ 528440 w 580141"/>
                <a:gd name="connsiteY5-1336" fmla="*/ 449834 h 1640259"/>
                <a:gd name="connsiteX6-1337" fmla="*/ 440807 w 580141"/>
                <a:gd name="connsiteY6-1338" fmla="*/ 401948 h 1640259"/>
                <a:gd name="connsiteX7-1339" fmla="*/ 518260 w 580141"/>
                <a:gd name="connsiteY7-1340" fmla="*/ 474167 h 1640259"/>
                <a:gd name="connsiteX8-1341" fmla="*/ 498587 w 580141"/>
                <a:gd name="connsiteY8-1342" fmla="*/ 638313 h 1640259"/>
                <a:gd name="connsiteX9-1343" fmla="*/ 372197 w 580141"/>
                <a:gd name="connsiteY9-1344" fmla="*/ 546723 h 1640259"/>
                <a:gd name="connsiteX10-1345" fmla="*/ 498617 w 580141"/>
                <a:gd name="connsiteY10-1346" fmla="*/ 658378 h 1640259"/>
                <a:gd name="connsiteX11-1347" fmla="*/ 484050 w 580141"/>
                <a:gd name="connsiteY11-1348" fmla="*/ 820768 h 1640259"/>
                <a:gd name="connsiteX12-1349" fmla="*/ 270832 w 580141"/>
                <a:gd name="connsiteY12-1350" fmla="*/ 673942 h 1640259"/>
                <a:gd name="connsiteX13-1351" fmla="*/ 478917 w 580141"/>
                <a:gd name="connsiteY13-1352" fmla="*/ 852794 h 1640259"/>
                <a:gd name="connsiteX14-1353" fmla="*/ 484201 w 580141"/>
                <a:gd name="connsiteY14-1354" fmla="*/ 1018658 h 1640259"/>
                <a:gd name="connsiteX15-1355" fmla="*/ 184579 w 580141"/>
                <a:gd name="connsiteY15-1356" fmla="*/ 796670 h 1640259"/>
                <a:gd name="connsiteX16-1357" fmla="*/ 479002 w 580141"/>
                <a:gd name="connsiteY16-1358" fmla="*/ 1055860 h 1640259"/>
                <a:gd name="connsiteX17-1359" fmla="*/ 459783 w 580141"/>
                <a:gd name="connsiteY17-1360" fmla="*/ 1180585 h 1640259"/>
                <a:gd name="connsiteX18-1361" fmla="*/ 119129 w 580141"/>
                <a:gd name="connsiteY18-1362" fmla="*/ 944197 h 1640259"/>
                <a:gd name="connsiteX19-1363" fmla="*/ 467006 w 580141"/>
                <a:gd name="connsiteY19-1364" fmla="*/ 1229607 h 1640259"/>
                <a:gd name="connsiteX20-1365" fmla="*/ 480083 w 580141"/>
                <a:gd name="connsiteY20-1366" fmla="*/ 1384563 h 1640259"/>
                <a:gd name="connsiteX21-1367" fmla="*/ 184579 w 580141"/>
                <a:gd name="connsiteY21-1368" fmla="*/ 1187390 h 1640259"/>
                <a:gd name="connsiteX22-1369" fmla="*/ 480050 w 580141"/>
                <a:gd name="connsiteY22-1370" fmla="*/ 1411796 h 1640259"/>
                <a:gd name="connsiteX23-1371" fmla="*/ 552481 w 580141"/>
                <a:gd name="connsiteY23-1372" fmla="*/ 1640067 h 1640259"/>
                <a:gd name="connsiteX24-1373" fmla="*/ 103908 w 580141"/>
                <a:gd name="connsiteY24-1374" fmla="*/ 1412002 h 1640259"/>
                <a:gd name="connsiteX25-1375" fmla="*/ 550099 w 580141"/>
                <a:gd name="connsiteY25-1376" fmla="*/ 54739 h 1640259"/>
                <a:gd name="connsiteX0-1377" fmla="*/ 550099 w 580141"/>
                <a:gd name="connsiteY0-1378" fmla="*/ 54739 h 1640259"/>
                <a:gd name="connsiteX1-1379" fmla="*/ 536842 w 580141"/>
                <a:gd name="connsiteY1-1380" fmla="*/ 262901 h 1640259"/>
                <a:gd name="connsiteX2-1381" fmla="*/ 550454 w 580141"/>
                <a:gd name="connsiteY2-1382" fmla="*/ 290825 h 1640259"/>
                <a:gd name="connsiteX3-1383" fmla="*/ 488816 w 580141"/>
                <a:gd name="connsiteY3-1384" fmla="*/ 248282 h 1640259"/>
                <a:gd name="connsiteX4-1385" fmla="*/ 532877 w 580141"/>
                <a:gd name="connsiteY4-1386" fmla="*/ 296148 h 1640259"/>
                <a:gd name="connsiteX5-1387" fmla="*/ 528440 w 580141"/>
                <a:gd name="connsiteY5-1388" fmla="*/ 449834 h 1640259"/>
                <a:gd name="connsiteX6-1389" fmla="*/ 440807 w 580141"/>
                <a:gd name="connsiteY6-1390" fmla="*/ 401948 h 1640259"/>
                <a:gd name="connsiteX7-1391" fmla="*/ 518260 w 580141"/>
                <a:gd name="connsiteY7-1392" fmla="*/ 474167 h 1640259"/>
                <a:gd name="connsiteX8-1393" fmla="*/ 498587 w 580141"/>
                <a:gd name="connsiteY8-1394" fmla="*/ 638313 h 1640259"/>
                <a:gd name="connsiteX9-1395" fmla="*/ 372197 w 580141"/>
                <a:gd name="connsiteY9-1396" fmla="*/ 546723 h 1640259"/>
                <a:gd name="connsiteX10-1397" fmla="*/ 498617 w 580141"/>
                <a:gd name="connsiteY10-1398" fmla="*/ 658378 h 1640259"/>
                <a:gd name="connsiteX11-1399" fmla="*/ 484050 w 580141"/>
                <a:gd name="connsiteY11-1400" fmla="*/ 820768 h 1640259"/>
                <a:gd name="connsiteX12-1401" fmla="*/ 270832 w 580141"/>
                <a:gd name="connsiteY12-1402" fmla="*/ 673942 h 1640259"/>
                <a:gd name="connsiteX13-1403" fmla="*/ 478917 w 580141"/>
                <a:gd name="connsiteY13-1404" fmla="*/ 852794 h 1640259"/>
                <a:gd name="connsiteX14-1405" fmla="*/ 484201 w 580141"/>
                <a:gd name="connsiteY14-1406" fmla="*/ 1018658 h 1640259"/>
                <a:gd name="connsiteX15-1407" fmla="*/ 184579 w 580141"/>
                <a:gd name="connsiteY15-1408" fmla="*/ 796670 h 1640259"/>
                <a:gd name="connsiteX16-1409" fmla="*/ 466579 w 580141"/>
                <a:gd name="connsiteY16-1410" fmla="*/ 1043108 h 1640259"/>
                <a:gd name="connsiteX17-1411" fmla="*/ 459783 w 580141"/>
                <a:gd name="connsiteY17-1412" fmla="*/ 1180585 h 1640259"/>
                <a:gd name="connsiteX18-1413" fmla="*/ 119129 w 580141"/>
                <a:gd name="connsiteY18-1414" fmla="*/ 944197 h 1640259"/>
                <a:gd name="connsiteX19-1415" fmla="*/ 467006 w 580141"/>
                <a:gd name="connsiteY19-1416" fmla="*/ 1229607 h 1640259"/>
                <a:gd name="connsiteX20-1417" fmla="*/ 480083 w 580141"/>
                <a:gd name="connsiteY20-1418" fmla="*/ 1384563 h 1640259"/>
                <a:gd name="connsiteX21-1419" fmla="*/ 184579 w 580141"/>
                <a:gd name="connsiteY21-1420" fmla="*/ 1187390 h 1640259"/>
                <a:gd name="connsiteX22-1421" fmla="*/ 480050 w 580141"/>
                <a:gd name="connsiteY22-1422" fmla="*/ 1411796 h 1640259"/>
                <a:gd name="connsiteX23-1423" fmla="*/ 552481 w 580141"/>
                <a:gd name="connsiteY23-1424" fmla="*/ 1640067 h 1640259"/>
                <a:gd name="connsiteX24-1425" fmla="*/ 103908 w 580141"/>
                <a:gd name="connsiteY24-1426" fmla="*/ 1412002 h 1640259"/>
                <a:gd name="connsiteX25-1427" fmla="*/ 550099 w 580141"/>
                <a:gd name="connsiteY25-1428" fmla="*/ 54739 h 1640259"/>
                <a:gd name="connsiteX0-1429" fmla="*/ 550099 w 580141"/>
                <a:gd name="connsiteY0-1430" fmla="*/ 54739 h 1640259"/>
                <a:gd name="connsiteX1-1431" fmla="*/ 536842 w 580141"/>
                <a:gd name="connsiteY1-1432" fmla="*/ 262901 h 1640259"/>
                <a:gd name="connsiteX2-1433" fmla="*/ 550454 w 580141"/>
                <a:gd name="connsiteY2-1434" fmla="*/ 290825 h 1640259"/>
                <a:gd name="connsiteX3-1435" fmla="*/ 488816 w 580141"/>
                <a:gd name="connsiteY3-1436" fmla="*/ 248282 h 1640259"/>
                <a:gd name="connsiteX4-1437" fmla="*/ 532877 w 580141"/>
                <a:gd name="connsiteY4-1438" fmla="*/ 296148 h 1640259"/>
                <a:gd name="connsiteX5-1439" fmla="*/ 528440 w 580141"/>
                <a:gd name="connsiteY5-1440" fmla="*/ 449834 h 1640259"/>
                <a:gd name="connsiteX6-1441" fmla="*/ 440807 w 580141"/>
                <a:gd name="connsiteY6-1442" fmla="*/ 401948 h 1640259"/>
                <a:gd name="connsiteX7-1443" fmla="*/ 518260 w 580141"/>
                <a:gd name="connsiteY7-1444" fmla="*/ 474167 h 1640259"/>
                <a:gd name="connsiteX8-1445" fmla="*/ 498587 w 580141"/>
                <a:gd name="connsiteY8-1446" fmla="*/ 638313 h 1640259"/>
                <a:gd name="connsiteX9-1447" fmla="*/ 372197 w 580141"/>
                <a:gd name="connsiteY9-1448" fmla="*/ 546723 h 1640259"/>
                <a:gd name="connsiteX10-1449" fmla="*/ 498617 w 580141"/>
                <a:gd name="connsiteY10-1450" fmla="*/ 658378 h 1640259"/>
                <a:gd name="connsiteX11-1451" fmla="*/ 484050 w 580141"/>
                <a:gd name="connsiteY11-1452" fmla="*/ 820768 h 1640259"/>
                <a:gd name="connsiteX12-1453" fmla="*/ 270832 w 580141"/>
                <a:gd name="connsiteY12-1454" fmla="*/ 673942 h 1640259"/>
                <a:gd name="connsiteX13-1455" fmla="*/ 478917 w 580141"/>
                <a:gd name="connsiteY13-1456" fmla="*/ 852794 h 1640259"/>
                <a:gd name="connsiteX14-1457" fmla="*/ 469294 w 580141"/>
                <a:gd name="connsiteY14-1458" fmla="*/ 1003356 h 1640259"/>
                <a:gd name="connsiteX15-1459" fmla="*/ 184579 w 580141"/>
                <a:gd name="connsiteY15-1460" fmla="*/ 796670 h 1640259"/>
                <a:gd name="connsiteX16-1461" fmla="*/ 466579 w 580141"/>
                <a:gd name="connsiteY16-1462" fmla="*/ 1043108 h 1640259"/>
                <a:gd name="connsiteX17-1463" fmla="*/ 459783 w 580141"/>
                <a:gd name="connsiteY17-1464" fmla="*/ 1180585 h 1640259"/>
                <a:gd name="connsiteX18-1465" fmla="*/ 119129 w 580141"/>
                <a:gd name="connsiteY18-1466" fmla="*/ 944197 h 1640259"/>
                <a:gd name="connsiteX19-1467" fmla="*/ 467006 w 580141"/>
                <a:gd name="connsiteY19-1468" fmla="*/ 1229607 h 1640259"/>
                <a:gd name="connsiteX20-1469" fmla="*/ 480083 w 580141"/>
                <a:gd name="connsiteY20-1470" fmla="*/ 1384563 h 1640259"/>
                <a:gd name="connsiteX21-1471" fmla="*/ 184579 w 580141"/>
                <a:gd name="connsiteY21-1472" fmla="*/ 1187390 h 1640259"/>
                <a:gd name="connsiteX22-1473" fmla="*/ 480050 w 580141"/>
                <a:gd name="connsiteY22-1474" fmla="*/ 1411796 h 1640259"/>
                <a:gd name="connsiteX23-1475" fmla="*/ 552481 w 580141"/>
                <a:gd name="connsiteY23-1476" fmla="*/ 1640067 h 1640259"/>
                <a:gd name="connsiteX24-1477" fmla="*/ 103908 w 580141"/>
                <a:gd name="connsiteY24-1478" fmla="*/ 1412002 h 1640259"/>
                <a:gd name="connsiteX25-1479" fmla="*/ 550099 w 580141"/>
                <a:gd name="connsiteY25-1480" fmla="*/ 54739 h 1640259"/>
                <a:gd name="connsiteX0-1481" fmla="*/ 550099 w 580141"/>
                <a:gd name="connsiteY0-1482" fmla="*/ 54739 h 1640259"/>
                <a:gd name="connsiteX1-1483" fmla="*/ 536842 w 580141"/>
                <a:gd name="connsiteY1-1484" fmla="*/ 262901 h 1640259"/>
                <a:gd name="connsiteX2-1485" fmla="*/ 550454 w 580141"/>
                <a:gd name="connsiteY2-1486" fmla="*/ 290825 h 1640259"/>
                <a:gd name="connsiteX3-1487" fmla="*/ 488816 w 580141"/>
                <a:gd name="connsiteY3-1488" fmla="*/ 248282 h 1640259"/>
                <a:gd name="connsiteX4-1489" fmla="*/ 532877 w 580141"/>
                <a:gd name="connsiteY4-1490" fmla="*/ 296148 h 1640259"/>
                <a:gd name="connsiteX5-1491" fmla="*/ 511048 w 580141"/>
                <a:gd name="connsiteY5-1492" fmla="*/ 431982 h 1640259"/>
                <a:gd name="connsiteX6-1493" fmla="*/ 440807 w 580141"/>
                <a:gd name="connsiteY6-1494" fmla="*/ 401948 h 1640259"/>
                <a:gd name="connsiteX7-1495" fmla="*/ 518260 w 580141"/>
                <a:gd name="connsiteY7-1496" fmla="*/ 474167 h 1640259"/>
                <a:gd name="connsiteX8-1497" fmla="*/ 498587 w 580141"/>
                <a:gd name="connsiteY8-1498" fmla="*/ 638313 h 1640259"/>
                <a:gd name="connsiteX9-1499" fmla="*/ 372197 w 580141"/>
                <a:gd name="connsiteY9-1500" fmla="*/ 546723 h 1640259"/>
                <a:gd name="connsiteX10-1501" fmla="*/ 498617 w 580141"/>
                <a:gd name="connsiteY10-1502" fmla="*/ 658378 h 1640259"/>
                <a:gd name="connsiteX11-1503" fmla="*/ 484050 w 580141"/>
                <a:gd name="connsiteY11-1504" fmla="*/ 820768 h 1640259"/>
                <a:gd name="connsiteX12-1505" fmla="*/ 270832 w 580141"/>
                <a:gd name="connsiteY12-1506" fmla="*/ 673942 h 1640259"/>
                <a:gd name="connsiteX13-1507" fmla="*/ 478917 w 580141"/>
                <a:gd name="connsiteY13-1508" fmla="*/ 852794 h 1640259"/>
                <a:gd name="connsiteX14-1509" fmla="*/ 469294 w 580141"/>
                <a:gd name="connsiteY14-1510" fmla="*/ 1003356 h 1640259"/>
                <a:gd name="connsiteX15-1511" fmla="*/ 184579 w 580141"/>
                <a:gd name="connsiteY15-1512" fmla="*/ 796670 h 1640259"/>
                <a:gd name="connsiteX16-1513" fmla="*/ 466579 w 580141"/>
                <a:gd name="connsiteY16-1514" fmla="*/ 1043108 h 1640259"/>
                <a:gd name="connsiteX17-1515" fmla="*/ 459783 w 580141"/>
                <a:gd name="connsiteY17-1516" fmla="*/ 1180585 h 1640259"/>
                <a:gd name="connsiteX18-1517" fmla="*/ 119129 w 580141"/>
                <a:gd name="connsiteY18-1518" fmla="*/ 944197 h 1640259"/>
                <a:gd name="connsiteX19-1519" fmla="*/ 467006 w 580141"/>
                <a:gd name="connsiteY19-1520" fmla="*/ 1229607 h 1640259"/>
                <a:gd name="connsiteX20-1521" fmla="*/ 480083 w 580141"/>
                <a:gd name="connsiteY20-1522" fmla="*/ 1384563 h 1640259"/>
                <a:gd name="connsiteX21-1523" fmla="*/ 184579 w 580141"/>
                <a:gd name="connsiteY21-1524" fmla="*/ 1187390 h 1640259"/>
                <a:gd name="connsiteX22-1525" fmla="*/ 480050 w 580141"/>
                <a:gd name="connsiteY22-1526" fmla="*/ 1411796 h 1640259"/>
                <a:gd name="connsiteX23-1527" fmla="*/ 552481 w 580141"/>
                <a:gd name="connsiteY23-1528" fmla="*/ 1640067 h 1640259"/>
                <a:gd name="connsiteX24-1529" fmla="*/ 103908 w 580141"/>
                <a:gd name="connsiteY24-1530" fmla="*/ 1412002 h 1640259"/>
                <a:gd name="connsiteX25-1531" fmla="*/ 550099 w 580141"/>
                <a:gd name="connsiteY25-1532" fmla="*/ 54739 h 1640259"/>
                <a:gd name="connsiteX0-1533" fmla="*/ 550099 w 582162"/>
                <a:gd name="connsiteY0-1534" fmla="*/ 54028 h 1639548"/>
                <a:gd name="connsiteX1-1535" fmla="*/ 536842 w 582162"/>
                <a:gd name="connsiteY1-1536" fmla="*/ 262190 h 1639548"/>
                <a:gd name="connsiteX2-1537" fmla="*/ 488816 w 582162"/>
                <a:gd name="connsiteY2-1538" fmla="*/ 247571 h 1639548"/>
                <a:gd name="connsiteX3-1539" fmla="*/ 532877 w 582162"/>
                <a:gd name="connsiteY3-1540" fmla="*/ 295437 h 1639548"/>
                <a:gd name="connsiteX4-1541" fmla="*/ 511048 w 582162"/>
                <a:gd name="connsiteY4-1542" fmla="*/ 431271 h 1639548"/>
                <a:gd name="connsiteX5-1543" fmla="*/ 440807 w 582162"/>
                <a:gd name="connsiteY5-1544" fmla="*/ 401237 h 1639548"/>
                <a:gd name="connsiteX6-1545" fmla="*/ 518260 w 582162"/>
                <a:gd name="connsiteY6-1546" fmla="*/ 473456 h 1639548"/>
                <a:gd name="connsiteX7-1547" fmla="*/ 498587 w 582162"/>
                <a:gd name="connsiteY7-1548" fmla="*/ 637602 h 1639548"/>
                <a:gd name="connsiteX8-1549" fmla="*/ 372197 w 582162"/>
                <a:gd name="connsiteY8-1550" fmla="*/ 546012 h 1639548"/>
                <a:gd name="connsiteX9-1551" fmla="*/ 498617 w 582162"/>
                <a:gd name="connsiteY9-1552" fmla="*/ 657667 h 1639548"/>
                <a:gd name="connsiteX10-1553" fmla="*/ 484050 w 582162"/>
                <a:gd name="connsiteY10-1554" fmla="*/ 820057 h 1639548"/>
                <a:gd name="connsiteX11-1555" fmla="*/ 270832 w 582162"/>
                <a:gd name="connsiteY11-1556" fmla="*/ 673231 h 1639548"/>
                <a:gd name="connsiteX12-1557" fmla="*/ 478917 w 582162"/>
                <a:gd name="connsiteY12-1558" fmla="*/ 852083 h 1639548"/>
                <a:gd name="connsiteX13-1559" fmla="*/ 469294 w 582162"/>
                <a:gd name="connsiteY13-1560" fmla="*/ 1002645 h 1639548"/>
                <a:gd name="connsiteX14-1561" fmla="*/ 184579 w 582162"/>
                <a:gd name="connsiteY14-1562" fmla="*/ 795959 h 1639548"/>
                <a:gd name="connsiteX15-1563" fmla="*/ 466579 w 582162"/>
                <a:gd name="connsiteY15-1564" fmla="*/ 1042397 h 1639548"/>
                <a:gd name="connsiteX16-1565" fmla="*/ 459783 w 582162"/>
                <a:gd name="connsiteY16-1566" fmla="*/ 1179874 h 1639548"/>
                <a:gd name="connsiteX17-1567" fmla="*/ 119129 w 582162"/>
                <a:gd name="connsiteY17-1568" fmla="*/ 943486 h 1639548"/>
                <a:gd name="connsiteX18-1569" fmla="*/ 467006 w 582162"/>
                <a:gd name="connsiteY18-1570" fmla="*/ 1228896 h 1639548"/>
                <a:gd name="connsiteX19-1571" fmla="*/ 480083 w 582162"/>
                <a:gd name="connsiteY19-1572" fmla="*/ 1383852 h 1639548"/>
                <a:gd name="connsiteX20-1573" fmla="*/ 184579 w 582162"/>
                <a:gd name="connsiteY20-1574" fmla="*/ 1186679 h 1639548"/>
                <a:gd name="connsiteX21-1575" fmla="*/ 480050 w 582162"/>
                <a:gd name="connsiteY21-1576" fmla="*/ 1411085 h 1639548"/>
                <a:gd name="connsiteX22-1577" fmla="*/ 552481 w 582162"/>
                <a:gd name="connsiteY22-1578" fmla="*/ 1639356 h 1639548"/>
                <a:gd name="connsiteX23-1579" fmla="*/ 103908 w 582162"/>
                <a:gd name="connsiteY23-1580" fmla="*/ 1411291 h 1639548"/>
                <a:gd name="connsiteX24-1581" fmla="*/ 550099 w 582162"/>
                <a:gd name="connsiteY24-1582" fmla="*/ 54028 h 1639548"/>
                <a:gd name="connsiteX0-1583" fmla="*/ 550099 w 582162"/>
                <a:gd name="connsiteY0-1584" fmla="*/ 54028 h 1639548"/>
                <a:gd name="connsiteX1-1585" fmla="*/ 536842 w 582162"/>
                <a:gd name="connsiteY1-1586" fmla="*/ 262190 h 1639548"/>
                <a:gd name="connsiteX2-1587" fmla="*/ 488816 w 582162"/>
                <a:gd name="connsiteY2-1588" fmla="*/ 247571 h 1639548"/>
                <a:gd name="connsiteX3-1589" fmla="*/ 532877 w 582162"/>
                <a:gd name="connsiteY3-1590" fmla="*/ 295437 h 1639548"/>
                <a:gd name="connsiteX4-1591" fmla="*/ 526021 w 582162"/>
                <a:gd name="connsiteY4-1592" fmla="*/ 441538 h 1639548"/>
                <a:gd name="connsiteX5-1593" fmla="*/ 440807 w 582162"/>
                <a:gd name="connsiteY5-1594" fmla="*/ 401237 h 1639548"/>
                <a:gd name="connsiteX6-1595" fmla="*/ 518260 w 582162"/>
                <a:gd name="connsiteY6-1596" fmla="*/ 473456 h 1639548"/>
                <a:gd name="connsiteX7-1597" fmla="*/ 498587 w 582162"/>
                <a:gd name="connsiteY7-1598" fmla="*/ 637602 h 1639548"/>
                <a:gd name="connsiteX8-1599" fmla="*/ 372197 w 582162"/>
                <a:gd name="connsiteY8-1600" fmla="*/ 546012 h 1639548"/>
                <a:gd name="connsiteX9-1601" fmla="*/ 498617 w 582162"/>
                <a:gd name="connsiteY9-1602" fmla="*/ 657667 h 1639548"/>
                <a:gd name="connsiteX10-1603" fmla="*/ 484050 w 582162"/>
                <a:gd name="connsiteY10-1604" fmla="*/ 820057 h 1639548"/>
                <a:gd name="connsiteX11-1605" fmla="*/ 270832 w 582162"/>
                <a:gd name="connsiteY11-1606" fmla="*/ 673231 h 1639548"/>
                <a:gd name="connsiteX12-1607" fmla="*/ 478917 w 582162"/>
                <a:gd name="connsiteY12-1608" fmla="*/ 852083 h 1639548"/>
                <a:gd name="connsiteX13-1609" fmla="*/ 469294 w 582162"/>
                <a:gd name="connsiteY13-1610" fmla="*/ 1002645 h 1639548"/>
                <a:gd name="connsiteX14-1611" fmla="*/ 184579 w 582162"/>
                <a:gd name="connsiteY14-1612" fmla="*/ 795959 h 1639548"/>
                <a:gd name="connsiteX15-1613" fmla="*/ 466579 w 582162"/>
                <a:gd name="connsiteY15-1614" fmla="*/ 1042397 h 1639548"/>
                <a:gd name="connsiteX16-1615" fmla="*/ 459783 w 582162"/>
                <a:gd name="connsiteY16-1616" fmla="*/ 1179874 h 1639548"/>
                <a:gd name="connsiteX17-1617" fmla="*/ 119129 w 582162"/>
                <a:gd name="connsiteY17-1618" fmla="*/ 943486 h 1639548"/>
                <a:gd name="connsiteX18-1619" fmla="*/ 467006 w 582162"/>
                <a:gd name="connsiteY18-1620" fmla="*/ 1228896 h 1639548"/>
                <a:gd name="connsiteX19-1621" fmla="*/ 480083 w 582162"/>
                <a:gd name="connsiteY19-1622" fmla="*/ 1383852 h 1639548"/>
                <a:gd name="connsiteX20-1623" fmla="*/ 184579 w 582162"/>
                <a:gd name="connsiteY20-1624" fmla="*/ 1186679 h 1639548"/>
                <a:gd name="connsiteX21-1625" fmla="*/ 480050 w 582162"/>
                <a:gd name="connsiteY21-1626" fmla="*/ 1411085 h 1639548"/>
                <a:gd name="connsiteX22-1627" fmla="*/ 552481 w 582162"/>
                <a:gd name="connsiteY22-1628" fmla="*/ 1639356 h 1639548"/>
                <a:gd name="connsiteX23-1629" fmla="*/ 103908 w 582162"/>
                <a:gd name="connsiteY23-1630" fmla="*/ 1411291 h 1639548"/>
                <a:gd name="connsiteX24-1631" fmla="*/ 550099 w 582162"/>
                <a:gd name="connsiteY24-1632" fmla="*/ 54028 h 16395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582162" h="1639548">
                  <a:moveTo>
                    <a:pt x="550099" y="54028"/>
                  </a:moveTo>
                  <a:cubicBezTo>
                    <a:pt x="624739" y="-134938"/>
                    <a:pt x="547056" y="229933"/>
                    <a:pt x="536842" y="262190"/>
                  </a:cubicBezTo>
                  <a:cubicBezTo>
                    <a:pt x="526628" y="294447"/>
                    <a:pt x="489477" y="242030"/>
                    <a:pt x="488816" y="247571"/>
                  </a:cubicBezTo>
                  <a:lnTo>
                    <a:pt x="532877" y="295437"/>
                  </a:lnTo>
                  <a:cubicBezTo>
                    <a:pt x="532967" y="355079"/>
                    <a:pt x="525931" y="381896"/>
                    <a:pt x="526021" y="441538"/>
                  </a:cubicBezTo>
                  <a:lnTo>
                    <a:pt x="440807" y="401237"/>
                  </a:lnTo>
                  <a:lnTo>
                    <a:pt x="518260" y="473456"/>
                  </a:lnTo>
                  <a:lnTo>
                    <a:pt x="498587" y="637602"/>
                  </a:lnTo>
                  <a:lnTo>
                    <a:pt x="372197" y="546012"/>
                  </a:lnTo>
                  <a:lnTo>
                    <a:pt x="498617" y="657667"/>
                  </a:lnTo>
                  <a:cubicBezTo>
                    <a:pt x="498709" y="718576"/>
                    <a:pt x="483958" y="759148"/>
                    <a:pt x="484050" y="820057"/>
                  </a:cubicBezTo>
                  <a:lnTo>
                    <a:pt x="270832" y="673231"/>
                  </a:lnTo>
                  <a:lnTo>
                    <a:pt x="478917" y="852083"/>
                  </a:lnTo>
                  <a:lnTo>
                    <a:pt x="469294" y="1002645"/>
                  </a:lnTo>
                  <a:lnTo>
                    <a:pt x="184579" y="795959"/>
                  </a:lnTo>
                  <a:lnTo>
                    <a:pt x="466579" y="1042397"/>
                  </a:lnTo>
                  <a:lnTo>
                    <a:pt x="459783" y="1179874"/>
                  </a:lnTo>
                  <a:lnTo>
                    <a:pt x="119129" y="943486"/>
                  </a:lnTo>
                  <a:lnTo>
                    <a:pt x="467006" y="1228896"/>
                  </a:lnTo>
                  <a:cubicBezTo>
                    <a:pt x="467092" y="1286367"/>
                    <a:pt x="479997" y="1326381"/>
                    <a:pt x="480083" y="1383852"/>
                  </a:cubicBezTo>
                  <a:lnTo>
                    <a:pt x="184579" y="1186679"/>
                  </a:lnTo>
                  <a:lnTo>
                    <a:pt x="480050" y="1411085"/>
                  </a:lnTo>
                  <a:cubicBezTo>
                    <a:pt x="480132" y="1465879"/>
                    <a:pt x="497607" y="1538525"/>
                    <a:pt x="552481" y="1639356"/>
                  </a:cubicBezTo>
                  <a:cubicBezTo>
                    <a:pt x="331520" y="1644295"/>
                    <a:pt x="189138" y="1553987"/>
                    <a:pt x="103908" y="1411291"/>
                  </a:cubicBezTo>
                  <a:cubicBezTo>
                    <a:pt x="-144138" y="987527"/>
                    <a:pt x="70524" y="647047"/>
                    <a:pt x="550099" y="540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5" name="Freeform 20"/>
            <p:cNvSpPr/>
            <p:nvPr/>
          </p:nvSpPr>
          <p:spPr>
            <a:xfrm rot="6040617" flipV="1">
              <a:off x="9104381" y="3162082"/>
              <a:ext cx="430914" cy="1213583"/>
            </a:xfrm>
            <a:custGeom>
              <a:avLst/>
              <a:gdLst>
                <a:gd name="connsiteX0" fmla="*/ 550099 w 552481"/>
                <a:gd name="connsiteY0" fmla="*/ 0 h 1585520"/>
                <a:gd name="connsiteX1" fmla="*/ 550454 w 552481"/>
                <a:gd name="connsiteY1" fmla="*/ 236086 h 1585520"/>
                <a:gd name="connsiteX2" fmla="*/ 488816 w 552481"/>
                <a:gd name="connsiteY2" fmla="*/ 193543 h 1585520"/>
                <a:gd name="connsiteX3" fmla="*/ 550466 w 552481"/>
                <a:gd name="connsiteY3" fmla="*/ 244157 h 1585520"/>
                <a:gd name="connsiteX4" fmla="*/ 550735 w 552481"/>
                <a:gd name="connsiteY4" fmla="*/ 423083 h 1585520"/>
                <a:gd name="connsiteX5" fmla="*/ 440807 w 552481"/>
                <a:gd name="connsiteY5" fmla="*/ 347209 h 1585520"/>
                <a:gd name="connsiteX6" fmla="*/ 550756 w 552481"/>
                <a:gd name="connsiteY6" fmla="*/ 437477 h 1585520"/>
                <a:gd name="connsiteX7" fmla="*/ 551026 w 552481"/>
                <a:gd name="connsiteY7" fmla="*/ 616991 h 1585520"/>
                <a:gd name="connsiteX8" fmla="*/ 372197 w 552481"/>
                <a:gd name="connsiteY8" fmla="*/ 491984 h 1585520"/>
                <a:gd name="connsiteX9" fmla="*/ 551056 w 552481"/>
                <a:gd name="connsiteY9" fmla="*/ 637056 h 1585520"/>
                <a:gd name="connsiteX10" fmla="*/ 551331 w 552481"/>
                <a:gd name="connsiteY10" fmla="*/ 819782 h 1585520"/>
                <a:gd name="connsiteX11" fmla="*/ 270832 w 552481"/>
                <a:gd name="connsiteY11" fmla="*/ 619203 h 1585520"/>
                <a:gd name="connsiteX12" fmla="*/ 551364 w 552481"/>
                <a:gd name="connsiteY12" fmla="*/ 841805 h 1585520"/>
                <a:gd name="connsiteX13" fmla="*/ 551613 w 552481"/>
                <a:gd name="connsiteY13" fmla="*/ 1007603 h 1585520"/>
                <a:gd name="connsiteX14" fmla="*/ 184579 w 552481"/>
                <a:gd name="connsiteY14" fmla="*/ 741931 h 1585520"/>
                <a:gd name="connsiteX15" fmla="*/ 551646 w 552481"/>
                <a:gd name="connsiteY15" fmla="*/ 1029766 h 1585520"/>
                <a:gd name="connsiteX16" fmla="*/ 551910 w 552481"/>
                <a:gd name="connsiteY16" fmla="*/ 1205103 h 1585520"/>
                <a:gd name="connsiteX17" fmla="*/ 119129 w 552481"/>
                <a:gd name="connsiteY17" fmla="*/ 889458 h 1585520"/>
                <a:gd name="connsiteX18" fmla="*/ 551942 w 552481"/>
                <a:gd name="connsiteY18" fmla="*/ 1226335 h 1585520"/>
                <a:gd name="connsiteX19" fmla="*/ 552201 w 552481"/>
                <a:gd name="connsiteY19" fmla="*/ 1398749 h 1585520"/>
                <a:gd name="connsiteX20" fmla="*/ 184579 w 552481"/>
                <a:gd name="connsiteY20" fmla="*/ 1132651 h 1585520"/>
                <a:gd name="connsiteX21" fmla="*/ 552234 w 552481"/>
                <a:gd name="connsiteY21" fmla="*/ 1420947 h 1585520"/>
                <a:gd name="connsiteX22" fmla="*/ 552481 w 552481"/>
                <a:gd name="connsiteY22" fmla="*/ 1585328 h 1585520"/>
                <a:gd name="connsiteX23" fmla="*/ 103908 w 552481"/>
                <a:gd name="connsiteY23" fmla="*/ 1357263 h 1585520"/>
                <a:gd name="connsiteX24" fmla="*/ 550099 w 552481"/>
                <a:gd name="connsiteY24" fmla="*/ 0 h 1585520"/>
                <a:gd name="connsiteX0-1" fmla="*/ 550099 w 552481"/>
                <a:gd name="connsiteY0-2" fmla="*/ 0 h 1585520"/>
                <a:gd name="connsiteX1-3" fmla="*/ 550454 w 552481"/>
                <a:gd name="connsiteY1-4" fmla="*/ 236086 h 1585520"/>
                <a:gd name="connsiteX2-5" fmla="*/ 488816 w 552481"/>
                <a:gd name="connsiteY2-6" fmla="*/ 193543 h 1585520"/>
                <a:gd name="connsiteX3-7" fmla="*/ 550466 w 552481"/>
                <a:gd name="connsiteY3-8" fmla="*/ 244157 h 1585520"/>
                <a:gd name="connsiteX4-9" fmla="*/ 550735 w 552481"/>
                <a:gd name="connsiteY4-10" fmla="*/ 423083 h 1585520"/>
                <a:gd name="connsiteX5-11" fmla="*/ 440807 w 552481"/>
                <a:gd name="connsiteY5-12" fmla="*/ 347209 h 1585520"/>
                <a:gd name="connsiteX6-13" fmla="*/ 550756 w 552481"/>
                <a:gd name="connsiteY6-14" fmla="*/ 437477 h 1585520"/>
                <a:gd name="connsiteX7-15" fmla="*/ 551026 w 552481"/>
                <a:gd name="connsiteY7-16" fmla="*/ 616991 h 1585520"/>
                <a:gd name="connsiteX8-17" fmla="*/ 372197 w 552481"/>
                <a:gd name="connsiteY8-18" fmla="*/ 491984 h 1585520"/>
                <a:gd name="connsiteX9-19" fmla="*/ 551056 w 552481"/>
                <a:gd name="connsiteY9-20" fmla="*/ 637056 h 1585520"/>
                <a:gd name="connsiteX10-21" fmla="*/ 551331 w 552481"/>
                <a:gd name="connsiteY10-22" fmla="*/ 819782 h 1585520"/>
                <a:gd name="connsiteX11-23" fmla="*/ 270832 w 552481"/>
                <a:gd name="connsiteY11-24" fmla="*/ 619203 h 1585520"/>
                <a:gd name="connsiteX12-25" fmla="*/ 551364 w 552481"/>
                <a:gd name="connsiteY12-26" fmla="*/ 841805 h 1585520"/>
                <a:gd name="connsiteX13-27" fmla="*/ 551613 w 552481"/>
                <a:gd name="connsiteY13-28" fmla="*/ 1007603 h 1585520"/>
                <a:gd name="connsiteX14-29" fmla="*/ 184579 w 552481"/>
                <a:gd name="connsiteY14-30" fmla="*/ 741931 h 1585520"/>
                <a:gd name="connsiteX15-31" fmla="*/ 551646 w 552481"/>
                <a:gd name="connsiteY15-32" fmla="*/ 1029766 h 1585520"/>
                <a:gd name="connsiteX16-33" fmla="*/ 551910 w 552481"/>
                <a:gd name="connsiteY16-34" fmla="*/ 1205103 h 1585520"/>
                <a:gd name="connsiteX17-35" fmla="*/ 119129 w 552481"/>
                <a:gd name="connsiteY17-36" fmla="*/ 889458 h 1585520"/>
                <a:gd name="connsiteX18-37" fmla="*/ 551942 w 552481"/>
                <a:gd name="connsiteY18-38" fmla="*/ 1226335 h 1585520"/>
                <a:gd name="connsiteX19-39" fmla="*/ 552201 w 552481"/>
                <a:gd name="connsiteY19-40" fmla="*/ 1398749 h 1585520"/>
                <a:gd name="connsiteX20-41" fmla="*/ 184579 w 552481"/>
                <a:gd name="connsiteY20-42" fmla="*/ 1132651 h 1585520"/>
                <a:gd name="connsiteX21-43" fmla="*/ 509865 w 552481"/>
                <a:gd name="connsiteY21-44" fmla="*/ 1387661 h 1585520"/>
                <a:gd name="connsiteX22-45" fmla="*/ 552481 w 552481"/>
                <a:gd name="connsiteY22-46" fmla="*/ 1585328 h 1585520"/>
                <a:gd name="connsiteX23-47" fmla="*/ 103908 w 552481"/>
                <a:gd name="connsiteY23-48" fmla="*/ 1357263 h 1585520"/>
                <a:gd name="connsiteX24-49" fmla="*/ 550099 w 552481"/>
                <a:gd name="connsiteY24-50" fmla="*/ 0 h 1585520"/>
                <a:gd name="connsiteX0-51" fmla="*/ 550099 w 552481"/>
                <a:gd name="connsiteY0-52" fmla="*/ 0 h 1585520"/>
                <a:gd name="connsiteX1-53" fmla="*/ 550454 w 552481"/>
                <a:gd name="connsiteY1-54" fmla="*/ 236086 h 1585520"/>
                <a:gd name="connsiteX2-55" fmla="*/ 488816 w 552481"/>
                <a:gd name="connsiteY2-56" fmla="*/ 193543 h 1585520"/>
                <a:gd name="connsiteX3-57" fmla="*/ 550466 w 552481"/>
                <a:gd name="connsiteY3-58" fmla="*/ 244157 h 1585520"/>
                <a:gd name="connsiteX4-59" fmla="*/ 550735 w 552481"/>
                <a:gd name="connsiteY4-60" fmla="*/ 423083 h 1585520"/>
                <a:gd name="connsiteX5-61" fmla="*/ 440807 w 552481"/>
                <a:gd name="connsiteY5-62" fmla="*/ 347209 h 1585520"/>
                <a:gd name="connsiteX6-63" fmla="*/ 550756 w 552481"/>
                <a:gd name="connsiteY6-64" fmla="*/ 437477 h 1585520"/>
                <a:gd name="connsiteX7-65" fmla="*/ 551026 w 552481"/>
                <a:gd name="connsiteY7-66" fmla="*/ 616991 h 1585520"/>
                <a:gd name="connsiteX8-67" fmla="*/ 372197 w 552481"/>
                <a:gd name="connsiteY8-68" fmla="*/ 491984 h 1585520"/>
                <a:gd name="connsiteX9-69" fmla="*/ 551056 w 552481"/>
                <a:gd name="connsiteY9-70" fmla="*/ 637056 h 1585520"/>
                <a:gd name="connsiteX10-71" fmla="*/ 551331 w 552481"/>
                <a:gd name="connsiteY10-72" fmla="*/ 819782 h 1585520"/>
                <a:gd name="connsiteX11-73" fmla="*/ 270832 w 552481"/>
                <a:gd name="connsiteY11-74" fmla="*/ 619203 h 1585520"/>
                <a:gd name="connsiteX12-75" fmla="*/ 551364 w 552481"/>
                <a:gd name="connsiteY12-76" fmla="*/ 841805 h 1585520"/>
                <a:gd name="connsiteX13-77" fmla="*/ 551613 w 552481"/>
                <a:gd name="connsiteY13-78" fmla="*/ 1007603 h 1585520"/>
                <a:gd name="connsiteX14-79" fmla="*/ 184579 w 552481"/>
                <a:gd name="connsiteY14-80" fmla="*/ 741931 h 1585520"/>
                <a:gd name="connsiteX15-81" fmla="*/ 551646 w 552481"/>
                <a:gd name="connsiteY15-82" fmla="*/ 1029766 h 1585520"/>
                <a:gd name="connsiteX16-83" fmla="*/ 551910 w 552481"/>
                <a:gd name="connsiteY16-84" fmla="*/ 1205103 h 1585520"/>
                <a:gd name="connsiteX17-85" fmla="*/ 119129 w 552481"/>
                <a:gd name="connsiteY17-86" fmla="*/ 889458 h 1585520"/>
                <a:gd name="connsiteX18-87" fmla="*/ 551942 w 552481"/>
                <a:gd name="connsiteY18-88" fmla="*/ 1226335 h 1585520"/>
                <a:gd name="connsiteX19-89" fmla="*/ 519836 w 552481"/>
                <a:gd name="connsiteY19-90" fmla="*/ 1370630 h 1585520"/>
                <a:gd name="connsiteX20-91" fmla="*/ 184579 w 552481"/>
                <a:gd name="connsiteY20-92" fmla="*/ 1132651 h 1585520"/>
                <a:gd name="connsiteX21-93" fmla="*/ 509865 w 552481"/>
                <a:gd name="connsiteY21-94" fmla="*/ 1387661 h 1585520"/>
                <a:gd name="connsiteX22-95" fmla="*/ 552481 w 552481"/>
                <a:gd name="connsiteY22-96" fmla="*/ 1585328 h 1585520"/>
                <a:gd name="connsiteX23-97" fmla="*/ 103908 w 552481"/>
                <a:gd name="connsiteY23-98" fmla="*/ 1357263 h 1585520"/>
                <a:gd name="connsiteX24-99" fmla="*/ 550099 w 552481"/>
                <a:gd name="connsiteY24-100" fmla="*/ 0 h 1585520"/>
                <a:gd name="connsiteX0-101" fmla="*/ 550099 w 552481"/>
                <a:gd name="connsiteY0-102" fmla="*/ 0 h 1585520"/>
                <a:gd name="connsiteX1-103" fmla="*/ 550454 w 552481"/>
                <a:gd name="connsiteY1-104" fmla="*/ 236086 h 1585520"/>
                <a:gd name="connsiteX2-105" fmla="*/ 488816 w 552481"/>
                <a:gd name="connsiteY2-106" fmla="*/ 193543 h 1585520"/>
                <a:gd name="connsiteX3-107" fmla="*/ 550466 w 552481"/>
                <a:gd name="connsiteY3-108" fmla="*/ 244157 h 1585520"/>
                <a:gd name="connsiteX4-109" fmla="*/ 550735 w 552481"/>
                <a:gd name="connsiteY4-110" fmla="*/ 423083 h 1585520"/>
                <a:gd name="connsiteX5-111" fmla="*/ 440807 w 552481"/>
                <a:gd name="connsiteY5-112" fmla="*/ 347209 h 1585520"/>
                <a:gd name="connsiteX6-113" fmla="*/ 550756 w 552481"/>
                <a:gd name="connsiteY6-114" fmla="*/ 437477 h 1585520"/>
                <a:gd name="connsiteX7-115" fmla="*/ 551026 w 552481"/>
                <a:gd name="connsiteY7-116" fmla="*/ 616991 h 1585520"/>
                <a:gd name="connsiteX8-117" fmla="*/ 372197 w 552481"/>
                <a:gd name="connsiteY8-118" fmla="*/ 491984 h 1585520"/>
                <a:gd name="connsiteX9-119" fmla="*/ 551056 w 552481"/>
                <a:gd name="connsiteY9-120" fmla="*/ 637056 h 1585520"/>
                <a:gd name="connsiteX10-121" fmla="*/ 551331 w 552481"/>
                <a:gd name="connsiteY10-122" fmla="*/ 819782 h 1585520"/>
                <a:gd name="connsiteX11-123" fmla="*/ 270832 w 552481"/>
                <a:gd name="connsiteY11-124" fmla="*/ 619203 h 1585520"/>
                <a:gd name="connsiteX12-125" fmla="*/ 551364 w 552481"/>
                <a:gd name="connsiteY12-126" fmla="*/ 841805 h 1585520"/>
                <a:gd name="connsiteX13-127" fmla="*/ 551613 w 552481"/>
                <a:gd name="connsiteY13-128" fmla="*/ 1007603 h 1585520"/>
                <a:gd name="connsiteX14-129" fmla="*/ 184579 w 552481"/>
                <a:gd name="connsiteY14-130" fmla="*/ 741931 h 1585520"/>
                <a:gd name="connsiteX15-131" fmla="*/ 551646 w 552481"/>
                <a:gd name="connsiteY15-132" fmla="*/ 1029766 h 1585520"/>
                <a:gd name="connsiteX16-133" fmla="*/ 551910 w 552481"/>
                <a:gd name="connsiteY16-134" fmla="*/ 1205103 h 1585520"/>
                <a:gd name="connsiteX17-135" fmla="*/ 119129 w 552481"/>
                <a:gd name="connsiteY17-136" fmla="*/ 889458 h 1585520"/>
                <a:gd name="connsiteX18-137" fmla="*/ 504472 w 552481"/>
                <a:gd name="connsiteY18-138" fmla="*/ 1198018 h 1585520"/>
                <a:gd name="connsiteX19-139" fmla="*/ 519836 w 552481"/>
                <a:gd name="connsiteY19-140" fmla="*/ 1370630 h 1585520"/>
                <a:gd name="connsiteX20-141" fmla="*/ 184579 w 552481"/>
                <a:gd name="connsiteY20-142" fmla="*/ 1132651 h 1585520"/>
                <a:gd name="connsiteX21-143" fmla="*/ 509865 w 552481"/>
                <a:gd name="connsiteY21-144" fmla="*/ 1387661 h 1585520"/>
                <a:gd name="connsiteX22-145" fmla="*/ 552481 w 552481"/>
                <a:gd name="connsiteY22-146" fmla="*/ 1585328 h 1585520"/>
                <a:gd name="connsiteX23-147" fmla="*/ 103908 w 552481"/>
                <a:gd name="connsiteY23-148" fmla="*/ 1357263 h 1585520"/>
                <a:gd name="connsiteX24-149" fmla="*/ 550099 w 552481"/>
                <a:gd name="connsiteY24-150" fmla="*/ 0 h 1585520"/>
                <a:gd name="connsiteX0-151" fmla="*/ 550099 w 552481"/>
                <a:gd name="connsiteY0-152" fmla="*/ 0 h 1585520"/>
                <a:gd name="connsiteX1-153" fmla="*/ 550454 w 552481"/>
                <a:gd name="connsiteY1-154" fmla="*/ 236086 h 1585520"/>
                <a:gd name="connsiteX2-155" fmla="*/ 488816 w 552481"/>
                <a:gd name="connsiteY2-156" fmla="*/ 193543 h 1585520"/>
                <a:gd name="connsiteX3-157" fmla="*/ 550466 w 552481"/>
                <a:gd name="connsiteY3-158" fmla="*/ 244157 h 1585520"/>
                <a:gd name="connsiteX4-159" fmla="*/ 550735 w 552481"/>
                <a:gd name="connsiteY4-160" fmla="*/ 423083 h 1585520"/>
                <a:gd name="connsiteX5-161" fmla="*/ 440807 w 552481"/>
                <a:gd name="connsiteY5-162" fmla="*/ 347209 h 1585520"/>
                <a:gd name="connsiteX6-163" fmla="*/ 550756 w 552481"/>
                <a:gd name="connsiteY6-164" fmla="*/ 437477 h 1585520"/>
                <a:gd name="connsiteX7-165" fmla="*/ 551026 w 552481"/>
                <a:gd name="connsiteY7-166" fmla="*/ 616991 h 1585520"/>
                <a:gd name="connsiteX8-167" fmla="*/ 372197 w 552481"/>
                <a:gd name="connsiteY8-168" fmla="*/ 491984 h 1585520"/>
                <a:gd name="connsiteX9-169" fmla="*/ 551056 w 552481"/>
                <a:gd name="connsiteY9-170" fmla="*/ 637056 h 1585520"/>
                <a:gd name="connsiteX10-171" fmla="*/ 551331 w 552481"/>
                <a:gd name="connsiteY10-172" fmla="*/ 819782 h 1585520"/>
                <a:gd name="connsiteX11-173" fmla="*/ 270832 w 552481"/>
                <a:gd name="connsiteY11-174" fmla="*/ 619203 h 1585520"/>
                <a:gd name="connsiteX12-175" fmla="*/ 551364 w 552481"/>
                <a:gd name="connsiteY12-176" fmla="*/ 841805 h 1585520"/>
                <a:gd name="connsiteX13-177" fmla="*/ 551613 w 552481"/>
                <a:gd name="connsiteY13-178" fmla="*/ 1007603 h 1585520"/>
                <a:gd name="connsiteX14-179" fmla="*/ 184579 w 552481"/>
                <a:gd name="connsiteY14-180" fmla="*/ 741931 h 1585520"/>
                <a:gd name="connsiteX15-181" fmla="*/ 551646 w 552481"/>
                <a:gd name="connsiteY15-182" fmla="*/ 1029766 h 1585520"/>
                <a:gd name="connsiteX16-183" fmla="*/ 507056 w 552481"/>
                <a:gd name="connsiteY16-184" fmla="*/ 1169267 h 1585520"/>
                <a:gd name="connsiteX17-185" fmla="*/ 119129 w 552481"/>
                <a:gd name="connsiteY17-186" fmla="*/ 889458 h 1585520"/>
                <a:gd name="connsiteX18-187" fmla="*/ 504472 w 552481"/>
                <a:gd name="connsiteY18-188" fmla="*/ 1198018 h 1585520"/>
                <a:gd name="connsiteX19-189" fmla="*/ 519836 w 552481"/>
                <a:gd name="connsiteY19-190" fmla="*/ 1370630 h 1585520"/>
                <a:gd name="connsiteX20-191" fmla="*/ 184579 w 552481"/>
                <a:gd name="connsiteY20-192" fmla="*/ 1132651 h 1585520"/>
                <a:gd name="connsiteX21-193" fmla="*/ 509865 w 552481"/>
                <a:gd name="connsiteY21-194" fmla="*/ 1387661 h 1585520"/>
                <a:gd name="connsiteX22-195" fmla="*/ 552481 w 552481"/>
                <a:gd name="connsiteY22-196" fmla="*/ 1585328 h 1585520"/>
                <a:gd name="connsiteX23-197" fmla="*/ 103908 w 552481"/>
                <a:gd name="connsiteY23-198" fmla="*/ 1357263 h 1585520"/>
                <a:gd name="connsiteX24-199" fmla="*/ 550099 w 552481"/>
                <a:gd name="connsiteY24-200" fmla="*/ 0 h 1585520"/>
                <a:gd name="connsiteX0-201" fmla="*/ 550099 w 552481"/>
                <a:gd name="connsiteY0-202" fmla="*/ 0 h 1585520"/>
                <a:gd name="connsiteX1-203" fmla="*/ 550454 w 552481"/>
                <a:gd name="connsiteY1-204" fmla="*/ 236086 h 1585520"/>
                <a:gd name="connsiteX2-205" fmla="*/ 488816 w 552481"/>
                <a:gd name="connsiteY2-206" fmla="*/ 193543 h 1585520"/>
                <a:gd name="connsiteX3-207" fmla="*/ 550466 w 552481"/>
                <a:gd name="connsiteY3-208" fmla="*/ 244157 h 1585520"/>
                <a:gd name="connsiteX4-209" fmla="*/ 550735 w 552481"/>
                <a:gd name="connsiteY4-210" fmla="*/ 423083 h 1585520"/>
                <a:gd name="connsiteX5-211" fmla="*/ 440807 w 552481"/>
                <a:gd name="connsiteY5-212" fmla="*/ 347209 h 1585520"/>
                <a:gd name="connsiteX6-213" fmla="*/ 550756 w 552481"/>
                <a:gd name="connsiteY6-214" fmla="*/ 437477 h 1585520"/>
                <a:gd name="connsiteX7-215" fmla="*/ 551026 w 552481"/>
                <a:gd name="connsiteY7-216" fmla="*/ 616991 h 1585520"/>
                <a:gd name="connsiteX8-217" fmla="*/ 372197 w 552481"/>
                <a:gd name="connsiteY8-218" fmla="*/ 491984 h 1585520"/>
                <a:gd name="connsiteX9-219" fmla="*/ 551056 w 552481"/>
                <a:gd name="connsiteY9-220" fmla="*/ 637056 h 1585520"/>
                <a:gd name="connsiteX10-221" fmla="*/ 551331 w 552481"/>
                <a:gd name="connsiteY10-222" fmla="*/ 819782 h 1585520"/>
                <a:gd name="connsiteX11-223" fmla="*/ 270832 w 552481"/>
                <a:gd name="connsiteY11-224" fmla="*/ 619203 h 1585520"/>
                <a:gd name="connsiteX12-225" fmla="*/ 551364 w 552481"/>
                <a:gd name="connsiteY12-226" fmla="*/ 841805 h 1585520"/>
                <a:gd name="connsiteX13-227" fmla="*/ 551613 w 552481"/>
                <a:gd name="connsiteY13-228" fmla="*/ 1007603 h 1585520"/>
                <a:gd name="connsiteX14-229" fmla="*/ 184579 w 552481"/>
                <a:gd name="connsiteY14-230" fmla="*/ 741931 h 1585520"/>
                <a:gd name="connsiteX15-231" fmla="*/ 521700 w 552481"/>
                <a:gd name="connsiteY15-232" fmla="*/ 1009232 h 1585520"/>
                <a:gd name="connsiteX16-233" fmla="*/ 507056 w 552481"/>
                <a:gd name="connsiteY16-234" fmla="*/ 1169267 h 1585520"/>
                <a:gd name="connsiteX17-235" fmla="*/ 119129 w 552481"/>
                <a:gd name="connsiteY17-236" fmla="*/ 889458 h 1585520"/>
                <a:gd name="connsiteX18-237" fmla="*/ 504472 w 552481"/>
                <a:gd name="connsiteY18-238" fmla="*/ 1198018 h 1585520"/>
                <a:gd name="connsiteX19-239" fmla="*/ 519836 w 552481"/>
                <a:gd name="connsiteY19-240" fmla="*/ 1370630 h 1585520"/>
                <a:gd name="connsiteX20-241" fmla="*/ 184579 w 552481"/>
                <a:gd name="connsiteY20-242" fmla="*/ 1132651 h 1585520"/>
                <a:gd name="connsiteX21-243" fmla="*/ 509865 w 552481"/>
                <a:gd name="connsiteY21-244" fmla="*/ 1387661 h 1585520"/>
                <a:gd name="connsiteX22-245" fmla="*/ 552481 w 552481"/>
                <a:gd name="connsiteY22-246" fmla="*/ 1585328 h 1585520"/>
                <a:gd name="connsiteX23-247" fmla="*/ 103908 w 552481"/>
                <a:gd name="connsiteY23-248" fmla="*/ 1357263 h 1585520"/>
                <a:gd name="connsiteX24-249" fmla="*/ 550099 w 552481"/>
                <a:gd name="connsiteY24-250" fmla="*/ 0 h 1585520"/>
                <a:gd name="connsiteX0-251" fmla="*/ 550099 w 552481"/>
                <a:gd name="connsiteY0-252" fmla="*/ 0 h 1585520"/>
                <a:gd name="connsiteX1-253" fmla="*/ 550454 w 552481"/>
                <a:gd name="connsiteY1-254" fmla="*/ 236086 h 1585520"/>
                <a:gd name="connsiteX2-255" fmla="*/ 488816 w 552481"/>
                <a:gd name="connsiteY2-256" fmla="*/ 193543 h 1585520"/>
                <a:gd name="connsiteX3-257" fmla="*/ 550466 w 552481"/>
                <a:gd name="connsiteY3-258" fmla="*/ 244157 h 1585520"/>
                <a:gd name="connsiteX4-259" fmla="*/ 550735 w 552481"/>
                <a:gd name="connsiteY4-260" fmla="*/ 423083 h 1585520"/>
                <a:gd name="connsiteX5-261" fmla="*/ 440807 w 552481"/>
                <a:gd name="connsiteY5-262" fmla="*/ 347209 h 1585520"/>
                <a:gd name="connsiteX6-263" fmla="*/ 550756 w 552481"/>
                <a:gd name="connsiteY6-264" fmla="*/ 437477 h 1585520"/>
                <a:gd name="connsiteX7-265" fmla="*/ 551026 w 552481"/>
                <a:gd name="connsiteY7-266" fmla="*/ 616991 h 1585520"/>
                <a:gd name="connsiteX8-267" fmla="*/ 372197 w 552481"/>
                <a:gd name="connsiteY8-268" fmla="*/ 491984 h 1585520"/>
                <a:gd name="connsiteX9-269" fmla="*/ 551056 w 552481"/>
                <a:gd name="connsiteY9-270" fmla="*/ 637056 h 1585520"/>
                <a:gd name="connsiteX10-271" fmla="*/ 551331 w 552481"/>
                <a:gd name="connsiteY10-272" fmla="*/ 819782 h 1585520"/>
                <a:gd name="connsiteX11-273" fmla="*/ 270832 w 552481"/>
                <a:gd name="connsiteY11-274" fmla="*/ 619203 h 1585520"/>
                <a:gd name="connsiteX12-275" fmla="*/ 551364 w 552481"/>
                <a:gd name="connsiteY12-276" fmla="*/ 841805 h 1585520"/>
                <a:gd name="connsiteX13-277" fmla="*/ 534221 w 552481"/>
                <a:gd name="connsiteY13-278" fmla="*/ 989751 h 1585520"/>
                <a:gd name="connsiteX14-279" fmla="*/ 184579 w 552481"/>
                <a:gd name="connsiteY14-280" fmla="*/ 741931 h 1585520"/>
                <a:gd name="connsiteX15-281" fmla="*/ 521700 w 552481"/>
                <a:gd name="connsiteY15-282" fmla="*/ 1009232 h 1585520"/>
                <a:gd name="connsiteX16-283" fmla="*/ 507056 w 552481"/>
                <a:gd name="connsiteY16-284" fmla="*/ 1169267 h 1585520"/>
                <a:gd name="connsiteX17-285" fmla="*/ 119129 w 552481"/>
                <a:gd name="connsiteY17-286" fmla="*/ 889458 h 1585520"/>
                <a:gd name="connsiteX18-287" fmla="*/ 504472 w 552481"/>
                <a:gd name="connsiteY18-288" fmla="*/ 1198018 h 1585520"/>
                <a:gd name="connsiteX19-289" fmla="*/ 519836 w 552481"/>
                <a:gd name="connsiteY19-290" fmla="*/ 1370630 h 1585520"/>
                <a:gd name="connsiteX20-291" fmla="*/ 184579 w 552481"/>
                <a:gd name="connsiteY20-292" fmla="*/ 1132651 h 1585520"/>
                <a:gd name="connsiteX21-293" fmla="*/ 509865 w 552481"/>
                <a:gd name="connsiteY21-294" fmla="*/ 1387661 h 1585520"/>
                <a:gd name="connsiteX22-295" fmla="*/ 552481 w 552481"/>
                <a:gd name="connsiteY22-296" fmla="*/ 1585328 h 1585520"/>
                <a:gd name="connsiteX23-297" fmla="*/ 103908 w 552481"/>
                <a:gd name="connsiteY23-298" fmla="*/ 1357263 h 1585520"/>
                <a:gd name="connsiteX24-299" fmla="*/ 550099 w 552481"/>
                <a:gd name="connsiteY24-300" fmla="*/ 0 h 1585520"/>
                <a:gd name="connsiteX0-301" fmla="*/ 550099 w 552481"/>
                <a:gd name="connsiteY0-302" fmla="*/ 0 h 1585520"/>
                <a:gd name="connsiteX1-303" fmla="*/ 550454 w 552481"/>
                <a:gd name="connsiteY1-304" fmla="*/ 236086 h 1585520"/>
                <a:gd name="connsiteX2-305" fmla="*/ 488816 w 552481"/>
                <a:gd name="connsiteY2-306" fmla="*/ 193543 h 1585520"/>
                <a:gd name="connsiteX3-307" fmla="*/ 550466 w 552481"/>
                <a:gd name="connsiteY3-308" fmla="*/ 244157 h 1585520"/>
                <a:gd name="connsiteX4-309" fmla="*/ 550735 w 552481"/>
                <a:gd name="connsiteY4-310" fmla="*/ 423083 h 1585520"/>
                <a:gd name="connsiteX5-311" fmla="*/ 440807 w 552481"/>
                <a:gd name="connsiteY5-312" fmla="*/ 347209 h 1585520"/>
                <a:gd name="connsiteX6-313" fmla="*/ 550756 w 552481"/>
                <a:gd name="connsiteY6-314" fmla="*/ 437477 h 1585520"/>
                <a:gd name="connsiteX7-315" fmla="*/ 551026 w 552481"/>
                <a:gd name="connsiteY7-316" fmla="*/ 616991 h 1585520"/>
                <a:gd name="connsiteX8-317" fmla="*/ 372197 w 552481"/>
                <a:gd name="connsiteY8-318" fmla="*/ 491984 h 1585520"/>
                <a:gd name="connsiteX9-319" fmla="*/ 551056 w 552481"/>
                <a:gd name="connsiteY9-320" fmla="*/ 637056 h 1585520"/>
                <a:gd name="connsiteX10-321" fmla="*/ 551331 w 552481"/>
                <a:gd name="connsiteY10-322" fmla="*/ 819782 h 1585520"/>
                <a:gd name="connsiteX11-323" fmla="*/ 270832 w 552481"/>
                <a:gd name="connsiteY11-324" fmla="*/ 619203 h 1585520"/>
                <a:gd name="connsiteX12-325" fmla="*/ 501344 w 552481"/>
                <a:gd name="connsiteY12-326" fmla="*/ 815973 h 1585520"/>
                <a:gd name="connsiteX13-327" fmla="*/ 534221 w 552481"/>
                <a:gd name="connsiteY13-328" fmla="*/ 989751 h 1585520"/>
                <a:gd name="connsiteX14-329" fmla="*/ 184579 w 552481"/>
                <a:gd name="connsiteY14-330" fmla="*/ 741931 h 1585520"/>
                <a:gd name="connsiteX15-331" fmla="*/ 521700 w 552481"/>
                <a:gd name="connsiteY15-332" fmla="*/ 1009232 h 1585520"/>
                <a:gd name="connsiteX16-333" fmla="*/ 507056 w 552481"/>
                <a:gd name="connsiteY16-334" fmla="*/ 1169267 h 1585520"/>
                <a:gd name="connsiteX17-335" fmla="*/ 119129 w 552481"/>
                <a:gd name="connsiteY17-336" fmla="*/ 889458 h 1585520"/>
                <a:gd name="connsiteX18-337" fmla="*/ 504472 w 552481"/>
                <a:gd name="connsiteY18-338" fmla="*/ 1198018 h 1585520"/>
                <a:gd name="connsiteX19-339" fmla="*/ 519836 w 552481"/>
                <a:gd name="connsiteY19-340" fmla="*/ 1370630 h 1585520"/>
                <a:gd name="connsiteX20-341" fmla="*/ 184579 w 552481"/>
                <a:gd name="connsiteY20-342" fmla="*/ 1132651 h 1585520"/>
                <a:gd name="connsiteX21-343" fmla="*/ 509865 w 552481"/>
                <a:gd name="connsiteY21-344" fmla="*/ 1387661 h 1585520"/>
                <a:gd name="connsiteX22-345" fmla="*/ 552481 w 552481"/>
                <a:gd name="connsiteY22-346" fmla="*/ 1585328 h 1585520"/>
                <a:gd name="connsiteX23-347" fmla="*/ 103908 w 552481"/>
                <a:gd name="connsiteY23-348" fmla="*/ 1357263 h 1585520"/>
                <a:gd name="connsiteX24-349" fmla="*/ 550099 w 552481"/>
                <a:gd name="connsiteY24-350" fmla="*/ 0 h 1585520"/>
                <a:gd name="connsiteX0-351" fmla="*/ 550099 w 552481"/>
                <a:gd name="connsiteY0-352" fmla="*/ 0 h 1585520"/>
                <a:gd name="connsiteX1-353" fmla="*/ 550454 w 552481"/>
                <a:gd name="connsiteY1-354" fmla="*/ 236086 h 1585520"/>
                <a:gd name="connsiteX2-355" fmla="*/ 488816 w 552481"/>
                <a:gd name="connsiteY2-356" fmla="*/ 193543 h 1585520"/>
                <a:gd name="connsiteX3-357" fmla="*/ 550466 w 552481"/>
                <a:gd name="connsiteY3-358" fmla="*/ 244157 h 1585520"/>
                <a:gd name="connsiteX4-359" fmla="*/ 550735 w 552481"/>
                <a:gd name="connsiteY4-360" fmla="*/ 423083 h 1585520"/>
                <a:gd name="connsiteX5-361" fmla="*/ 440807 w 552481"/>
                <a:gd name="connsiteY5-362" fmla="*/ 347209 h 1585520"/>
                <a:gd name="connsiteX6-363" fmla="*/ 550756 w 552481"/>
                <a:gd name="connsiteY6-364" fmla="*/ 437477 h 1585520"/>
                <a:gd name="connsiteX7-365" fmla="*/ 551026 w 552481"/>
                <a:gd name="connsiteY7-366" fmla="*/ 616991 h 1585520"/>
                <a:gd name="connsiteX8-367" fmla="*/ 372197 w 552481"/>
                <a:gd name="connsiteY8-368" fmla="*/ 491984 h 1585520"/>
                <a:gd name="connsiteX9-369" fmla="*/ 551056 w 552481"/>
                <a:gd name="connsiteY9-370" fmla="*/ 637056 h 1585520"/>
                <a:gd name="connsiteX10-371" fmla="*/ 508896 w 552481"/>
                <a:gd name="connsiteY10-372" fmla="*/ 791532 h 1585520"/>
                <a:gd name="connsiteX11-373" fmla="*/ 270832 w 552481"/>
                <a:gd name="connsiteY11-374" fmla="*/ 619203 h 1585520"/>
                <a:gd name="connsiteX12-375" fmla="*/ 501344 w 552481"/>
                <a:gd name="connsiteY12-376" fmla="*/ 815973 h 1585520"/>
                <a:gd name="connsiteX13-377" fmla="*/ 534221 w 552481"/>
                <a:gd name="connsiteY13-378" fmla="*/ 989751 h 1585520"/>
                <a:gd name="connsiteX14-379" fmla="*/ 184579 w 552481"/>
                <a:gd name="connsiteY14-380" fmla="*/ 741931 h 1585520"/>
                <a:gd name="connsiteX15-381" fmla="*/ 521700 w 552481"/>
                <a:gd name="connsiteY15-382" fmla="*/ 1009232 h 1585520"/>
                <a:gd name="connsiteX16-383" fmla="*/ 507056 w 552481"/>
                <a:gd name="connsiteY16-384" fmla="*/ 1169267 h 1585520"/>
                <a:gd name="connsiteX17-385" fmla="*/ 119129 w 552481"/>
                <a:gd name="connsiteY17-386" fmla="*/ 889458 h 1585520"/>
                <a:gd name="connsiteX18-387" fmla="*/ 504472 w 552481"/>
                <a:gd name="connsiteY18-388" fmla="*/ 1198018 h 1585520"/>
                <a:gd name="connsiteX19-389" fmla="*/ 519836 w 552481"/>
                <a:gd name="connsiteY19-390" fmla="*/ 1370630 h 1585520"/>
                <a:gd name="connsiteX20-391" fmla="*/ 184579 w 552481"/>
                <a:gd name="connsiteY20-392" fmla="*/ 1132651 h 1585520"/>
                <a:gd name="connsiteX21-393" fmla="*/ 509865 w 552481"/>
                <a:gd name="connsiteY21-394" fmla="*/ 1387661 h 1585520"/>
                <a:gd name="connsiteX22-395" fmla="*/ 552481 w 552481"/>
                <a:gd name="connsiteY22-396" fmla="*/ 1585328 h 1585520"/>
                <a:gd name="connsiteX23-397" fmla="*/ 103908 w 552481"/>
                <a:gd name="connsiteY23-398" fmla="*/ 1357263 h 1585520"/>
                <a:gd name="connsiteX24-399" fmla="*/ 550099 w 552481"/>
                <a:gd name="connsiteY24-400" fmla="*/ 0 h 1585520"/>
                <a:gd name="connsiteX0-401" fmla="*/ 550099 w 552481"/>
                <a:gd name="connsiteY0-402" fmla="*/ 0 h 1585520"/>
                <a:gd name="connsiteX1-403" fmla="*/ 550454 w 552481"/>
                <a:gd name="connsiteY1-404" fmla="*/ 236086 h 1585520"/>
                <a:gd name="connsiteX2-405" fmla="*/ 488816 w 552481"/>
                <a:gd name="connsiteY2-406" fmla="*/ 193543 h 1585520"/>
                <a:gd name="connsiteX3-407" fmla="*/ 550466 w 552481"/>
                <a:gd name="connsiteY3-408" fmla="*/ 244157 h 1585520"/>
                <a:gd name="connsiteX4-409" fmla="*/ 550735 w 552481"/>
                <a:gd name="connsiteY4-410" fmla="*/ 423083 h 1585520"/>
                <a:gd name="connsiteX5-411" fmla="*/ 440807 w 552481"/>
                <a:gd name="connsiteY5-412" fmla="*/ 347209 h 1585520"/>
                <a:gd name="connsiteX6-413" fmla="*/ 550756 w 552481"/>
                <a:gd name="connsiteY6-414" fmla="*/ 437477 h 1585520"/>
                <a:gd name="connsiteX7-415" fmla="*/ 551026 w 552481"/>
                <a:gd name="connsiteY7-416" fmla="*/ 616991 h 1585520"/>
                <a:gd name="connsiteX8-417" fmla="*/ 372197 w 552481"/>
                <a:gd name="connsiteY8-418" fmla="*/ 491984 h 1585520"/>
                <a:gd name="connsiteX9-419" fmla="*/ 521176 w 552481"/>
                <a:gd name="connsiteY9-420" fmla="*/ 611487 h 1585520"/>
                <a:gd name="connsiteX10-421" fmla="*/ 508896 w 552481"/>
                <a:gd name="connsiteY10-422" fmla="*/ 791532 h 1585520"/>
                <a:gd name="connsiteX11-423" fmla="*/ 270832 w 552481"/>
                <a:gd name="connsiteY11-424" fmla="*/ 619203 h 1585520"/>
                <a:gd name="connsiteX12-425" fmla="*/ 501344 w 552481"/>
                <a:gd name="connsiteY12-426" fmla="*/ 815973 h 1585520"/>
                <a:gd name="connsiteX13-427" fmla="*/ 534221 w 552481"/>
                <a:gd name="connsiteY13-428" fmla="*/ 989751 h 1585520"/>
                <a:gd name="connsiteX14-429" fmla="*/ 184579 w 552481"/>
                <a:gd name="connsiteY14-430" fmla="*/ 741931 h 1585520"/>
                <a:gd name="connsiteX15-431" fmla="*/ 521700 w 552481"/>
                <a:gd name="connsiteY15-432" fmla="*/ 1009232 h 1585520"/>
                <a:gd name="connsiteX16-433" fmla="*/ 507056 w 552481"/>
                <a:gd name="connsiteY16-434" fmla="*/ 1169267 h 1585520"/>
                <a:gd name="connsiteX17-435" fmla="*/ 119129 w 552481"/>
                <a:gd name="connsiteY17-436" fmla="*/ 889458 h 1585520"/>
                <a:gd name="connsiteX18-437" fmla="*/ 504472 w 552481"/>
                <a:gd name="connsiteY18-438" fmla="*/ 1198018 h 1585520"/>
                <a:gd name="connsiteX19-439" fmla="*/ 519836 w 552481"/>
                <a:gd name="connsiteY19-440" fmla="*/ 1370630 h 1585520"/>
                <a:gd name="connsiteX20-441" fmla="*/ 184579 w 552481"/>
                <a:gd name="connsiteY20-442" fmla="*/ 1132651 h 1585520"/>
                <a:gd name="connsiteX21-443" fmla="*/ 509865 w 552481"/>
                <a:gd name="connsiteY21-444" fmla="*/ 1387661 h 1585520"/>
                <a:gd name="connsiteX22-445" fmla="*/ 552481 w 552481"/>
                <a:gd name="connsiteY22-446" fmla="*/ 1585328 h 1585520"/>
                <a:gd name="connsiteX23-447" fmla="*/ 103908 w 552481"/>
                <a:gd name="connsiteY23-448" fmla="*/ 1357263 h 1585520"/>
                <a:gd name="connsiteX24-449" fmla="*/ 550099 w 552481"/>
                <a:gd name="connsiteY24-450" fmla="*/ 0 h 1585520"/>
                <a:gd name="connsiteX0-451" fmla="*/ 550099 w 552481"/>
                <a:gd name="connsiteY0-452" fmla="*/ 0 h 1585520"/>
                <a:gd name="connsiteX1-453" fmla="*/ 550454 w 552481"/>
                <a:gd name="connsiteY1-454" fmla="*/ 236086 h 1585520"/>
                <a:gd name="connsiteX2-455" fmla="*/ 488816 w 552481"/>
                <a:gd name="connsiteY2-456" fmla="*/ 193543 h 1585520"/>
                <a:gd name="connsiteX3-457" fmla="*/ 550466 w 552481"/>
                <a:gd name="connsiteY3-458" fmla="*/ 244157 h 1585520"/>
                <a:gd name="connsiteX4-459" fmla="*/ 550735 w 552481"/>
                <a:gd name="connsiteY4-460" fmla="*/ 423083 h 1585520"/>
                <a:gd name="connsiteX5-461" fmla="*/ 440807 w 552481"/>
                <a:gd name="connsiteY5-462" fmla="*/ 347209 h 1585520"/>
                <a:gd name="connsiteX6-463" fmla="*/ 550756 w 552481"/>
                <a:gd name="connsiteY6-464" fmla="*/ 437477 h 1585520"/>
                <a:gd name="connsiteX7-465" fmla="*/ 523630 w 552481"/>
                <a:gd name="connsiteY7-466" fmla="*/ 593972 h 1585520"/>
                <a:gd name="connsiteX8-467" fmla="*/ 372197 w 552481"/>
                <a:gd name="connsiteY8-468" fmla="*/ 491984 h 1585520"/>
                <a:gd name="connsiteX9-469" fmla="*/ 521176 w 552481"/>
                <a:gd name="connsiteY9-470" fmla="*/ 611487 h 1585520"/>
                <a:gd name="connsiteX10-471" fmla="*/ 508896 w 552481"/>
                <a:gd name="connsiteY10-472" fmla="*/ 791532 h 1585520"/>
                <a:gd name="connsiteX11-473" fmla="*/ 270832 w 552481"/>
                <a:gd name="connsiteY11-474" fmla="*/ 619203 h 1585520"/>
                <a:gd name="connsiteX12-475" fmla="*/ 501344 w 552481"/>
                <a:gd name="connsiteY12-476" fmla="*/ 815973 h 1585520"/>
                <a:gd name="connsiteX13-477" fmla="*/ 534221 w 552481"/>
                <a:gd name="connsiteY13-478" fmla="*/ 989751 h 1585520"/>
                <a:gd name="connsiteX14-479" fmla="*/ 184579 w 552481"/>
                <a:gd name="connsiteY14-480" fmla="*/ 741931 h 1585520"/>
                <a:gd name="connsiteX15-481" fmla="*/ 521700 w 552481"/>
                <a:gd name="connsiteY15-482" fmla="*/ 1009232 h 1585520"/>
                <a:gd name="connsiteX16-483" fmla="*/ 507056 w 552481"/>
                <a:gd name="connsiteY16-484" fmla="*/ 1169267 h 1585520"/>
                <a:gd name="connsiteX17-485" fmla="*/ 119129 w 552481"/>
                <a:gd name="connsiteY17-486" fmla="*/ 889458 h 1585520"/>
                <a:gd name="connsiteX18-487" fmla="*/ 504472 w 552481"/>
                <a:gd name="connsiteY18-488" fmla="*/ 1198018 h 1585520"/>
                <a:gd name="connsiteX19-489" fmla="*/ 519836 w 552481"/>
                <a:gd name="connsiteY19-490" fmla="*/ 1370630 h 1585520"/>
                <a:gd name="connsiteX20-491" fmla="*/ 184579 w 552481"/>
                <a:gd name="connsiteY20-492" fmla="*/ 1132651 h 1585520"/>
                <a:gd name="connsiteX21-493" fmla="*/ 509865 w 552481"/>
                <a:gd name="connsiteY21-494" fmla="*/ 1387661 h 1585520"/>
                <a:gd name="connsiteX22-495" fmla="*/ 552481 w 552481"/>
                <a:gd name="connsiteY22-496" fmla="*/ 1585328 h 1585520"/>
                <a:gd name="connsiteX23-497" fmla="*/ 103908 w 552481"/>
                <a:gd name="connsiteY23-498" fmla="*/ 1357263 h 1585520"/>
                <a:gd name="connsiteX24-499" fmla="*/ 550099 w 552481"/>
                <a:gd name="connsiteY24-500" fmla="*/ 0 h 1585520"/>
                <a:gd name="connsiteX0-501" fmla="*/ 550099 w 552481"/>
                <a:gd name="connsiteY0-502" fmla="*/ 0 h 1585520"/>
                <a:gd name="connsiteX1-503" fmla="*/ 550454 w 552481"/>
                <a:gd name="connsiteY1-504" fmla="*/ 236086 h 1585520"/>
                <a:gd name="connsiteX2-505" fmla="*/ 488816 w 552481"/>
                <a:gd name="connsiteY2-506" fmla="*/ 193543 h 1585520"/>
                <a:gd name="connsiteX3-507" fmla="*/ 550466 w 552481"/>
                <a:gd name="connsiteY3-508" fmla="*/ 244157 h 1585520"/>
                <a:gd name="connsiteX4-509" fmla="*/ 550735 w 552481"/>
                <a:gd name="connsiteY4-510" fmla="*/ 423083 h 1585520"/>
                <a:gd name="connsiteX5-511" fmla="*/ 440807 w 552481"/>
                <a:gd name="connsiteY5-512" fmla="*/ 347209 h 1585520"/>
                <a:gd name="connsiteX6-513" fmla="*/ 530748 w 552481"/>
                <a:gd name="connsiteY6-514" fmla="*/ 427144 h 1585520"/>
                <a:gd name="connsiteX7-515" fmla="*/ 523630 w 552481"/>
                <a:gd name="connsiteY7-516" fmla="*/ 593972 h 1585520"/>
                <a:gd name="connsiteX8-517" fmla="*/ 372197 w 552481"/>
                <a:gd name="connsiteY8-518" fmla="*/ 491984 h 1585520"/>
                <a:gd name="connsiteX9-519" fmla="*/ 521176 w 552481"/>
                <a:gd name="connsiteY9-520" fmla="*/ 611487 h 1585520"/>
                <a:gd name="connsiteX10-521" fmla="*/ 508896 w 552481"/>
                <a:gd name="connsiteY10-522" fmla="*/ 791532 h 1585520"/>
                <a:gd name="connsiteX11-523" fmla="*/ 270832 w 552481"/>
                <a:gd name="connsiteY11-524" fmla="*/ 619203 h 1585520"/>
                <a:gd name="connsiteX12-525" fmla="*/ 501344 w 552481"/>
                <a:gd name="connsiteY12-526" fmla="*/ 815973 h 1585520"/>
                <a:gd name="connsiteX13-527" fmla="*/ 534221 w 552481"/>
                <a:gd name="connsiteY13-528" fmla="*/ 989751 h 1585520"/>
                <a:gd name="connsiteX14-529" fmla="*/ 184579 w 552481"/>
                <a:gd name="connsiteY14-530" fmla="*/ 741931 h 1585520"/>
                <a:gd name="connsiteX15-531" fmla="*/ 521700 w 552481"/>
                <a:gd name="connsiteY15-532" fmla="*/ 1009232 h 1585520"/>
                <a:gd name="connsiteX16-533" fmla="*/ 507056 w 552481"/>
                <a:gd name="connsiteY16-534" fmla="*/ 1169267 h 1585520"/>
                <a:gd name="connsiteX17-535" fmla="*/ 119129 w 552481"/>
                <a:gd name="connsiteY17-536" fmla="*/ 889458 h 1585520"/>
                <a:gd name="connsiteX18-537" fmla="*/ 504472 w 552481"/>
                <a:gd name="connsiteY18-538" fmla="*/ 1198018 h 1585520"/>
                <a:gd name="connsiteX19-539" fmla="*/ 519836 w 552481"/>
                <a:gd name="connsiteY19-540" fmla="*/ 1370630 h 1585520"/>
                <a:gd name="connsiteX20-541" fmla="*/ 184579 w 552481"/>
                <a:gd name="connsiteY20-542" fmla="*/ 1132651 h 1585520"/>
                <a:gd name="connsiteX21-543" fmla="*/ 509865 w 552481"/>
                <a:gd name="connsiteY21-544" fmla="*/ 1387661 h 1585520"/>
                <a:gd name="connsiteX22-545" fmla="*/ 552481 w 552481"/>
                <a:gd name="connsiteY22-546" fmla="*/ 1585328 h 1585520"/>
                <a:gd name="connsiteX23-547" fmla="*/ 103908 w 552481"/>
                <a:gd name="connsiteY23-548" fmla="*/ 1357263 h 1585520"/>
                <a:gd name="connsiteX24-549" fmla="*/ 550099 w 552481"/>
                <a:gd name="connsiteY24-550" fmla="*/ 0 h 1585520"/>
                <a:gd name="connsiteX0-551" fmla="*/ 550099 w 552481"/>
                <a:gd name="connsiteY0-552" fmla="*/ 0 h 1585520"/>
                <a:gd name="connsiteX1-553" fmla="*/ 550454 w 552481"/>
                <a:gd name="connsiteY1-554" fmla="*/ 236086 h 1585520"/>
                <a:gd name="connsiteX2-555" fmla="*/ 488816 w 552481"/>
                <a:gd name="connsiteY2-556" fmla="*/ 193543 h 1585520"/>
                <a:gd name="connsiteX3-557" fmla="*/ 550466 w 552481"/>
                <a:gd name="connsiteY3-558" fmla="*/ 244157 h 1585520"/>
                <a:gd name="connsiteX4-559" fmla="*/ 528440 w 552481"/>
                <a:gd name="connsiteY4-560" fmla="*/ 395095 h 1585520"/>
                <a:gd name="connsiteX5-561" fmla="*/ 440807 w 552481"/>
                <a:gd name="connsiteY5-562" fmla="*/ 347209 h 1585520"/>
                <a:gd name="connsiteX6-563" fmla="*/ 530748 w 552481"/>
                <a:gd name="connsiteY6-564" fmla="*/ 427144 h 1585520"/>
                <a:gd name="connsiteX7-565" fmla="*/ 523630 w 552481"/>
                <a:gd name="connsiteY7-566" fmla="*/ 593972 h 1585520"/>
                <a:gd name="connsiteX8-567" fmla="*/ 372197 w 552481"/>
                <a:gd name="connsiteY8-568" fmla="*/ 491984 h 1585520"/>
                <a:gd name="connsiteX9-569" fmla="*/ 521176 w 552481"/>
                <a:gd name="connsiteY9-570" fmla="*/ 611487 h 1585520"/>
                <a:gd name="connsiteX10-571" fmla="*/ 508896 w 552481"/>
                <a:gd name="connsiteY10-572" fmla="*/ 791532 h 1585520"/>
                <a:gd name="connsiteX11-573" fmla="*/ 270832 w 552481"/>
                <a:gd name="connsiteY11-574" fmla="*/ 619203 h 1585520"/>
                <a:gd name="connsiteX12-575" fmla="*/ 501344 w 552481"/>
                <a:gd name="connsiteY12-576" fmla="*/ 815973 h 1585520"/>
                <a:gd name="connsiteX13-577" fmla="*/ 534221 w 552481"/>
                <a:gd name="connsiteY13-578" fmla="*/ 989751 h 1585520"/>
                <a:gd name="connsiteX14-579" fmla="*/ 184579 w 552481"/>
                <a:gd name="connsiteY14-580" fmla="*/ 741931 h 1585520"/>
                <a:gd name="connsiteX15-581" fmla="*/ 521700 w 552481"/>
                <a:gd name="connsiteY15-582" fmla="*/ 1009232 h 1585520"/>
                <a:gd name="connsiteX16-583" fmla="*/ 507056 w 552481"/>
                <a:gd name="connsiteY16-584" fmla="*/ 1169267 h 1585520"/>
                <a:gd name="connsiteX17-585" fmla="*/ 119129 w 552481"/>
                <a:gd name="connsiteY17-586" fmla="*/ 889458 h 1585520"/>
                <a:gd name="connsiteX18-587" fmla="*/ 504472 w 552481"/>
                <a:gd name="connsiteY18-588" fmla="*/ 1198018 h 1585520"/>
                <a:gd name="connsiteX19-589" fmla="*/ 519836 w 552481"/>
                <a:gd name="connsiteY19-590" fmla="*/ 1370630 h 1585520"/>
                <a:gd name="connsiteX20-591" fmla="*/ 184579 w 552481"/>
                <a:gd name="connsiteY20-592" fmla="*/ 1132651 h 1585520"/>
                <a:gd name="connsiteX21-593" fmla="*/ 509865 w 552481"/>
                <a:gd name="connsiteY21-594" fmla="*/ 1387661 h 1585520"/>
                <a:gd name="connsiteX22-595" fmla="*/ 552481 w 552481"/>
                <a:gd name="connsiteY22-596" fmla="*/ 1585328 h 1585520"/>
                <a:gd name="connsiteX23-597" fmla="*/ 103908 w 552481"/>
                <a:gd name="connsiteY23-598" fmla="*/ 1357263 h 1585520"/>
                <a:gd name="connsiteX24-599" fmla="*/ 550099 w 552481"/>
                <a:gd name="connsiteY24-600" fmla="*/ 0 h 1585520"/>
                <a:gd name="connsiteX0-601" fmla="*/ 550099 w 552481"/>
                <a:gd name="connsiteY0-602" fmla="*/ 0 h 1585520"/>
                <a:gd name="connsiteX1-603" fmla="*/ 550454 w 552481"/>
                <a:gd name="connsiteY1-604" fmla="*/ 236086 h 1585520"/>
                <a:gd name="connsiteX2-605" fmla="*/ 488816 w 552481"/>
                <a:gd name="connsiteY2-606" fmla="*/ 193543 h 1585520"/>
                <a:gd name="connsiteX3-607" fmla="*/ 532877 w 552481"/>
                <a:gd name="connsiteY3-608" fmla="*/ 241409 h 1585520"/>
                <a:gd name="connsiteX4-609" fmla="*/ 528440 w 552481"/>
                <a:gd name="connsiteY4-610" fmla="*/ 395095 h 1585520"/>
                <a:gd name="connsiteX5-611" fmla="*/ 440807 w 552481"/>
                <a:gd name="connsiteY5-612" fmla="*/ 347209 h 1585520"/>
                <a:gd name="connsiteX6-613" fmla="*/ 530748 w 552481"/>
                <a:gd name="connsiteY6-614" fmla="*/ 427144 h 1585520"/>
                <a:gd name="connsiteX7-615" fmla="*/ 523630 w 552481"/>
                <a:gd name="connsiteY7-616" fmla="*/ 593972 h 1585520"/>
                <a:gd name="connsiteX8-617" fmla="*/ 372197 w 552481"/>
                <a:gd name="connsiteY8-618" fmla="*/ 491984 h 1585520"/>
                <a:gd name="connsiteX9-619" fmla="*/ 521176 w 552481"/>
                <a:gd name="connsiteY9-620" fmla="*/ 611487 h 1585520"/>
                <a:gd name="connsiteX10-621" fmla="*/ 508896 w 552481"/>
                <a:gd name="connsiteY10-622" fmla="*/ 791532 h 1585520"/>
                <a:gd name="connsiteX11-623" fmla="*/ 270832 w 552481"/>
                <a:gd name="connsiteY11-624" fmla="*/ 619203 h 1585520"/>
                <a:gd name="connsiteX12-625" fmla="*/ 501344 w 552481"/>
                <a:gd name="connsiteY12-626" fmla="*/ 815973 h 1585520"/>
                <a:gd name="connsiteX13-627" fmla="*/ 534221 w 552481"/>
                <a:gd name="connsiteY13-628" fmla="*/ 989751 h 1585520"/>
                <a:gd name="connsiteX14-629" fmla="*/ 184579 w 552481"/>
                <a:gd name="connsiteY14-630" fmla="*/ 741931 h 1585520"/>
                <a:gd name="connsiteX15-631" fmla="*/ 521700 w 552481"/>
                <a:gd name="connsiteY15-632" fmla="*/ 1009232 h 1585520"/>
                <a:gd name="connsiteX16-633" fmla="*/ 507056 w 552481"/>
                <a:gd name="connsiteY16-634" fmla="*/ 1169267 h 1585520"/>
                <a:gd name="connsiteX17-635" fmla="*/ 119129 w 552481"/>
                <a:gd name="connsiteY17-636" fmla="*/ 889458 h 1585520"/>
                <a:gd name="connsiteX18-637" fmla="*/ 504472 w 552481"/>
                <a:gd name="connsiteY18-638" fmla="*/ 1198018 h 1585520"/>
                <a:gd name="connsiteX19-639" fmla="*/ 519836 w 552481"/>
                <a:gd name="connsiteY19-640" fmla="*/ 1370630 h 1585520"/>
                <a:gd name="connsiteX20-641" fmla="*/ 184579 w 552481"/>
                <a:gd name="connsiteY20-642" fmla="*/ 1132651 h 1585520"/>
                <a:gd name="connsiteX21-643" fmla="*/ 509865 w 552481"/>
                <a:gd name="connsiteY21-644" fmla="*/ 1387661 h 1585520"/>
                <a:gd name="connsiteX22-645" fmla="*/ 552481 w 552481"/>
                <a:gd name="connsiteY22-646" fmla="*/ 1585328 h 1585520"/>
                <a:gd name="connsiteX23-647" fmla="*/ 103908 w 552481"/>
                <a:gd name="connsiteY23-648" fmla="*/ 1357263 h 1585520"/>
                <a:gd name="connsiteX24-649" fmla="*/ 550099 w 552481"/>
                <a:gd name="connsiteY24-650" fmla="*/ 0 h 1585520"/>
                <a:gd name="connsiteX0-651" fmla="*/ 550099 w 580141"/>
                <a:gd name="connsiteY0-652" fmla="*/ 54739 h 1640259"/>
                <a:gd name="connsiteX1-653" fmla="*/ 536842 w 580141"/>
                <a:gd name="connsiteY1-654" fmla="*/ 262901 h 1640259"/>
                <a:gd name="connsiteX2-655" fmla="*/ 550454 w 580141"/>
                <a:gd name="connsiteY2-656" fmla="*/ 290825 h 1640259"/>
                <a:gd name="connsiteX3-657" fmla="*/ 488816 w 580141"/>
                <a:gd name="connsiteY3-658" fmla="*/ 248282 h 1640259"/>
                <a:gd name="connsiteX4-659" fmla="*/ 532877 w 580141"/>
                <a:gd name="connsiteY4-660" fmla="*/ 296148 h 1640259"/>
                <a:gd name="connsiteX5-661" fmla="*/ 528440 w 580141"/>
                <a:gd name="connsiteY5-662" fmla="*/ 449834 h 1640259"/>
                <a:gd name="connsiteX6-663" fmla="*/ 440807 w 580141"/>
                <a:gd name="connsiteY6-664" fmla="*/ 401948 h 1640259"/>
                <a:gd name="connsiteX7-665" fmla="*/ 530748 w 580141"/>
                <a:gd name="connsiteY7-666" fmla="*/ 481883 h 1640259"/>
                <a:gd name="connsiteX8-667" fmla="*/ 523630 w 580141"/>
                <a:gd name="connsiteY8-668" fmla="*/ 648711 h 1640259"/>
                <a:gd name="connsiteX9-669" fmla="*/ 372197 w 580141"/>
                <a:gd name="connsiteY9-670" fmla="*/ 546723 h 1640259"/>
                <a:gd name="connsiteX10-671" fmla="*/ 521176 w 580141"/>
                <a:gd name="connsiteY10-672" fmla="*/ 666226 h 1640259"/>
                <a:gd name="connsiteX11-673" fmla="*/ 508896 w 580141"/>
                <a:gd name="connsiteY11-674" fmla="*/ 846271 h 1640259"/>
                <a:gd name="connsiteX12-675" fmla="*/ 270832 w 580141"/>
                <a:gd name="connsiteY12-676" fmla="*/ 673942 h 1640259"/>
                <a:gd name="connsiteX13-677" fmla="*/ 501344 w 580141"/>
                <a:gd name="connsiteY13-678" fmla="*/ 870712 h 1640259"/>
                <a:gd name="connsiteX14-679" fmla="*/ 534221 w 580141"/>
                <a:gd name="connsiteY14-680" fmla="*/ 1044490 h 1640259"/>
                <a:gd name="connsiteX15-681" fmla="*/ 184579 w 580141"/>
                <a:gd name="connsiteY15-682" fmla="*/ 796670 h 1640259"/>
                <a:gd name="connsiteX16-683" fmla="*/ 521700 w 580141"/>
                <a:gd name="connsiteY16-684" fmla="*/ 1063971 h 1640259"/>
                <a:gd name="connsiteX17-685" fmla="*/ 507056 w 580141"/>
                <a:gd name="connsiteY17-686" fmla="*/ 1224006 h 1640259"/>
                <a:gd name="connsiteX18-687" fmla="*/ 119129 w 580141"/>
                <a:gd name="connsiteY18-688" fmla="*/ 944197 h 1640259"/>
                <a:gd name="connsiteX19-689" fmla="*/ 504472 w 580141"/>
                <a:gd name="connsiteY19-690" fmla="*/ 1252757 h 1640259"/>
                <a:gd name="connsiteX20-691" fmla="*/ 519836 w 580141"/>
                <a:gd name="connsiteY20-692" fmla="*/ 1425369 h 1640259"/>
                <a:gd name="connsiteX21-693" fmla="*/ 184579 w 580141"/>
                <a:gd name="connsiteY21-694" fmla="*/ 1187390 h 1640259"/>
                <a:gd name="connsiteX22-695" fmla="*/ 509865 w 580141"/>
                <a:gd name="connsiteY22-696" fmla="*/ 1442400 h 1640259"/>
                <a:gd name="connsiteX23-697" fmla="*/ 552481 w 580141"/>
                <a:gd name="connsiteY23-698" fmla="*/ 1640067 h 1640259"/>
                <a:gd name="connsiteX24-699" fmla="*/ 103908 w 580141"/>
                <a:gd name="connsiteY24-700" fmla="*/ 1412002 h 1640259"/>
                <a:gd name="connsiteX25" fmla="*/ 550099 w 580141"/>
                <a:gd name="connsiteY25" fmla="*/ 54739 h 1640259"/>
                <a:gd name="connsiteX0-701" fmla="*/ 550099 w 580141"/>
                <a:gd name="connsiteY0-702" fmla="*/ 54739 h 1640259"/>
                <a:gd name="connsiteX1-703" fmla="*/ 536842 w 580141"/>
                <a:gd name="connsiteY1-704" fmla="*/ 262901 h 1640259"/>
                <a:gd name="connsiteX2-705" fmla="*/ 550454 w 580141"/>
                <a:gd name="connsiteY2-706" fmla="*/ 290825 h 1640259"/>
                <a:gd name="connsiteX3-707" fmla="*/ 488816 w 580141"/>
                <a:gd name="connsiteY3-708" fmla="*/ 248282 h 1640259"/>
                <a:gd name="connsiteX4-709" fmla="*/ 532877 w 580141"/>
                <a:gd name="connsiteY4-710" fmla="*/ 296148 h 1640259"/>
                <a:gd name="connsiteX5-711" fmla="*/ 528440 w 580141"/>
                <a:gd name="connsiteY5-712" fmla="*/ 449834 h 1640259"/>
                <a:gd name="connsiteX6-713" fmla="*/ 440807 w 580141"/>
                <a:gd name="connsiteY6-714" fmla="*/ 401948 h 1640259"/>
                <a:gd name="connsiteX7-715" fmla="*/ 530748 w 580141"/>
                <a:gd name="connsiteY7-716" fmla="*/ 481883 h 1640259"/>
                <a:gd name="connsiteX8-717" fmla="*/ 523630 w 580141"/>
                <a:gd name="connsiteY8-718" fmla="*/ 648711 h 1640259"/>
                <a:gd name="connsiteX9-719" fmla="*/ 372197 w 580141"/>
                <a:gd name="connsiteY9-720" fmla="*/ 546723 h 1640259"/>
                <a:gd name="connsiteX10-721" fmla="*/ 521176 w 580141"/>
                <a:gd name="connsiteY10-722" fmla="*/ 666226 h 1640259"/>
                <a:gd name="connsiteX11-723" fmla="*/ 508896 w 580141"/>
                <a:gd name="connsiteY11-724" fmla="*/ 846271 h 1640259"/>
                <a:gd name="connsiteX12-725" fmla="*/ 270832 w 580141"/>
                <a:gd name="connsiteY12-726" fmla="*/ 673942 h 1640259"/>
                <a:gd name="connsiteX13-727" fmla="*/ 501344 w 580141"/>
                <a:gd name="connsiteY13-728" fmla="*/ 870712 h 1640259"/>
                <a:gd name="connsiteX14-729" fmla="*/ 484201 w 580141"/>
                <a:gd name="connsiteY14-730" fmla="*/ 1018658 h 1640259"/>
                <a:gd name="connsiteX15-731" fmla="*/ 184579 w 580141"/>
                <a:gd name="connsiteY15-732" fmla="*/ 796670 h 1640259"/>
                <a:gd name="connsiteX16-733" fmla="*/ 521700 w 580141"/>
                <a:gd name="connsiteY16-734" fmla="*/ 1063971 h 1640259"/>
                <a:gd name="connsiteX17-735" fmla="*/ 507056 w 580141"/>
                <a:gd name="connsiteY17-736" fmla="*/ 1224006 h 1640259"/>
                <a:gd name="connsiteX18-737" fmla="*/ 119129 w 580141"/>
                <a:gd name="connsiteY18-738" fmla="*/ 944197 h 1640259"/>
                <a:gd name="connsiteX19-739" fmla="*/ 504472 w 580141"/>
                <a:gd name="connsiteY19-740" fmla="*/ 1252757 h 1640259"/>
                <a:gd name="connsiteX20-741" fmla="*/ 519836 w 580141"/>
                <a:gd name="connsiteY20-742" fmla="*/ 1425369 h 1640259"/>
                <a:gd name="connsiteX21-743" fmla="*/ 184579 w 580141"/>
                <a:gd name="connsiteY21-744" fmla="*/ 1187390 h 1640259"/>
                <a:gd name="connsiteX22-745" fmla="*/ 509865 w 580141"/>
                <a:gd name="connsiteY22-746" fmla="*/ 1442400 h 1640259"/>
                <a:gd name="connsiteX23-747" fmla="*/ 552481 w 580141"/>
                <a:gd name="connsiteY23-748" fmla="*/ 1640067 h 1640259"/>
                <a:gd name="connsiteX24-749" fmla="*/ 103908 w 580141"/>
                <a:gd name="connsiteY24-750" fmla="*/ 1412002 h 1640259"/>
                <a:gd name="connsiteX25-751" fmla="*/ 550099 w 580141"/>
                <a:gd name="connsiteY25-752" fmla="*/ 54739 h 1640259"/>
                <a:gd name="connsiteX0-753" fmla="*/ 550099 w 580141"/>
                <a:gd name="connsiteY0-754" fmla="*/ 54739 h 1640259"/>
                <a:gd name="connsiteX1-755" fmla="*/ 536842 w 580141"/>
                <a:gd name="connsiteY1-756" fmla="*/ 262901 h 1640259"/>
                <a:gd name="connsiteX2-757" fmla="*/ 550454 w 580141"/>
                <a:gd name="connsiteY2-758" fmla="*/ 290825 h 1640259"/>
                <a:gd name="connsiteX3-759" fmla="*/ 488816 w 580141"/>
                <a:gd name="connsiteY3-760" fmla="*/ 248282 h 1640259"/>
                <a:gd name="connsiteX4-761" fmla="*/ 532877 w 580141"/>
                <a:gd name="connsiteY4-762" fmla="*/ 296148 h 1640259"/>
                <a:gd name="connsiteX5-763" fmla="*/ 528440 w 580141"/>
                <a:gd name="connsiteY5-764" fmla="*/ 449834 h 1640259"/>
                <a:gd name="connsiteX6-765" fmla="*/ 440807 w 580141"/>
                <a:gd name="connsiteY6-766" fmla="*/ 401948 h 1640259"/>
                <a:gd name="connsiteX7-767" fmla="*/ 530748 w 580141"/>
                <a:gd name="connsiteY7-768" fmla="*/ 481883 h 1640259"/>
                <a:gd name="connsiteX8-769" fmla="*/ 523630 w 580141"/>
                <a:gd name="connsiteY8-770" fmla="*/ 648711 h 1640259"/>
                <a:gd name="connsiteX9-771" fmla="*/ 372197 w 580141"/>
                <a:gd name="connsiteY9-772" fmla="*/ 546723 h 1640259"/>
                <a:gd name="connsiteX10-773" fmla="*/ 521176 w 580141"/>
                <a:gd name="connsiteY10-774" fmla="*/ 666226 h 1640259"/>
                <a:gd name="connsiteX11-775" fmla="*/ 508896 w 580141"/>
                <a:gd name="connsiteY11-776" fmla="*/ 846271 h 1640259"/>
                <a:gd name="connsiteX12-777" fmla="*/ 270832 w 580141"/>
                <a:gd name="connsiteY12-778" fmla="*/ 673942 h 1640259"/>
                <a:gd name="connsiteX13-779" fmla="*/ 501344 w 580141"/>
                <a:gd name="connsiteY13-780" fmla="*/ 870712 h 1640259"/>
                <a:gd name="connsiteX14-781" fmla="*/ 484201 w 580141"/>
                <a:gd name="connsiteY14-782" fmla="*/ 1018658 h 1640259"/>
                <a:gd name="connsiteX15-783" fmla="*/ 184579 w 580141"/>
                <a:gd name="connsiteY15-784" fmla="*/ 796670 h 1640259"/>
                <a:gd name="connsiteX16-785" fmla="*/ 479002 w 580141"/>
                <a:gd name="connsiteY16-786" fmla="*/ 1055860 h 1640259"/>
                <a:gd name="connsiteX17-787" fmla="*/ 507056 w 580141"/>
                <a:gd name="connsiteY17-788" fmla="*/ 1224006 h 1640259"/>
                <a:gd name="connsiteX18-789" fmla="*/ 119129 w 580141"/>
                <a:gd name="connsiteY18-790" fmla="*/ 944197 h 1640259"/>
                <a:gd name="connsiteX19-791" fmla="*/ 504472 w 580141"/>
                <a:gd name="connsiteY19-792" fmla="*/ 1252757 h 1640259"/>
                <a:gd name="connsiteX20-793" fmla="*/ 519836 w 580141"/>
                <a:gd name="connsiteY20-794" fmla="*/ 1425369 h 1640259"/>
                <a:gd name="connsiteX21-795" fmla="*/ 184579 w 580141"/>
                <a:gd name="connsiteY21-796" fmla="*/ 1187390 h 1640259"/>
                <a:gd name="connsiteX22-797" fmla="*/ 509865 w 580141"/>
                <a:gd name="connsiteY22-798" fmla="*/ 1442400 h 1640259"/>
                <a:gd name="connsiteX23-799" fmla="*/ 552481 w 580141"/>
                <a:gd name="connsiteY23-800" fmla="*/ 1640067 h 1640259"/>
                <a:gd name="connsiteX24-801" fmla="*/ 103908 w 580141"/>
                <a:gd name="connsiteY24-802" fmla="*/ 1412002 h 1640259"/>
                <a:gd name="connsiteX25-803" fmla="*/ 550099 w 580141"/>
                <a:gd name="connsiteY25-804" fmla="*/ 54739 h 1640259"/>
                <a:gd name="connsiteX0-805" fmla="*/ 550099 w 580141"/>
                <a:gd name="connsiteY0-806" fmla="*/ 54739 h 1640259"/>
                <a:gd name="connsiteX1-807" fmla="*/ 536842 w 580141"/>
                <a:gd name="connsiteY1-808" fmla="*/ 262901 h 1640259"/>
                <a:gd name="connsiteX2-809" fmla="*/ 550454 w 580141"/>
                <a:gd name="connsiteY2-810" fmla="*/ 290825 h 1640259"/>
                <a:gd name="connsiteX3-811" fmla="*/ 488816 w 580141"/>
                <a:gd name="connsiteY3-812" fmla="*/ 248282 h 1640259"/>
                <a:gd name="connsiteX4-813" fmla="*/ 532877 w 580141"/>
                <a:gd name="connsiteY4-814" fmla="*/ 296148 h 1640259"/>
                <a:gd name="connsiteX5-815" fmla="*/ 528440 w 580141"/>
                <a:gd name="connsiteY5-816" fmla="*/ 449834 h 1640259"/>
                <a:gd name="connsiteX6-817" fmla="*/ 440807 w 580141"/>
                <a:gd name="connsiteY6-818" fmla="*/ 401948 h 1640259"/>
                <a:gd name="connsiteX7-819" fmla="*/ 530748 w 580141"/>
                <a:gd name="connsiteY7-820" fmla="*/ 481883 h 1640259"/>
                <a:gd name="connsiteX8-821" fmla="*/ 523630 w 580141"/>
                <a:gd name="connsiteY8-822" fmla="*/ 648711 h 1640259"/>
                <a:gd name="connsiteX9-823" fmla="*/ 372197 w 580141"/>
                <a:gd name="connsiteY9-824" fmla="*/ 546723 h 1640259"/>
                <a:gd name="connsiteX10-825" fmla="*/ 521176 w 580141"/>
                <a:gd name="connsiteY10-826" fmla="*/ 666226 h 1640259"/>
                <a:gd name="connsiteX11-827" fmla="*/ 508896 w 580141"/>
                <a:gd name="connsiteY11-828" fmla="*/ 846271 h 1640259"/>
                <a:gd name="connsiteX12-829" fmla="*/ 270832 w 580141"/>
                <a:gd name="connsiteY12-830" fmla="*/ 673942 h 1640259"/>
                <a:gd name="connsiteX13-831" fmla="*/ 501344 w 580141"/>
                <a:gd name="connsiteY13-832" fmla="*/ 870712 h 1640259"/>
                <a:gd name="connsiteX14-833" fmla="*/ 484201 w 580141"/>
                <a:gd name="connsiteY14-834" fmla="*/ 1018658 h 1640259"/>
                <a:gd name="connsiteX15-835" fmla="*/ 184579 w 580141"/>
                <a:gd name="connsiteY15-836" fmla="*/ 796670 h 1640259"/>
                <a:gd name="connsiteX16-837" fmla="*/ 479002 w 580141"/>
                <a:gd name="connsiteY16-838" fmla="*/ 1055860 h 1640259"/>
                <a:gd name="connsiteX17-839" fmla="*/ 474625 w 580141"/>
                <a:gd name="connsiteY17-840" fmla="*/ 1200922 h 1640259"/>
                <a:gd name="connsiteX18-841" fmla="*/ 119129 w 580141"/>
                <a:gd name="connsiteY18-842" fmla="*/ 944197 h 1640259"/>
                <a:gd name="connsiteX19-843" fmla="*/ 504472 w 580141"/>
                <a:gd name="connsiteY19-844" fmla="*/ 1252757 h 1640259"/>
                <a:gd name="connsiteX20-845" fmla="*/ 519836 w 580141"/>
                <a:gd name="connsiteY20-846" fmla="*/ 1425369 h 1640259"/>
                <a:gd name="connsiteX21-847" fmla="*/ 184579 w 580141"/>
                <a:gd name="connsiteY21-848" fmla="*/ 1187390 h 1640259"/>
                <a:gd name="connsiteX22-849" fmla="*/ 509865 w 580141"/>
                <a:gd name="connsiteY22-850" fmla="*/ 1442400 h 1640259"/>
                <a:gd name="connsiteX23-851" fmla="*/ 552481 w 580141"/>
                <a:gd name="connsiteY23-852" fmla="*/ 1640067 h 1640259"/>
                <a:gd name="connsiteX24-853" fmla="*/ 103908 w 580141"/>
                <a:gd name="connsiteY24-854" fmla="*/ 1412002 h 1640259"/>
                <a:gd name="connsiteX25-855" fmla="*/ 550099 w 580141"/>
                <a:gd name="connsiteY25-856" fmla="*/ 54739 h 1640259"/>
                <a:gd name="connsiteX0-857" fmla="*/ 550099 w 580141"/>
                <a:gd name="connsiteY0-858" fmla="*/ 54739 h 1640259"/>
                <a:gd name="connsiteX1-859" fmla="*/ 536842 w 580141"/>
                <a:gd name="connsiteY1-860" fmla="*/ 262901 h 1640259"/>
                <a:gd name="connsiteX2-861" fmla="*/ 550454 w 580141"/>
                <a:gd name="connsiteY2-862" fmla="*/ 290825 h 1640259"/>
                <a:gd name="connsiteX3-863" fmla="*/ 488816 w 580141"/>
                <a:gd name="connsiteY3-864" fmla="*/ 248282 h 1640259"/>
                <a:gd name="connsiteX4-865" fmla="*/ 532877 w 580141"/>
                <a:gd name="connsiteY4-866" fmla="*/ 296148 h 1640259"/>
                <a:gd name="connsiteX5-867" fmla="*/ 528440 w 580141"/>
                <a:gd name="connsiteY5-868" fmla="*/ 449834 h 1640259"/>
                <a:gd name="connsiteX6-869" fmla="*/ 440807 w 580141"/>
                <a:gd name="connsiteY6-870" fmla="*/ 401948 h 1640259"/>
                <a:gd name="connsiteX7-871" fmla="*/ 530748 w 580141"/>
                <a:gd name="connsiteY7-872" fmla="*/ 481883 h 1640259"/>
                <a:gd name="connsiteX8-873" fmla="*/ 523630 w 580141"/>
                <a:gd name="connsiteY8-874" fmla="*/ 648711 h 1640259"/>
                <a:gd name="connsiteX9-875" fmla="*/ 372197 w 580141"/>
                <a:gd name="connsiteY9-876" fmla="*/ 546723 h 1640259"/>
                <a:gd name="connsiteX10-877" fmla="*/ 521176 w 580141"/>
                <a:gd name="connsiteY10-878" fmla="*/ 666226 h 1640259"/>
                <a:gd name="connsiteX11-879" fmla="*/ 508896 w 580141"/>
                <a:gd name="connsiteY11-880" fmla="*/ 846271 h 1640259"/>
                <a:gd name="connsiteX12-881" fmla="*/ 270832 w 580141"/>
                <a:gd name="connsiteY12-882" fmla="*/ 673942 h 1640259"/>
                <a:gd name="connsiteX13-883" fmla="*/ 501344 w 580141"/>
                <a:gd name="connsiteY13-884" fmla="*/ 870712 h 1640259"/>
                <a:gd name="connsiteX14-885" fmla="*/ 484201 w 580141"/>
                <a:gd name="connsiteY14-886" fmla="*/ 1018658 h 1640259"/>
                <a:gd name="connsiteX15-887" fmla="*/ 184579 w 580141"/>
                <a:gd name="connsiteY15-888" fmla="*/ 796670 h 1640259"/>
                <a:gd name="connsiteX16-889" fmla="*/ 479002 w 580141"/>
                <a:gd name="connsiteY16-890" fmla="*/ 1055860 h 1640259"/>
                <a:gd name="connsiteX17-891" fmla="*/ 474625 w 580141"/>
                <a:gd name="connsiteY17-892" fmla="*/ 1200922 h 1640259"/>
                <a:gd name="connsiteX18-893" fmla="*/ 119129 w 580141"/>
                <a:gd name="connsiteY18-894" fmla="*/ 944197 h 1640259"/>
                <a:gd name="connsiteX19-895" fmla="*/ 467006 w 580141"/>
                <a:gd name="connsiteY19-896" fmla="*/ 1229607 h 1640259"/>
                <a:gd name="connsiteX20-897" fmla="*/ 519836 w 580141"/>
                <a:gd name="connsiteY20-898" fmla="*/ 1425369 h 1640259"/>
                <a:gd name="connsiteX21-899" fmla="*/ 184579 w 580141"/>
                <a:gd name="connsiteY21-900" fmla="*/ 1187390 h 1640259"/>
                <a:gd name="connsiteX22-901" fmla="*/ 509865 w 580141"/>
                <a:gd name="connsiteY22-902" fmla="*/ 1442400 h 1640259"/>
                <a:gd name="connsiteX23-903" fmla="*/ 552481 w 580141"/>
                <a:gd name="connsiteY23-904" fmla="*/ 1640067 h 1640259"/>
                <a:gd name="connsiteX24-905" fmla="*/ 103908 w 580141"/>
                <a:gd name="connsiteY24-906" fmla="*/ 1412002 h 1640259"/>
                <a:gd name="connsiteX25-907" fmla="*/ 550099 w 580141"/>
                <a:gd name="connsiteY25-908" fmla="*/ 54739 h 1640259"/>
                <a:gd name="connsiteX0-909" fmla="*/ 550099 w 580141"/>
                <a:gd name="connsiteY0-910" fmla="*/ 54739 h 1640259"/>
                <a:gd name="connsiteX1-911" fmla="*/ 536842 w 580141"/>
                <a:gd name="connsiteY1-912" fmla="*/ 262901 h 1640259"/>
                <a:gd name="connsiteX2-913" fmla="*/ 550454 w 580141"/>
                <a:gd name="connsiteY2-914" fmla="*/ 290825 h 1640259"/>
                <a:gd name="connsiteX3-915" fmla="*/ 488816 w 580141"/>
                <a:gd name="connsiteY3-916" fmla="*/ 248282 h 1640259"/>
                <a:gd name="connsiteX4-917" fmla="*/ 532877 w 580141"/>
                <a:gd name="connsiteY4-918" fmla="*/ 296148 h 1640259"/>
                <a:gd name="connsiteX5-919" fmla="*/ 528440 w 580141"/>
                <a:gd name="connsiteY5-920" fmla="*/ 449834 h 1640259"/>
                <a:gd name="connsiteX6-921" fmla="*/ 440807 w 580141"/>
                <a:gd name="connsiteY6-922" fmla="*/ 401948 h 1640259"/>
                <a:gd name="connsiteX7-923" fmla="*/ 530748 w 580141"/>
                <a:gd name="connsiteY7-924" fmla="*/ 481883 h 1640259"/>
                <a:gd name="connsiteX8-925" fmla="*/ 523630 w 580141"/>
                <a:gd name="connsiteY8-926" fmla="*/ 648711 h 1640259"/>
                <a:gd name="connsiteX9-927" fmla="*/ 372197 w 580141"/>
                <a:gd name="connsiteY9-928" fmla="*/ 546723 h 1640259"/>
                <a:gd name="connsiteX10-929" fmla="*/ 521176 w 580141"/>
                <a:gd name="connsiteY10-930" fmla="*/ 666226 h 1640259"/>
                <a:gd name="connsiteX11-931" fmla="*/ 508896 w 580141"/>
                <a:gd name="connsiteY11-932" fmla="*/ 846271 h 1640259"/>
                <a:gd name="connsiteX12-933" fmla="*/ 270832 w 580141"/>
                <a:gd name="connsiteY12-934" fmla="*/ 673942 h 1640259"/>
                <a:gd name="connsiteX13-935" fmla="*/ 501344 w 580141"/>
                <a:gd name="connsiteY13-936" fmla="*/ 870712 h 1640259"/>
                <a:gd name="connsiteX14-937" fmla="*/ 484201 w 580141"/>
                <a:gd name="connsiteY14-938" fmla="*/ 1018658 h 1640259"/>
                <a:gd name="connsiteX15-939" fmla="*/ 184579 w 580141"/>
                <a:gd name="connsiteY15-940" fmla="*/ 796670 h 1640259"/>
                <a:gd name="connsiteX16-941" fmla="*/ 479002 w 580141"/>
                <a:gd name="connsiteY16-942" fmla="*/ 1055860 h 1640259"/>
                <a:gd name="connsiteX17-943" fmla="*/ 474625 w 580141"/>
                <a:gd name="connsiteY17-944" fmla="*/ 1200922 h 1640259"/>
                <a:gd name="connsiteX18-945" fmla="*/ 119129 w 580141"/>
                <a:gd name="connsiteY18-946" fmla="*/ 944197 h 1640259"/>
                <a:gd name="connsiteX19-947" fmla="*/ 467006 w 580141"/>
                <a:gd name="connsiteY19-948" fmla="*/ 1229607 h 1640259"/>
                <a:gd name="connsiteX20-949" fmla="*/ 519836 w 580141"/>
                <a:gd name="connsiteY20-950" fmla="*/ 1425369 h 1640259"/>
                <a:gd name="connsiteX21-951" fmla="*/ 184579 w 580141"/>
                <a:gd name="connsiteY21-952" fmla="*/ 1187390 h 1640259"/>
                <a:gd name="connsiteX22-953" fmla="*/ 480050 w 580141"/>
                <a:gd name="connsiteY22-954" fmla="*/ 1411796 h 1640259"/>
                <a:gd name="connsiteX23-955" fmla="*/ 552481 w 580141"/>
                <a:gd name="connsiteY23-956" fmla="*/ 1640067 h 1640259"/>
                <a:gd name="connsiteX24-957" fmla="*/ 103908 w 580141"/>
                <a:gd name="connsiteY24-958" fmla="*/ 1412002 h 1640259"/>
                <a:gd name="connsiteX25-959" fmla="*/ 550099 w 580141"/>
                <a:gd name="connsiteY25-960" fmla="*/ 54739 h 1640259"/>
                <a:gd name="connsiteX0-961" fmla="*/ 550099 w 580141"/>
                <a:gd name="connsiteY0-962" fmla="*/ 54739 h 1640259"/>
                <a:gd name="connsiteX1-963" fmla="*/ 536842 w 580141"/>
                <a:gd name="connsiteY1-964" fmla="*/ 262901 h 1640259"/>
                <a:gd name="connsiteX2-965" fmla="*/ 550454 w 580141"/>
                <a:gd name="connsiteY2-966" fmla="*/ 290825 h 1640259"/>
                <a:gd name="connsiteX3-967" fmla="*/ 488816 w 580141"/>
                <a:gd name="connsiteY3-968" fmla="*/ 248282 h 1640259"/>
                <a:gd name="connsiteX4-969" fmla="*/ 532877 w 580141"/>
                <a:gd name="connsiteY4-970" fmla="*/ 296148 h 1640259"/>
                <a:gd name="connsiteX5-971" fmla="*/ 528440 w 580141"/>
                <a:gd name="connsiteY5-972" fmla="*/ 449834 h 1640259"/>
                <a:gd name="connsiteX6-973" fmla="*/ 440807 w 580141"/>
                <a:gd name="connsiteY6-974" fmla="*/ 401948 h 1640259"/>
                <a:gd name="connsiteX7-975" fmla="*/ 530748 w 580141"/>
                <a:gd name="connsiteY7-976" fmla="*/ 481883 h 1640259"/>
                <a:gd name="connsiteX8-977" fmla="*/ 523630 w 580141"/>
                <a:gd name="connsiteY8-978" fmla="*/ 648711 h 1640259"/>
                <a:gd name="connsiteX9-979" fmla="*/ 372197 w 580141"/>
                <a:gd name="connsiteY9-980" fmla="*/ 546723 h 1640259"/>
                <a:gd name="connsiteX10-981" fmla="*/ 521176 w 580141"/>
                <a:gd name="connsiteY10-982" fmla="*/ 666226 h 1640259"/>
                <a:gd name="connsiteX11-983" fmla="*/ 508896 w 580141"/>
                <a:gd name="connsiteY11-984" fmla="*/ 846271 h 1640259"/>
                <a:gd name="connsiteX12-985" fmla="*/ 270832 w 580141"/>
                <a:gd name="connsiteY12-986" fmla="*/ 673942 h 1640259"/>
                <a:gd name="connsiteX13-987" fmla="*/ 501344 w 580141"/>
                <a:gd name="connsiteY13-988" fmla="*/ 870712 h 1640259"/>
                <a:gd name="connsiteX14-989" fmla="*/ 484201 w 580141"/>
                <a:gd name="connsiteY14-990" fmla="*/ 1018658 h 1640259"/>
                <a:gd name="connsiteX15-991" fmla="*/ 184579 w 580141"/>
                <a:gd name="connsiteY15-992" fmla="*/ 796670 h 1640259"/>
                <a:gd name="connsiteX16-993" fmla="*/ 479002 w 580141"/>
                <a:gd name="connsiteY16-994" fmla="*/ 1055860 h 1640259"/>
                <a:gd name="connsiteX17-995" fmla="*/ 474625 w 580141"/>
                <a:gd name="connsiteY17-996" fmla="*/ 1200922 h 1640259"/>
                <a:gd name="connsiteX18-997" fmla="*/ 119129 w 580141"/>
                <a:gd name="connsiteY18-998" fmla="*/ 944197 h 1640259"/>
                <a:gd name="connsiteX19-999" fmla="*/ 467006 w 580141"/>
                <a:gd name="connsiteY19-1000" fmla="*/ 1229607 h 1640259"/>
                <a:gd name="connsiteX20-1001" fmla="*/ 487405 w 580141"/>
                <a:gd name="connsiteY20-1002" fmla="*/ 1402284 h 1640259"/>
                <a:gd name="connsiteX21-1003" fmla="*/ 184579 w 580141"/>
                <a:gd name="connsiteY21-1004" fmla="*/ 1187390 h 1640259"/>
                <a:gd name="connsiteX22-1005" fmla="*/ 480050 w 580141"/>
                <a:gd name="connsiteY22-1006" fmla="*/ 1411796 h 1640259"/>
                <a:gd name="connsiteX23-1007" fmla="*/ 552481 w 580141"/>
                <a:gd name="connsiteY23-1008" fmla="*/ 1640067 h 1640259"/>
                <a:gd name="connsiteX24-1009" fmla="*/ 103908 w 580141"/>
                <a:gd name="connsiteY24-1010" fmla="*/ 1412002 h 1640259"/>
                <a:gd name="connsiteX25-1011" fmla="*/ 550099 w 580141"/>
                <a:gd name="connsiteY25-1012" fmla="*/ 54739 h 1640259"/>
                <a:gd name="connsiteX0-1013" fmla="*/ 550099 w 580141"/>
                <a:gd name="connsiteY0-1014" fmla="*/ 54739 h 1640259"/>
                <a:gd name="connsiteX1-1015" fmla="*/ 536842 w 580141"/>
                <a:gd name="connsiteY1-1016" fmla="*/ 262901 h 1640259"/>
                <a:gd name="connsiteX2-1017" fmla="*/ 550454 w 580141"/>
                <a:gd name="connsiteY2-1018" fmla="*/ 290825 h 1640259"/>
                <a:gd name="connsiteX3-1019" fmla="*/ 488816 w 580141"/>
                <a:gd name="connsiteY3-1020" fmla="*/ 248282 h 1640259"/>
                <a:gd name="connsiteX4-1021" fmla="*/ 532877 w 580141"/>
                <a:gd name="connsiteY4-1022" fmla="*/ 296148 h 1640259"/>
                <a:gd name="connsiteX5-1023" fmla="*/ 528440 w 580141"/>
                <a:gd name="connsiteY5-1024" fmla="*/ 449834 h 1640259"/>
                <a:gd name="connsiteX6-1025" fmla="*/ 440807 w 580141"/>
                <a:gd name="connsiteY6-1026" fmla="*/ 401948 h 1640259"/>
                <a:gd name="connsiteX7-1027" fmla="*/ 530748 w 580141"/>
                <a:gd name="connsiteY7-1028" fmla="*/ 481883 h 1640259"/>
                <a:gd name="connsiteX8-1029" fmla="*/ 523630 w 580141"/>
                <a:gd name="connsiteY8-1030" fmla="*/ 648711 h 1640259"/>
                <a:gd name="connsiteX9-1031" fmla="*/ 372197 w 580141"/>
                <a:gd name="connsiteY9-1032" fmla="*/ 546723 h 1640259"/>
                <a:gd name="connsiteX10-1033" fmla="*/ 521176 w 580141"/>
                <a:gd name="connsiteY10-1034" fmla="*/ 666226 h 1640259"/>
                <a:gd name="connsiteX11-1035" fmla="*/ 508896 w 580141"/>
                <a:gd name="connsiteY11-1036" fmla="*/ 846271 h 1640259"/>
                <a:gd name="connsiteX12-1037" fmla="*/ 270832 w 580141"/>
                <a:gd name="connsiteY12-1038" fmla="*/ 673942 h 1640259"/>
                <a:gd name="connsiteX13-1039" fmla="*/ 501344 w 580141"/>
                <a:gd name="connsiteY13-1040" fmla="*/ 870712 h 1640259"/>
                <a:gd name="connsiteX14-1041" fmla="*/ 484201 w 580141"/>
                <a:gd name="connsiteY14-1042" fmla="*/ 1018658 h 1640259"/>
                <a:gd name="connsiteX15-1043" fmla="*/ 184579 w 580141"/>
                <a:gd name="connsiteY15-1044" fmla="*/ 796670 h 1640259"/>
                <a:gd name="connsiteX16-1045" fmla="*/ 479002 w 580141"/>
                <a:gd name="connsiteY16-1046" fmla="*/ 1055860 h 1640259"/>
                <a:gd name="connsiteX17-1047" fmla="*/ 474625 w 580141"/>
                <a:gd name="connsiteY17-1048" fmla="*/ 1200922 h 1640259"/>
                <a:gd name="connsiteX18-1049" fmla="*/ 119129 w 580141"/>
                <a:gd name="connsiteY18-1050" fmla="*/ 944197 h 1640259"/>
                <a:gd name="connsiteX19-1051" fmla="*/ 467006 w 580141"/>
                <a:gd name="connsiteY19-1052" fmla="*/ 1229607 h 1640259"/>
                <a:gd name="connsiteX20-1053" fmla="*/ 480083 w 580141"/>
                <a:gd name="connsiteY20-1054" fmla="*/ 1384563 h 1640259"/>
                <a:gd name="connsiteX21-1055" fmla="*/ 184579 w 580141"/>
                <a:gd name="connsiteY21-1056" fmla="*/ 1187390 h 1640259"/>
                <a:gd name="connsiteX22-1057" fmla="*/ 480050 w 580141"/>
                <a:gd name="connsiteY22-1058" fmla="*/ 1411796 h 1640259"/>
                <a:gd name="connsiteX23-1059" fmla="*/ 552481 w 580141"/>
                <a:gd name="connsiteY23-1060" fmla="*/ 1640067 h 1640259"/>
                <a:gd name="connsiteX24-1061" fmla="*/ 103908 w 580141"/>
                <a:gd name="connsiteY24-1062" fmla="*/ 1412002 h 1640259"/>
                <a:gd name="connsiteX25-1063" fmla="*/ 550099 w 580141"/>
                <a:gd name="connsiteY25-1064" fmla="*/ 54739 h 1640259"/>
                <a:gd name="connsiteX0-1065" fmla="*/ 550099 w 580141"/>
                <a:gd name="connsiteY0-1066" fmla="*/ 54739 h 1640259"/>
                <a:gd name="connsiteX1-1067" fmla="*/ 536842 w 580141"/>
                <a:gd name="connsiteY1-1068" fmla="*/ 262901 h 1640259"/>
                <a:gd name="connsiteX2-1069" fmla="*/ 550454 w 580141"/>
                <a:gd name="connsiteY2-1070" fmla="*/ 290825 h 1640259"/>
                <a:gd name="connsiteX3-1071" fmla="*/ 488816 w 580141"/>
                <a:gd name="connsiteY3-1072" fmla="*/ 248282 h 1640259"/>
                <a:gd name="connsiteX4-1073" fmla="*/ 532877 w 580141"/>
                <a:gd name="connsiteY4-1074" fmla="*/ 296148 h 1640259"/>
                <a:gd name="connsiteX5-1075" fmla="*/ 528440 w 580141"/>
                <a:gd name="connsiteY5-1076" fmla="*/ 449834 h 1640259"/>
                <a:gd name="connsiteX6-1077" fmla="*/ 440807 w 580141"/>
                <a:gd name="connsiteY6-1078" fmla="*/ 401948 h 1640259"/>
                <a:gd name="connsiteX7-1079" fmla="*/ 530748 w 580141"/>
                <a:gd name="connsiteY7-1080" fmla="*/ 481883 h 1640259"/>
                <a:gd name="connsiteX8-1081" fmla="*/ 523630 w 580141"/>
                <a:gd name="connsiteY8-1082" fmla="*/ 648711 h 1640259"/>
                <a:gd name="connsiteX9-1083" fmla="*/ 372197 w 580141"/>
                <a:gd name="connsiteY9-1084" fmla="*/ 546723 h 1640259"/>
                <a:gd name="connsiteX10-1085" fmla="*/ 498617 w 580141"/>
                <a:gd name="connsiteY10-1086" fmla="*/ 658378 h 1640259"/>
                <a:gd name="connsiteX11-1087" fmla="*/ 508896 w 580141"/>
                <a:gd name="connsiteY11-1088" fmla="*/ 846271 h 1640259"/>
                <a:gd name="connsiteX12-1089" fmla="*/ 270832 w 580141"/>
                <a:gd name="connsiteY12-1090" fmla="*/ 673942 h 1640259"/>
                <a:gd name="connsiteX13-1091" fmla="*/ 501344 w 580141"/>
                <a:gd name="connsiteY13-1092" fmla="*/ 870712 h 1640259"/>
                <a:gd name="connsiteX14-1093" fmla="*/ 484201 w 580141"/>
                <a:gd name="connsiteY14-1094" fmla="*/ 1018658 h 1640259"/>
                <a:gd name="connsiteX15-1095" fmla="*/ 184579 w 580141"/>
                <a:gd name="connsiteY15-1096" fmla="*/ 796670 h 1640259"/>
                <a:gd name="connsiteX16-1097" fmla="*/ 479002 w 580141"/>
                <a:gd name="connsiteY16-1098" fmla="*/ 1055860 h 1640259"/>
                <a:gd name="connsiteX17-1099" fmla="*/ 474625 w 580141"/>
                <a:gd name="connsiteY17-1100" fmla="*/ 1200922 h 1640259"/>
                <a:gd name="connsiteX18-1101" fmla="*/ 119129 w 580141"/>
                <a:gd name="connsiteY18-1102" fmla="*/ 944197 h 1640259"/>
                <a:gd name="connsiteX19-1103" fmla="*/ 467006 w 580141"/>
                <a:gd name="connsiteY19-1104" fmla="*/ 1229607 h 1640259"/>
                <a:gd name="connsiteX20-1105" fmla="*/ 480083 w 580141"/>
                <a:gd name="connsiteY20-1106" fmla="*/ 1384563 h 1640259"/>
                <a:gd name="connsiteX21-1107" fmla="*/ 184579 w 580141"/>
                <a:gd name="connsiteY21-1108" fmla="*/ 1187390 h 1640259"/>
                <a:gd name="connsiteX22-1109" fmla="*/ 480050 w 580141"/>
                <a:gd name="connsiteY22-1110" fmla="*/ 1411796 h 1640259"/>
                <a:gd name="connsiteX23-1111" fmla="*/ 552481 w 580141"/>
                <a:gd name="connsiteY23-1112" fmla="*/ 1640067 h 1640259"/>
                <a:gd name="connsiteX24-1113" fmla="*/ 103908 w 580141"/>
                <a:gd name="connsiteY24-1114" fmla="*/ 1412002 h 1640259"/>
                <a:gd name="connsiteX25-1115" fmla="*/ 550099 w 580141"/>
                <a:gd name="connsiteY25-1116" fmla="*/ 54739 h 1640259"/>
                <a:gd name="connsiteX0-1117" fmla="*/ 550099 w 580141"/>
                <a:gd name="connsiteY0-1118" fmla="*/ 54739 h 1640259"/>
                <a:gd name="connsiteX1-1119" fmla="*/ 536842 w 580141"/>
                <a:gd name="connsiteY1-1120" fmla="*/ 262901 h 1640259"/>
                <a:gd name="connsiteX2-1121" fmla="*/ 550454 w 580141"/>
                <a:gd name="connsiteY2-1122" fmla="*/ 290825 h 1640259"/>
                <a:gd name="connsiteX3-1123" fmla="*/ 488816 w 580141"/>
                <a:gd name="connsiteY3-1124" fmla="*/ 248282 h 1640259"/>
                <a:gd name="connsiteX4-1125" fmla="*/ 532877 w 580141"/>
                <a:gd name="connsiteY4-1126" fmla="*/ 296148 h 1640259"/>
                <a:gd name="connsiteX5-1127" fmla="*/ 528440 w 580141"/>
                <a:gd name="connsiteY5-1128" fmla="*/ 449834 h 1640259"/>
                <a:gd name="connsiteX6-1129" fmla="*/ 440807 w 580141"/>
                <a:gd name="connsiteY6-1130" fmla="*/ 401948 h 1640259"/>
                <a:gd name="connsiteX7-1131" fmla="*/ 530748 w 580141"/>
                <a:gd name="connsiteY7-1132" fmla="*/ 481883 h 1640259"/>
                <a:gd name="connsiteX8-1133" fmla="*/ 498587 w 580141"/>
                <a:gd name="connsiteY8-1134" fmla="*/ 638313 h 1640259"/>
                <a:gd name="connsiteX9-1135" fmla="*/ 372197 w 580141"/>
                <a:gd name="connsiteY9-1136" fmla="*/ 546723 h 1640259"/>
                <a:gd name="connsiteX10-1137" fmla="*/ 498617 w 580141"/>
                <a:gd name="connsiteY10-1138" fmla="*/ 658378 h 1640259"/>
                <a:gd name="connsiteX11-1139" fmla="*/ 508896 w 580141"/>
                <a:gd name="connsiteY11-1140" fmla="*/ 846271 h 1640259"/>
                <a:gd name="connsiteX12-1141" fmla="*/ 270832 w 580141"/>
                <a:gd name="connsiteY12-1142" fmla="*/ 673942 h 1640259"/>
                <a:gd name="connsiteX13-1143" fmla="*/ 501344 w 580141"/>
                <a:gd name="connsiteY13-1144" fmla="*/ 870712 h 1640259"/>
                <a:gd name="connsiteX14-1145" fmla="*/ 484201 w 580141"/>
                <a:gd name="connsiteY14-1146" fmla="*/ 1018658 h 1640259"/>
                <a:gd name="connsiteX15-1147" fmla="*/ 184579 w 580141"/>
                <a:gd name="connsiteY15-1148" fmla="*/ 796670 h 1640259"/>
                <a:gd name="connsiteX16-1149" fmla="*/ 479002 w 580141"/>
                <a:gd name="connsiteY16-1150" fmla="*/ 1055860 h 1640259"/>
                <a:gd name="connsiteX17-1151" fmla="*/ 474625 w 580141"/>
                <a:gd name="connsiteY17-1152" fmla="*/ 1200922 h 1640259"/>
                <a:gd name="connsiteX18-1153" fmla="*/ 119129 w 580141"/>
                <a:gd name="connsiteY18-1154" fmla="*/ 944197 h 1640259"/>
                <a:gd name="connsiteX19-1155" fmla="*/ 467006 w 580141"/>
                <a:gd name="connsiteY19-1156" fmla="*/ 1229607 h 1640259"/>
                <a:gd name="connsiteX20-1157" fmla="*/ 480083 w 580141"/>
                <a:gd name="connsiteY20-1158" fmla="*/ 1384563 h 1640259"/>
                <a:gd name="connsiteX21-1159" fmla="*/ 184579 w 580141"/>
                <a:gd name="connsiteY21-1160" fmla="*/ 1187390 h 1640259"/>
                <a:gd name="connsiteX22-1161" fmla="*/ 480050 w 580141"/>
                <a:gd name="connsiteY22-1162" fmla="*/ 1411796 h 1640259"/>
                <a:gd name="connsiteX23-1163" fmla="*/ 552481 w 580141"/>
                <a:gd name="connsiteY23-1164" fmla="*/ 1640067 h 1640259"/>
                <a:gd name="connsiteX24-1165" fmla="*/ 103908 w 580141"/>
                <a:gd name="connsiteY24-1166" fmla="*/ 1412002 h 1640259"/>
                <a:gd name="connsiteX25-1167" fmla="*/ 550099 w 580141"/>
                <a:gd name="connsiteY25-1168" fmla="*/ 54739 h 1640259"/>
                <a:gd name="connsiteX0-1169" fmla="*/ 550099 w 580141"/>
                <a:gd name="connsiteY0-1170" fmla="*/ 54739 h 1640259"/>
                <a:gd name="connsiteX1-1171" fmla="*/ 536842 w 580141"/>
                <a:gd name="connsiteY1-1172" fmla="*/ 262901 h 1640259"/>
                <a:gd name="connsiteX2-1173" fmla="*/ 550454 w 580141"/>
                <a:gd name="connsiteY2-1174" fmla="*/ 290825 h 1640259"/>
                <a:gd name="connsiteX3-1175" fmla="*/ 488816 w 580141"/>
                <a:gd name="connsiteY3-1176" fmla="*/ 248282 h 1640259"/>
                <a:gd name="connsiteX4-1177" fmla="*/ 532877 w 580141"/>
                <a:gd name="connsiteY4-1178" fmla="*/ 296148 h 1640259"/>
                <a:gd name="connsiteX5-1179" fmla="*/ 528440 w 580141"/>
                <a:gd name="connsiteY5-1180" fmla="*/ 449834 h 1640259"/>
                <a:gd name="connsiteX6-1181" fmla="*/ 440807 w 580141"/>
                <a:gd name="connsiteY6-1182" fmla="*/ 401948 h 1640259"/>
                <a:gd name="connsiteX7-1183" fmla="*/ 518260 w 580141"/>
                <a:gd name="connsiteY7-1184" fmla="*/ 474167 h 1640259"/>
                <a:gd name="connsiteX8-1185" fmla="*/ 498587 w 580141"/>
                <a:gd name="connsiteY8-1186" fmla="*/ 638313 h 1640259"/>
                <a:gd name="connsiteX9-1187" fmla="*/ 372197 w 580141"/>
                <a:gd name="connsiteY9-1188" fmla="*/ 546723 h 1640259"/>
                <a:gd name="connsiteX10-1189" fmla="*/ 498617 w 580141"/>
                <a:gd name="connsiteY10-1190" fmla="*/ 658378 h 1640259"/>
                <a:gd name="connsiteX11-1191" fmla="*/ 508896 w 580141"/>
                <a:gd name="connsiteY11-1192" fmla="*/ 846271 h 1640259"/>
                <a:gd name="connsiteX12-1193" fmla="*/ 270832 w 580141"/>
                <a:gd name="connsiteY12-1194" fmla="*/ 673942 h 1640259"/>
                <a:gd name="connsiteX13-1195" fmla="*/ 501344 w 580141"/>
                <a:gd name="connsiteY13-1196" fmla="*/ 870712 h 1640259"/>
                <a:gd name="connsiteX14-1197" fmla="*/ 484201 w 580141"/>
                <a:gd name="connsiteY14-1198" fmla="*/ 1018658 h 1640259"/>
                <a:gd name="connsiteX15-1199" fmla="*/ 184579 w 580141"/>
                <a:gd name="connsiteY15-1200" fmla="*/ 796670 h 1640259"/>
                <a:gd name="connsiteX16-1201" fmla="*/ 479002 w 580141"/>
                <a:gd name="connsiteY16-1202" fmla="*/ 1055860 h 1640259"/>
                <a:gd name="connsiteX17-1203" fmla="*/ 474625 w 580141"/>
                <a:gd name="connsiteY17-1204" fmla="*/ 1200922 h 1640259"/>
                <a:gd name="connsiteX18-1205" fmla="*/ 119129 w 580141"/>
                <a:gd name="connsiteY18-1206" fmla="*/ 944197 h 1640259"/>
                <a:gd name="connsiteX19-1207" fmla="*/ 467006 w 580141"/>
                <a:gd name="connsiteY19-1208" fmla="*/ 1229607 h 1640259"/>
                <a:gd name="connsiteX20-1209" fmla="*/ 480083 w 580141"/>
                <a:gd name="connsiteY20-1210" fmla="*/ 1384563 h 1640259"/>
                <a:gd name="connsiteX21-1211" fmla="*/ 184579 w 580141"/>
                <a:gd name="connsiteY21-1212" fmla="*/ 1187390 h 1640259"/>
                <a:gd name="connsiteX22-1213" fmla="*/ 480050 w 580141"/>
                <a:gd name="connsiteY22-1214" fmla="*/ 1411796 h 1640259"/>
                <a:gd name="connsiteX23-1215" fmla="*/ 552481 w 580141"/>
                <a:gd name="connsiteY23-1216" fmla="*/ 1640067 h 1640259"/>
                <a:gd name="connsiteX24-1217" fmla="*/ 103908 w 580141"/>
                <a:gd name="connsiteY24-1218" fmla="*/ 1412002 h 1640259"/>
                <a:gd name="connsiteX25-1219" fmla="*/ 550099 w 580141"/>
                <a:gd name="connsiteY25-1220" fmla="*/ 54739 h 1640259"/>
                <a:gd name="connsiteX0-1221" fmla="*/ 550099 w 580141"/>
                <a:gd name="connsiteY0-1222" fmla="*/ 54739 h 1640259"/>
                <a:gd name="connsiteX1-1223" fmla="*/ 536842 w 580141"/>
                <a:gd name="connsiteY1-1224" fmla="*/ 262901 h 1640259"/>
                <a:gd name="connsiteX2-1225" fmla="*/ 550454 w 580141"/>
                <a:gd name="connsiteY2-1226" fmla="*/ 290825 h 1640259"/>
                <a:gd name="connsiteX3-1227" fmla="*/ 488816 w 580141"/>
                <a:gd name="connsiteY3-1228" fmla="*/ 248282 h 1640259"/>
                <a:gd name="connsiteX4-1229" fmla="*/ 532877 w 580141"/>
                <a:gd name="connsiteY4-1230" fmla="*/ 296148 h 1640259"/>
                <a:gd name="connsiteX5-1231" fmla="*/ 528440 w 580141"/>
                <a:gd name="connsiteY5-1232" fmla="*/ 449834 h 1640259"/>
                <a:gd name="connsiteX6-1233" fmla="*/ 440807 w 580141"/>
                <a:gd name="connsiteY6-1234" fmla="*/ 401948 h 1640259"/>
                <a:gd name="connsiteX7-1235" fmla="*/ 518260 w 580141"/>
                <a:gd name="connsiteY7-1236" fmla="*/ 474167 h 1640259"/>
                <a:gd name="connsiteX8-1237" fmla="*/ 498587 w 580141"/>
                <a:gd name="connsiteY8-1238" fmla="*/ 638313 h 1640259"/>
                <a:gd name="connsiteX9-1239" fmla="*/ 372197 w 580141"/>
                <a:gd name="connsiteY9-1240" fmla="*/ 546723 h 1640259"/>
                <a:gd name="connsiteX10-1241" fmla="*/ 498617 w 580141"/>
                <a:gd name="connsiteY10-1242" fmla="*/ 658378 h 1640259"/>
                <a:gd name="connsiteX11-1243" fmla="*/ 484050 w 580141"/>
                <a:gd name="connsiteY11-1244" fmla="*/ 820768 h 1640259"/>
                <a:gd name="connsiteX12-1245" fmla="*/ 270832 w 580141"/>
                <a:gd name="connsiteY12-1246" fmla="*/ 673942 h 1640259"/>
                <a:gd name="connsiteX13-1247" fmla="*/ 501344 w 580141"/>
                <a:gd name="connsiteY13-1248" fmla="*/ 870712 h 1640259"/>
                <a:gd name="connsiteX14-1249" fmla="*/ 484201 w 580141"/>
                <a:gd name="connsiteY14-1250" fmla="*/ 1018658 h 1640259"/>
                <a:gd name="connsiteX15-1251" fmla="*/ 184579 w 580141"/>
                <a:gd name="connsiteY15-1252" fmla="*/ 796670 h 1640259"/>
                <a:gd name="connsiteX16-1253" fmla="*/ 479002 w 580141"/>
                <a:gd name="connsiteY16-1254" fmla="*/ 1055860 h 1640259"/>
                <a:gd name="connsiteX17-1255" fmla="*/ 474625 w 580141"/>
                <a:gd name="connsiteY17-1256" fmla="*/ 1200922 h 1640259"/>
                <a:gd name="connsiteX18-1257" fmla="*/ 119129 w 580141"/>
                <a:gd name="connsiteY18-1258" fmla="*/ 944197 h 1640259"/>
                <a:gd name="connsiteX19-1259" fmla="*/ 467006 w 580141"/>
                <a:gd name="connsiteY19-1260" fmla="*/ 1229607 h 1640259"/>
                <a:gd name="connsiteX20-1261" fmla="*/ 480083 w 580141"/>
                <a:gd name="connsiteY20-1262" fmla="*/ 1384563 h 1640259"/>
                <a:gd name="connsiteX21-1263" fmla="*/ 184579 w 580141"/>
                <a:gd name="connsiteY21-1264" fmla="*/ 1187390 h 1640259"/>
                <a:gd name="connsiteX22-1265" fmla="*/ 480050 w 580141"/>
                <a:gd name="connsiteY22-1266" fmla="*/ 1411796 h 1640259"/>
                <a:gd name="connsiteX23-1267" fmla="*/ 552481 w 580141"/>
                <a:gd name="connsiteY23-1268" fmla="*/ 1640067 h 1640259"/>
                <a:gd name="connsiteX24-1269" fmla="*/ 103908 w 580141"/>
                <a:gd name="connsiteY24-1270" fmla="*/ 1412002 h 1640259"/>
                <a:gd name="connsiteX25-1271" fmla="*/ 550099 w 580141"/>
                <a:gd name="connsiteY25-1272" fmla="*/ 54739 h 1640259"/>
                <a:gd name="connsiteX0-1273" fmla="*/ 550099 w 580141"/>
                <a:gd name="connsiteY0-1274" fmla="*/ 54739 h 1640259"/>
                <a:gd name="connsiteX1-1275" fmla="*/ 536842 w 580141"/>
                <a:gd name="connsiteY1-1276" fmla="*/ 262901 h 1640259"/>
                <a:gd name="connsiteX2-1277" fmla="*/ 550454 w 580141"/>
                <a:gd name="connsiteY2-1278" fmla="*/ 290825 h 1640259"/>
                <a:gd name="connsiteX3-1279" fmla="*/ 488816 w 580141"/>
                <a:gd name="connsiteY3-1280" fmla="*/ 248282 h 1640259"/>
                <a:gd name="connsiteX4-1281" fmla="*/ 532877 w 580141"/>
                <a:gd name="connsiteY4-1282" fmla="*/ 296148 h 1640259"/>
                <a:gd name="connsiteX5-1283" fmla="*/ 528440 w 580141"/>
                <a:gd name="connsiteY5-1284" fmla="*/ 449834 h 1640259"/>
                <a:gd name="connsiteX6-1285" fmla="*/ 440807 w 580141"/>
                <a:gd name="connsiteY6-1286" fmla="*/ 401948 h 1640259"/>
                <a:gd name="connsiteX7-1287" fmla="*/ 518260 w 580141"/>
                <a:gd name="connsiteY7-1288" fmla="*/ 474167 h 1640259"/>
                <a:gd name="connsiteX8-1289" fmla="*/ 498587 w 580141"/>
                <a:gd name="connsiteY8-1290" fmla="*/ 638313 h 1640259"/>
                <a:gd name="connsiteX9-1291" fmla="*/ 372197 w 580141"/>
                <a:gd name="connsiteY9-1292" fmla="*/ 546723 h 1640259"/>
                <a:gd name="connsiteX10-1293" fmla="*/ 498617 w 580141"/>
                <a:gd name="connsiteY10-1294" fmla="*/ 658378 h 1640259"/>
                <a:gd name="connsiteX11-1295" fmla="*/ 484050 w 580141"/>
                <a:gd name="connsiteY11-1296" fmla="*/ 820768 h 1640259"/>
                <a:gd name="connsiteX12-1297" fmla="*/ 270832 w 580141"/>
                <a:gd name="connsiteY12-1298" fmla="*/ 673942 h 1640259"/>
                <a:gd name="connsiteX13-1299" fmla="*/ 478917 w 580141"/>
                <a:gd name="connsiteY13-1300" fmla="*/ 852794 h 1640259"/>
                <a:gd name="connsiteX14-1301" fmla="*/ 484201 w 580141"/>
                <a:gd name="connsiteY14-1302" fmla="*/ 1018658 h 1640259"/>
                <a:gd name="connsiteX15-1303" fmla="*/ 184579 w 580141"/>
                <a:gd name="connsiteY15-1304" fmla="*/ 796670 h 1640259"/>
                <a:gd name="connsiteX16-1305" fmla="*/ 479002 w 580141"/>
                <a:gd name="connsiteY16-1306" fmla="*/ 1055860 h 1640259"/>
                <a:gd name="connsiteX17-1307" fmla="*/ 474625 w 580141"/>
                <a:gd name="connsiteY17-1308" fmla="*/ 1200922 h 1640259"/>
                <a:gd name="connsiteX18-1309" fmla="*/ 119129 w 580141"/>
                <a:gd name="connsiteY18-1310" fmla="*/ 944197 h 1640259"/>
                <a:gd name="connsiteX19-1311" fmla="*/ 467006 w 580141"/>
                <a:gd name="connsiteY19-1312" fmla="*/ 1229607 h 1640259"/>
                <a:gd name="connsiteX20-1313" fmla="*/ 480083 w 580141"/>
                <a:gd name="connsiteY20-1314" fmla="*/ 1384563 h 1640259"/>
                <a:gd name="connsiteX21-1315" fmla="*/ 184579 w 580141"/>
                <a:gd name="connsiteY21-1316" fmla="*/ 1187390 h 1640259"/>
                <a:gd name="connsiteX22-1317" fmla="*/ 480050 w 580141"/>
                <a:gd name="connsiteY22-1318" fmla="*/ 1411796 h 1640259"/>
                <a:gd name="connsiteX23-1319" fmla="*/ 552481 w 580141"/>
                <a:gd name="connsiteY23-1320" fmla="*/ 1640067 h 1640259"/>
                <a:gd name="connsiteX24-1321" fmla="*/ 103908 w 580141"/>
                <a:gd name="connsiteY24-1322" fmla="*/ 1412002 h 1640259"/>
                <a:gd name="connsiteX25-1323" fmla="*/ 550099 w 580141"/>
                <a:gd name="connsiteY25-1324" fmla="*/ 54739 h 1640259"/>
                <a:gd name="connsiteX0-1325" fmla="*/ 550099 w 580141"/>
                <a:gd name="connsiteY0-1326" fmla="*/ 54739 h 1640259"/>
                <a:gd name="connsiteX1-1327" fmla="*/ 536842 w 580141"/>
                <a:gd name="connsiteY1-1328" fmla="*/ 262901 h 1640259"/>
                <a:gd name="connsiteX2-1329" fmla="*/ 550454 w 580141"/>
                <a:gd name="connsiteY2-1330" fmla="*/ 290825 h 1640259"/>
                <a:gd name="connsiteX3-1331" fmla="*/ 488816 w 580141"/>
                <a:gd name="connsiteY3-1332" fmla="*/ 248282 h 1640259"/>
                <a:gd name="connsiteX4-1333" fmla="*/ 532877 w 580141"/>
                <a:gd name="connsiteY4-1334" fmla="*/ 296148 h 1640259"/>
                <a:gd name="connsiteX5-1335" fmla="*/ 528440 w 580141"/>
                <a:gd name="connsiteY5-1336" fmla="*/ 449834 h 1640259"/>
                <a:gd name="connsiteX6-1337" fmla="*/ 440807 w 580141"/>
                <a:gd name="connsiteY6-1338" fmla="*/ 401948 h 1640259"/>
                <a:gd name="connsiteX7-1339" fmla="*/ 518260 w 580141"/>
                <a:gd name="connsiteY7-1340" fmla="*/ 474167 h 1640259"/>
                <a:gd name="connsiteX8-1341" fmla="*/ 498587 w 580141"/>
                <a:gd name="connsiteY8-1342" fmla="*/ 638313 h 1640259"/>
                <a:gd name="connsiteX9-1343" fmla="*/ 372197 w 580141"/>
                <a:gd name="connsiteY9-1344" fmla="*/ 546723 h 1640259"/>
                <a:gd name="connsiteX10-1345" fmla="*/ 498617 w 580141"/>
                <a:gd name="connsiteY10-1346" fmla="*/ 658378 h 1640259"/>
                <a:gd name="connsiteX11-1347" fmla="*/ 484050 w 580141"/>
                <a:gd name="connsiteY11-1348" fmla="*/ 820768 h 1640259"/>
                <a:gd name="connsiteX12-1349" fmla="*/ 270832 w 580141"/>
                <a:gd name="connsiteY12-1350" fmla="*/ 673942 h 1640259"/>
                <a:gd name="connsiteX13-1351" fmla="*/ 478917 w 580141"/>
                <a:gd name="connsiteY13-1352" fmla="*/ 852794 h 1640259"/>
                <a:gd name="connsiteX14-1353" fmla="*/ 484201 w 580141"/>
                <a:gd name="connsiteY14-1354" fmla="*/ 1018658 h 1640259"/>
                <a:gd name="connsiteX15-1355" fmla="*/ 184579 w 580141"/>
                <a:gd name="connsiteY15-1356" fmla="*/ 796670 h 1640259"/>
                <a:gd name="connsiteX16-1357" fmla="*/ 479002 w 580141"/>
                <a:gd name="connsiteY16-1358" fmla="*/ 1055860 h 1640259"/>
                <a:gd name="connsiteX17-1359" fmla="*/ 459783 w 580141"/>
                <a:gd name="connsiteY17-1360" fmla="*/ 1180585 h 1640259"/>
                <a:gd name="connsiteX18-1361" fmla="*/ 119129 w 580141"/>
                <a:gd name="connsiteY18-1362" fmla="*/ 944197 h 1640259"/>
                <a:gd name="connsiteX19-1363" fmla="*/ 467006 w 580141"/>
                <a:gd name="connsiteY19-1364" fmla="*/ 1229607 h 1640259"/>
                <a:gd name="connsiteX20-1365" fmla="*/ 480083 w 580141"/>
                <a:gd name="connsiteY20-1366" fmla="*/ 1384563 h 1640259"/>
                <a:gd name="connsiteX21-1367" fmla="*/ 184579 w 580141"/>
                <a:gd name="connsiteY21-1368" fmla="*/ 1187390 h 1640259"/>
                <a:gd name="connsiteX22-1369" fmla="*/ 480050 w 580141"/>
                <a:gd name="connsiteY22-1370" fmla="*/ 1411796 h 1640259"/>
                <a:gd name="connsiteX23-1371" fmla="*/ 552481 w 580141"/>
                <a:gd name="connsiteY23-1372" fmla="*/ 1640067 h 1640259"/>
                <a:gd name="connsiteX24-1373" fmla="*/ 103908 w 580141"/>
                <a:gd name="connsiteY24-1374" fmla="*/ 1412002 h 1640259"/>
                <a:gd name="connsiteX25-1375" fmla="*/ 550099 w 580141"/>
                <a:gd name="connsiteY25-1376" fmla="*/ 54739 h 1640259"/>
                <a:gd name="connsiteX0-1377" fmla="*/ 550099 w 580141"/>
                <a:gd name="connsiteY0-1378" fmla="*/ 54739 h 1640259"/>
                <a:gd name="connsiteX1-1379" fmla="*/ 536842 w 580141"/>
                <a:gd name="connsiteY1-1380" fmla="*/ 262901 h 1640259"/>
                <a:gd name="connsiteX2-1381" fmla="*/ 550454 w 580141"/>
                <a:gd name="connsiteY2-1382" fmla="*/ 290825 h 1640259"/>
                <a:gd name="connsiteX3-1383" fmla="*/ 488816 w 580141"/>
                <a:gd name="connsiteY3-1384" fmla="*/ 248282 h 1640259"/>
                <a:gd name="connsiteX4-1385" fmla="*/ 532877 w 580141"/>
                <a:gd name="connsiteY4-1386" fmla="*/ 296148 h 1640259"/>
                <a:gd name="connsiteX5-1387" fmla="*/ 528440 w 580141"/>
                <a:gd name="connsiteY5-1388" fmla="*/ 449834 h 1640259"/>
                <a:gd name="connsiteX6-1389" fmla="*/ 440807 w 580141"/>
                <a:gd name="connsiteY6-1390" fmla="*/ 401948 h 1640259"/>
                <a:gd name="connsiteX7-1391" fmla="*/ 518260 w 580141"/>
                <a:gd name="connsiteY7-1392" fmla="*/ 474167 h 1640259"/>
                <a:gd name="connsiteX8-1393" fmla="*/ 498587 w 580141"/>
                <a:gd name="connsiteY8-1394" fmla="*/ 638313 h 1640259"/>
                <a:gd name="connsiteX9-1395" fmla="*/ 372197 w 580141"/>
                <a:gd name="connsiteY9-1396" fmla="*/ 546723 h 1640259"/>
                <a:gd name="connsiteX10-1397" fmla="*/ 498617 w 580141"/>
                <a:gd name="connsiteY10-1398" fmla="*/ 658378 h 1640259"/>
                <a:gd name="connsiteX11-1399" fmla="*/ 484050 w 580141"/>
                <a:gd name="connsiteY11-1400" fmla="*/ 820768 h 1640259"/>
                <a:gd name="connsiteX12-1401" fmla="*/ 270832 w 580141"/>
                <a:gd name="connsiteY12-1402" fmla="*/ 673942 h 1640259"/>
                <a:gd name="connsiteX13-1403" fmla="*/ 478917 w 580141"/>
                <a:gd name="connsiteY13-1404" fmla="*/ 852794 h 1640259"/>
                <a:gd name="connsiteX14-1405" fmla="*/ 484201 w 580141"/>
                <a:gd name="connsiteY14-1406" fmla="*/ 1018658 h 1640259"/>
                <a:gd name="connsiteX15-1407" fmla="*/ 184579 w 580141"/>
                <a:gd name="connsiteY15-1408" fmla="*/ 796670 h 1640259"/>
                <a:gd name="connsiteX16-1409" fmla="*/ 466579 w 580141"/>
                <a:gd name="connsiteY16-1410" fmla="*/ 1043108 h 1640259"/>
                <a:gd name="connsiteX17-1411" fmla="*/ 459783 w 580141"/>
                <a:gd name="connsiteY17-1412" fmla="*/ 1180585 h 1640259"/>
                <a:gd name="connsiteX18-1413" fmla="*/ 119129 w 580141"/>
                <a:gd name="connsiteY18-1414" fmla="*/ 944197 h 1640259"/>
                <a:gd name="connsiteX19-1415" fmla="*/ 467006 w 580141"/>
                <a:gd name="connsiteY19-1416" fmla="*/ 1229607 h 1640259"/>
                <a:gd name="connsiteX20-1417" fmla="*/ 480083 w 580141"/>
                <a:gd name="connsiteY20-1418" fmla="*/ 1384563 h 1640259"/>
                <a:gd name="connsiteX21-1419" fmla="*/ 184579 w 580141"/>
                <a:gd name="connsiteY21-1420" fmla="*/ 1187390 h 1640259"/>
                <a:gd name="connsiteX22-1421" fmla="*/ 480050 w 580141"/>
                <a:gd name="connsiteY22-1422" fmla="*/ 1411796 h 1640259"/>
                <a:gd name="connsiteX23-1423" fmla="*/ 552481 w 580141"/>
                <a:gd name="connsiteY23-1424" fmla="*/ 1640067 h 1640259"/>
                <a:gd name="connsiteX24-1425" fmla="*/ 103908 w 580141"/>
                <a:gd name="connsiteY24-1426" fmla="*/ 1412002 h 1640259"/>
                <a:gd name="connsiteX25-1427" fmla="*/ 550099 w 580141"/>
                <a:gd name="connsiteY25-1428" fmla="*/ 54739 h 1640259"/>
                <a:gd name="connsiteX0-1429" fmla="*/ 550099 w 580141"/>
                <a:gd name="connsiteY0-1430" fmla="*/ 54739 h 1640259"/>
                <a:gd name="connsiteX1-1431" fmla="*/ 536842 w 580141"/>
                <a:gd name="connsiteY1-1432" fmla="*/ 262901 h 1640259"/>
                <a:gd name="connsiteX2-1433" fmla="*/ 550454 w 580141"/>
                <a:gd name="connsiteY2-1434" fmla="*/ 290825 h 1640259"/>
                <a:gd name="connsiteX3-1435" fmla="*/ 488816 w 580141"/>
                <a:gd name="connsiteY3-1436" fmla="*/ 248282 h 1640259"/>
                <a:gd name="connsiteX4-1437" fmla="*/ 532877 w 580141"/>
                <a:gd name="connsiteY4-1438" fmla="*/ 296148 h 1640259"/>
                <a:gd name="connsiteX5-1439" fmla="*/ 528440 w 580141"/>
                <a:gd name="connsiteY5-1440" fmla="*/ 449834 h 1640259"/>
                <a:gd name="connsiteX6-1441" fmla="*/ 440807 w 580141"/>
                <a:gd name="connsiteY6-1442" fmla="*/ 401948 h 1640259"/>
                <a:gd name="connsiteX7-1443" fmla="*/ 518260 w 580141"/>
                <a:gd name="connsiteY7-1444" fmla="*/ 474167 h 1640259"/>
                <a:gd name="connsiteX8-1445" fmla="*/ 498587 w 580141"/>
                <a:gd name="connsiteY8-1446" fmla="*/ 638313 h 1640259"/>
                <a:gd name="connsiteX9-1447" fmla="*/ 372197 w 580141"/>
                <a:gd name="connsiteY9-1448" fmla="*/ 546723 h 1640259"/>
                <a:gd name="connsiteX10-1449" fmla="*/ 498617 w 580141"/>
                <a:gd name="connsiteY10-1450" fmla="*/ 658378 h 1640259"/>
                <a:gd name="connsiteX11-1451" fmla="*/ 484050 w 580141"/>
                <a:gd name="connsiteY11-1452" fmla="*/ 820768 h 1640259"/>
                <a:gd name="connsiteX12-1453" fmla="*/ 270832 w 580141"/>
                <a:gd name="connsiteY12-1454" fmla="*/ 673942 h 1640259"/>
                <a:gd name="connsiteX13-1455" fmla="*/ 478917 w 580141"/>
                <a:gd name="connsiteY13-1456" fmla="*/ 852794 h 1640259"/>
                <a:gd name="connsiteX14-1457" fmla="*/ 469294 w 580141"/>
                <a:gd name="connsiteY14-1458" fmla="*/ 1003356 h 1640259"/>
                <a:gd name="connsiteX15-1459" fmla="*/ 184579 w 580141"/>
                <a:gd name="connsiteY15-1460" fmla="*/ 796670 h 1640259"/>
                <a:gd name="connsiteX16-1461" fmla="*/ 466579 w 580141"/>
                <a:gd name="connsiteY16-1462" fmla="*/ 1043108 h 1640259"/>
                <a:gd name="connsiteX17-1463" fmla="*/ 459783 w 580141"/>
                <a:gd name="connsiteY17-1464" fmla="*/ 1180585 h 1640259"/>
                <a:gd name="connsiteX18-1465" fmla="*/ 119129 w 580141"/>
                <a:gd name="connsiteY18-1466" fmla="*/ 944197 h 1640259"/>
                <a:gd name="connsiteX19-1467" fmla="*/ 467006 w 580141"/>
                <a:gd name="connsiteY19-1468" fmla="*/ 1229607 h 1640259"/>
                <a:gd name="connsiteX20-1469" fmla="*/ 480083 w 580141"/>
                <a:gd name="connsiteY20-1470" fmla="*/ 1384563 h 1640259"/>
                <a:gd name="connsiteX21-1471" fmla="*/ 184579 w 580141"/>
                <a:gd name="connsiteY21-1472" fmla="*/ 1187390 h 1640259"/>
                <a:gd name="connsiteX22-1473" fmla="*/ 480050 w 580141"/>
                <a:gd name="connsiteY22-1474" fmla="*/ 1411796 h 1640259"/>
                <a:gd name="connsiteX23-1475" fmla="*/ 552481 w 580141"/>
                <a:gd name="connsiteY23-1476" fmla="*/ 1640067 h 1640259"/>
                <a:gd name="connsiteX24-1477" fmla="*/ 103908 w 580141"/>
                <a:gd name="connsiteY24-1478" fmla="*/ 1412002 h 1640259"/>
                <a:gd name="connsiteX25-1479" fmla="*/ 550099 w 580141"/>
                <a:gd name="connsiteY25-1480" fmla="*/ 54739 h 1640259"/>
                <a:gd name="connsiteX0-1481" fmla="*/ 550099 w 580141"/>
                <a:gd name="connsiteY0-1482" fmla="*/ 54739 h 1640259"/>
                <a:gd name="connsiteX1-1483" fmla="*/ 536842 w 580141"/>
                <a:gd name="connsiteY1-1484" fmla="*/ 262901 h 1640259"/>
                <a:gd name="connsiteX2-1485" fmla="*/ 550454 w 580141"/>
                <a:gd name="connsiteY2-1486" fmla="*/ 290825 h 1640259"/>
                <a:gd name="connsiteX3-1487" fmla="*/ 488816 w 580141"/>
                <a:gd name="connsiteY3-1488" fmla="*/ 248282 h 1640259"/>
                <a:gd name="connsiteX4-1489" fmla="*/ 532877 w 580141"/>
                <a:gd name="connsiteY4-1490" fmla="*/ 296148 h 1640259"/>
                <a:gd name="connsiteX5-1491" fmla="*/ 511048 w 580141"/>
                <a:gd name="connsiteY5-1492" fmla="*/ 431982 h 1640259"/>
                <a:gd name="connsiteX6-1493" fmla="*/ 440807 w 580141"/>
                <a:gd name="connsiteY6-1494" fmla="*/ 401948 h 1640259"/>
                <a:gd name="connsiteX7-1495" fmla="*/ 518260 w 580141"/>
                <a:gd name="connsiteY7-1496" fmla="*/ 474167 h 1640259"/>
                <a:gd name="connsiteX8-1497" fmla="*/ 498587 w 580141"/>
                <a:gd name="connsiteY8-1498" fmla="*/ 638313 h 1640259"/>
                <a:gd name="connsiteX9-1499" fmla="*/ 372197 w 580141"/>
                <a:gd name="connsiteY9-1500" fmla="*/ 546723 h 1640259"/>
                <a:gd name="connsiteX10-1501" fmla="*/ 498617 w 580141"/>
                <a:gd name="connsiteY10-1502" fmla="*/ 658378 h 1640259"/>
                <a:gd name="connsiteX11-1503" fmla="*/ 484050 w 580141"/>
                <a:gd name="connsiteY11-1504" fmla="*/ 820768 h 1640259"/>
                <a:gd name="connsiteX12-1505" fmla="*/ 270832 w 580141"/>
                <a:gd name="connsiteY12-1506" fmla="*/ 673942 h 1640259"/>
                <a:gd name="connsiteX13-1507" fmla="*/ 478917 w 580141"/>
                <a:gd name="connsiteY13-1508" fmla="*/ 852794 h 1640259"/>
                <a:gd name="connsiteX14-1509" fmla="*/ 469294 w 580141"/>
                <a:gd name="connsiteY14-1510" fmla="*/ 1003356 h 1640259"/>
                <a:gd name="connsiteX15-1511" fmla="*/ 184579 w 580141"/>
                <a:gd name="connsiteY15-1512" fmla="*/ 796670 h 1640259"/>
                <a:gd name="connsiteX16-1513" fmla="*/ 466579 w 580141"/>
                <a:gd name="connsiteY16-1514" fmla="*/ 1043108 h 1640259"/>
                <a:gd name="connsiteX17-1515" fmla="*/ 459783 w 580141"/>
                <a:gd name="connsiteY17-1516" fmla="*/ 1180585 h 1640259"/>
                <a:gd name="connsiteX18-1517" fmla="*/ 119129 w 580141"/>
                <a:gd name="connsiteY18-1518" fmla="*/ 944197 h 1640259"/>
                <a:gd name="connsiteX19-1519" fmla="*/ 467006 w 580141"/>
                <a:gd name="connsiteY19-1520" fmla="*/ 1229607 h 1640259"/>
                <a:gd name="connsiteX20-1521" fmla="*/ 480083 w 580141"/>
                <a:gd name="connsiteY20-1522" fmla="*/ 1384563 h 1640259"/>
                <a:gd name="connsiteX21-1523" fmla="*/ 184579 w 580141"/>
                <a:gd name="connsiteY21-1524" fmla="*/ 1187390 h 1640259"/>
                <a:gd name="connsiteX22-1525" fmla="*/ 480050 w 580141"/>
                <a:gd name="connsiteY22-1526" fmla="*/ 1411796 h 1640259"/>
                <a:gd name="connsiteX23-1527" fmla="*/ 552481 w 580141"/>
                <a:gd name="connsiteY23-1528" fmla="*/ 1640067 h 1640259"/>
                <a:gd name="connsiteX24-1529" fmla="*/ 103908 w 580141"/>
                <a:gd name="connsiteY24-1530" fmla="*/ 1412002 h 1640259"/>
                <a:gd name="connsiteX25-1531" fmla="*/ 550099 w 580141"/>
                <a:gd name="connsiteY25-1532" fmla="*/ 54739 h 1640259"/>
                <a:gd name="connsiteX0-1533" fmla="*/ 550099 w 582162"/>
                <a:gd name="connsiteY0-1534" fmla="*/ 54028 h 1639548"/>
                <a:gd name="connsiteX1-1535" fmla="*/ 536842 w 582162"/>
                <a:gd name="connsiteY1-1536" fmla="*/ 262190 h 1639548"/>
                <a:gd name="connsiteX2-1537" fmla="*/ 488816 w 582162"/>
                <a:gd name="connsiteY2-1538" fmla="*/ 247571 h 1639548"/>
                <a:gd name="connsiteX3-1539" fmla="*/ 532877 w 582162"/>
                <a:gd name="connsiteY3-1540" fmla="*/ 295437 h 1639548"/>
                <a:gd name="connsiteX4-1541" fmla="*/ 511048 w 582162"/>
                <a:gd name="connsiteY4-1542" fmla="*/ 431271 h 1639548"/>
                <a:gd name="connsiteX5-1543" fmla="*/ 440807 w 582162"/>
                <a:gd name="connsiteY5-1544" fmla="*/ 401237 h 1639548"/>
                <a:gd name="connsiteX6-1545" fmla="*/ 518260 w 582162"/>
                <a:gd name="connsiteY6-1546" fmla="*/ 473456 h 1639548"/>
                <a:gd name="connsiteX7-1547" fmla="*/ 498587 w 582162"/>
                <a:gd name="connsiteY7-1548" fmla="*/ 637602 h 1639548"/>
                <a:gd name="connsiteX8-1549" fmla="*/ 372197 w 582162"/>
                <a:gd name="connsiteY8-1550" fmla="*/ 546012 h 1639548"/>
                <a:gd name="connsiteX9-1551" fmla="*/ 498617 w 582162"/>
                <a:gd name="connsiteY9-1552" fmla="*/ 657667 h 1639548"/>
                <a:gd name="connsiteX10-1553" fmla="*/ 484050 w 582162"/>
                <a:gd name="connsiteY10-1554" fmla="*/ 820057 h 1639548"/>
                <a:gd name="connsiteX11-1555" fmla="*/ 270832 w 582162"/>
                <a:gd name="connsiteY11-1556" fmla="*/ 673231 h 1639548"/>
                <a:gd name="connsiteX12-1557" fmla="*/ 478917 w 582162"/>
                <a:gd name="connsiteY12-1558" fmla="*/ 852083 h 1639548"/>
                <a:gd name="connsiteX13-1559" fmla="*/ 469294 w 582162"/>
                <a:gd name="connsiteY13-1560" fmla="*/ 1002645 h 1639548"/>
                <a:gd name="connsiteX14-1561" fmla="*/ 184579 w 582162"/>
                <a:gd name="connsiteY14-1562" fmla="*/ 795959 h 1639548"/>
                <a:gd name="connsiteX15-1563" fmla="*/ 466579 w 582162"/>
                <a:gd name="connsiteY15-1564" fmla="*/ 1042397 h 1639548"/>
                <a:gd name="connsiteX16-1565" fmla="*/ 459783 w 582162"/>
                <a:gd name="connsiteY16-1566" fmla="*/ 1179874 h 1639548"/>
                <a:gd name="connsiteX17-1567" fmla="*/ 119129 w 582162"/>
                <a:gd name="connsiteY17-1568" fmla="*/ 943486 h 1639548"/>
                <a:gd name="connsiteX18-1569" fmla="*/ 467006 w 582162"/>
                <a:gd name="connsiteY18-1570" fmla="*/ 1228896 h 1639548"/>
                <a:gd name="connsiteX19-1571" fmla="*/ 480083 w 582162"/>
                <a:gd name="connsiteY19-1572" fmla="*/ 1383852 h 1639548"/>
                <a:gd name="connsiteX20-1573" fmla="*/ 184579 w 582162"/>
                <a:gd name="connsiteY20-1574" fmla="*/ 1186679 h 1639548"/>
                <a:gd name="connsiteX21-1575" fmla="*/ 480050 w 582162"/>
                <a:gd name="connsiteY21-1576" fmla="*/ 1411085 h 1639548"/>
                <a:gd name="connsiteX22-1577" fmla="*/ 552481 w 582162"/>
                <a:gd name="connsiteY22-1578" fmla="*/ 1639356 h 1639548"/>
                <a:gd name="connsiteX23-1579" fmla="*/ 103908 w 582162"/>
                <a:gd name="connsiteY23-1580" fmla="*/ 1411291 h 1639548"/>
                <a:gd name="connsiteX24-1581" fmla="*/ 550099 w 582162"/>
                <a:gd name="connsiteY24-1582" fmla="*/ 54028 h 1639548"/>
                <a:gd name="connsiteX0-1583" fmla="*/ 550099 w 582162"/>
                <a:gd name="connsiteY0-1584" fmla="*/ 54028 h 1639548"/>
                <a:gd name="connsiteX1-1585" fmla="*/ 536842 w 582162"/>
                <a:gd name="connsiteY1-1586" fmla="*/ 262190 h 1639548"/>
                <a:gd name="connsiteX2-1587" fmla="*/ 488816 w 582162"/>
                <a:gd name="connsiteY2-1588" fmla="*/ 247571 h 1639548"/>
                <a:gd name="connsiteX3-1589" fmla="*/ 532877 w 582162"/>
                <a:gd name="connsiteY3-1590" fmla="*/ 295437 h 1639548"/>
                <a:gd name="connsiteX4-1591" fmla="*/ 526021 w 582162"/>
                <a:gd name="connsiteY4-1592" fmla="*/ 441538 h 1639548"/>
                <a:gd name="connsiteX5-1593" fmla="*/ 440807 w 582162"/>
                <a:gd name="connsiteY5-1594" fmla="*/ 401237 h 1639548"/>
                <a:gd name="connsiteX6-1595" fmla="*/ 518260 w 582162"/>
                <a:gd name="connsiteY6-1596" fmla="*/ 473456 h 1639548"/>
                <a:gd name="connsiteX7-1597" fmla="*/ 498587 w 582162"/>
                <a:gd name="connsiteY7-1598" fmla="*/ 637602 h 1639548"/>
                <a:gd name="connsiteX8-1599" fmla="*/ 372197 w 582162"/>
                <a:gd name="connsiteY8-1600" fmla="*/ 546012 h 1639548"/>
                <a:gd name="connsiteX9-1601" fmla="*/ 498617 w 582162"/>
                <a:gd name="connsiteY9-1602" fmla="*/ 657667 h 1639548"/>
                <a:gd name="connsiteX10-1603" fmla="*/ 484050 w 582162"/>
                <a:gd name="connsiteY10-1604" fmla="*/ 820057 h 1639548"/>
                <a:gd name="connsiteX11-1605" fmla="*/ 270832 w 582162"/>
                <a:gd name="connsiteY11-1606" fmla="*/ 673231 h 1639548"/>
                <a:gd name="connsiteX12-1607" fmla="*/ 478917 w 582162"/>
                <a:gd name="connsiteY12-1608" fmla="*/ 852083 h 1639548"/>
                <a:gd name="connsiteX13-1609" fmla="*/ 469294 w 582162"/>
                <a:gd name="connsiteY13-1610" fmla="*/ 1002645 h 1639548"/>
                <a:gd name="connsiteX14-1611" fmla="*/ 184579 w 582162"/>
                <a:gd name="connsiteY14-1612" fmla="*/ 795959 h 1639548"/>
                <a:gd name="connsiteX15-1613" fmla="*/ 466579 w 582162"/>
                <a:gd name="connsiteY15-1614" fmla="*/ 1042397 h 1639548"/>
                <a:gd name="connsiteX16-1615" fmla="*/ 459783 w 582162"/>
                <a:gd name="connsiteY16-1616" fmla="*/ 1179874 h 1639548"/>
                <a:gd name="connsiteX17-1617" fmla="*/ 119129 w 582162"/>
                <a:gd name="connsiteY17-1618" fmla="*/ 943486 h 1639548"/>
                <a:gd name="connsiteX18-1619" fmla="*/ 467006 w 582162"/>
                <a:gd name="connsiteY18-1620" fmla="*/ 1228896 h 1639548"/>
                <a:gd name="connsiteX19-1621" fmla="*/ 480083 w 582162"/>
                <a:gd name="connsiteY19-1622" fmla="*/ 1383852 h 1639548"/>
                <a:gd name="connsiteX20-1623" fmla="*/ 184579 w 582162"/>
                <a:gd name="connsiteY20-1624" fmla="*/ 1186679 h 1639548"/>
                <a:gd name="connsiteX21-1625" fmla="*/ 480050 w 582162"/>
                <a:gd name="connsiteY21-1626" fmla="*/ 1411085 h 1639548"/>
                <a:gd name="connsiteX22-1627" fmla="*/ 552481 w 582162"/>
                <a:gd name="connsiteY22-1628" fmla="*/ 1639356 h 1639548"/>
                <a:gd name="connsiteX23-1629" fmla="*/ 103908 w 582162"/>
                <a:gd name="connsiteY23-1630" fmla="*/ 1411291 h 1639548"/>
                <a:gd name="connsiteX24-1631" fmla="*/ 550099 w 582162"/>
                <a:gd name="connsiteY24-1632" fmla="*/ 54028 h 16395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582162" h="1639548">
                  <a:moveTo>
                    <a:pt x="550099" y="54028"/>
                  </a:moveTo>
                  <a:cubicBezTo>
                    <a:pt x="624739" y="-134938"/>
                    <a:pt x="547056" y="229933"/>
                    <a:pt x="536842" y="262190"/>
                  </a:cubicBezTo>
                  <a:cubicBezTo>
                    <a:pt x="526628" y="294447"/>
                    <a:pt x="489477" y="242030"/>
                    <a:pt x="488816" y="247571"/>
                  </a:cubicBezTo>
                  <a:lnTo>
                    <a:pt x="532877" y="295437"/>
                  </a:lnTo>
                  <a:cubicBezTo>
                    <a:pt x="532967" y="355079"/>
                    <a:pt x="525931" y="381896"/>
                    <a:pt x="526021" y="441538"/>
                  </a:cubicBezTo>
                  <a:lnTo>
                    <a:pt x="440807" y="401237"/>
                  </a:lnTo>
                  <a:lnTo>
                    <a:pt x="518260" y="473456"/>
                  </a:lnTo>
                  <a:lnTo>
                    <a:pt x="498587" y="637602"/>
                  </a:lnTo>
                  <a:lnTo>
                    <a:pt x="372197" y="546012"/>
                  </a:lnTo>
                  <a:lnTo>
                    <a:pt x="498617" y="657667"/>
                  </a:lnTo>
                  <a:cubicBezTo>
                    <a:pt x="498709" y="718576"/>
                    <a:pt x="483958" y="759148"/>
                    <a:pt x="484050" y="820057"/>
                  </a:cubicBezTo>
                  <a:lnTo>
                    <a:pt x="270832" y="673231"/>
                  </a:lnTo>
                  <a:lnTo>
                    <a:pt x="478917" y="852083"/>
                  </a:lnTo>
                  <a:lnTo>
                    <a:pt x="469294" y="1002645"/>
                  </a:lnTo>
                  <a:lnTo>
                    <a:pt x="184579" y="795959"/>
                  </a:lnTo>
                  <a:lnTo>
                    <a:pt x="466579" y="1042397"/>
                  </a:lnTo>
                  <a:lnTo>
                    <a:pt x="459783" y="1179874"/>
                  </a:lnTo>
                  <a:lnTo>
                    <a:pt x="119129" y="943486"/>
                  </a:lnTo>
                  <a:lnTo>
                    <a:pt x="467006" y="1228896"/>
                  </a:lnTo>
                  <a:cubicBezTo>
                    <a:pt x="467092" y="1286367"/>
                    <a:pt x="479997" y="1326381"/>
                    <a:pt x="480083" y="1383852"/>
                  </a:cubicBezTo>
                  <a:lnTo>
                    <a:pt x="184579" y="1186679"/>
                  </a:lnTo>
                  <a:lnTo>
                    <a:pt x="480050" y="1411085"/>
                  </a:lnTo>
                  <a:cubicBezTo>
                    <a:pt x="480132" y="1465879"/>
                    <a:pt x="497607" y="1538525"/>
                    <a:pt x="552481" y="1639356"/>
                  </a:cubicBezTo>
                  <a:cubicBezTo>
                    <a:pt x="331520" y="1644295"/>
                    <a:pt x="189138" y="1553987"/>
                    <a:pt x="103908" y="1411291"/>
                  </a:cubicBezTo>
                  <a:cubicBezTo>
                    <a:pt x="-144138" y="987527"/>
                    <a:pt x="70524" y="647047"/>
                    <a:pt x="550099" y="540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6" name="Oval 1"/>
            <p:cNvSpPr/>
            <p:nvPr/>
          </p:nvSpPr>
          <p:spPr>
            <a:xfrm>
              <a:off x="9777559" y="2609739"/>
              <a:ext cx="511534" cy="482610"/>
            </a:xfrm>
            <a:custGeom>
              <a:avLst/>
              <a:gdLst/>
              <a:ahLst/>
              <a:cxnLst/>
              <a:rect l="l" t="t" r="r" b="b"/>
              <a:pathLst>
                <a:path w="543969" h="513210">
                  <a:moveTo>
                    <a:pt x="72529" y="368152"/>
                  </a:moveTo>
                  <a:lnTo>
                    <a:pt x="471440" y="368152"/>
                  </a:lnTo>
                  <a:lnTo>
                    <a:pt x="471440" y="440681"/>
                  </a:lnTo>
                  <a:cubicBezTo>
                    <a:pt x="471440" y="480738"/>
                    <a:pt x="382141" y="513210"/>
                    <a:pt x="271985" y="513210"/>
                  </a:cubicBezTo>
                  <a:cubicBezTo>
                    <a:pt x="161829" y="513210"/>
                    <a:pt x="72529" y="480738"/>
                    <a:pt x="72529" y="440681"/>
                  </a:cubicBezTo>
                  <a:close/>
                  <a:moveTo>
                    <a:pt x="73404" y="245435"/>
                  </a:moveTo>
                  <a:lnTo>
                    <a:pt x="470566" y="245435"/>
                  </a:lnTo>
                  <a:cubicBezTo>
                    <a:pt x="491077" y="245435"/>
                    <a:pt x="507705" y="262062"/>
                    <a:pt x="507705" y="282574"/>
                  </a:cubicBezTo>
                  <a:lnTo>
                    <a:pt x="507705" y="298967"/>
                  </a:lnTo>
                  <a:cubicBezTo>
                    <a:pt x="507705" y="319478"/>
                    <a:pt x="491077" y="336106"/>
                    <a:pt x="470566" y="336106"/>
                  </a:cubicBezTo>
                  <a:lnTo>
                    <a:pt x="73404" y="336106"/>
                  </a:lnTo>
                  <a:cubicBezTo>
                    <a:pt x="52893" y="336106"/>
                    <a:pt x="36265" y="319478"/>
                    <a:pt x="36265" y="298967"/>
                  </a:cubicBezTo>
                  <a:lnTo>
                    <a:pt x="36265" y="282574"/>
                  </a:lnTo>
                  <a:cubicBezTo>
                    <a:pt x="36265" y="262062"/>
                    <a:pt x="52893" y="245435"/>
                    <a:pt x="73404" y="245435"/>
                  </a:cubicBezTo>
                  <a:close/>
                  <a:moveTo>
                    <a:pt x="55271" y="122718"/>
                  </a:moveTo>
                  <a:lnTo>
                    <a:pt x="488697" y="122718"/>
                  </a:lnTo>
                  <a:cubicBezTo>
                    <a:pt x="509209" y="122718"/>
                    <a:pt x="525837" y="139345"/>
                    <a:pt x="525837" y="159856"/>
                  </a:cubicBezTo>
                  <a:lnTo>
                    <a:pt x="525837" y="176250"/>
                  </a:lnTo>
                  <a:cubicBezTo>
                    <a:pt x="525837" y="196761"/>
                    <a:pt x="509209" y="213389"/>
                    <a:pt x="488697" y="213389"/>
                  </a:cubicBezTo>
                  <a:lnTo>
                    <a:pt x="55271" y="213389"/>
                  </a:lnTo>
                  <a:cubicBezTo>
                    <a:pt x="34760" y="213389"/>
                    <a:pt x="18132" y="196761"/>
                    <a:pt x="18132" y="176250"/>
                  </a:cubicBezTo>
                  <a:lnTo>
                    <a:pt x="18132" y="159856"/>
                  </a:lnTo>
                  <a:cubicBezTo>
                    <a:pt x="18132" y="139345"/>
                    <a:pt x="34760" y="122718"/>
                    <a:pt x="55271" y="122718"/>
                  </a:cubicBezTo>
                  <a:close/>
                  <a:moveTo>
                    <a:pt x="37139" y="0"/>
                  </a:moveTo>
                  <a:lnTo>
                    <a:pt x="506830" y="0"/>
                  </a:lnTo>
                  <a:cubicBezTo>
                    <a:pt x="527341" y="0"/>
                    <a:pt x="543969" y="16628"/>
                    <a:pt x="543969" y="37139"/>
                  </a:cubicBezTo>
                  <a:lnTo>
                    <a:pt x="543969" y="53533"/>
                  </a:lnTo>
                  <a:cubicBezTo>
                    <a:pt x="543969" y="74043"/>
                    <a:pt x="527341" y="90672"/>
                    <a:pt x="506830" y="90672"/>
                  </a:cubicBezTo>
                  <a:lnTo>
                    <a:pt x="37139" y="90672"/>
                  </a:lnTo>
                  <a:cubicBezTo>
                    <a:pt x="16628" y="90672"/>
                    <a:pt x="0" y="74043"/>
                    <a:pt x="0" y="53533"/>
                  </a:cubicBezTo>
                  <a:lnTo>
                    <a:pt x="0" y="37139"/>
                  </a:lnTo>
                  <a:cubicBezTo>
                    <a:pt x="0" y="16628"/>
                    <a:pt x="16628" y="0"/>
                    <a:pt x="3713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7" name="Chord 23"/>
            <p:cNvSpPr/>
            <p:nvPr/>
          </p:nvSpPr>
          <p:spPr>
            <a:xfrm>
              <a:off x="9695350" y="4926932"/>
              <a:ext cx="722992" cy="177384"/>
            </a:xfrm>
            <a:custGeom>
              <a:avLst/>
              <a:gdLst>
                <a:gd name="connsiteX0" fmla="*/ 115433 w 914400"/>
                <a:gd name="connsiteY0" fmla="*/ 153510 h 914400"/>
                <a:gd name="connsiteX1" fmla="*/ 462323 w 914400"/>
                <a:gd name="connsiteY1" fmla="*/ 28 h 914400"/>
                <a:gd name="connsiteX2" fmla="*/ 805686 w 914400"/>
                <a:gd name="connsiteY2" fmla="*/ 161244 h 914400"/>
                <a:gd name="connsiteX3" fmla="*/ 115433 w 914400"/>
                <a:gd name="connsiteY3" fmla="*/ 153510 h 914400"/>
                <a:gd name="connsiteX0-1" fmla="*/ 0 w 723591"/>
                <a:gd name="connsiteY0-2" fmla="*/ 177315 h 177532"/>
                <a:gd name="connsiteX1-3" fmla="*/ 380228 w 723591"/>
                <a:gd name="connsiteY1-4" fmla="*/ 21 h 177532"/>
                <a:gd name="connsiteX2-5" fmla="*/ 723591 w 723591"/>
                <a:gd name="connsiteY2-6" fmla="*/ 161237 h 177532"/>
                <a:gd name="connsiteX3-7" fmla="*/ 0 w 723591"/>
                <a:gd name="connsiteY3-8" fmla="*/ 177315 h 177532"/>
                <a:gd name="connsiteX0-9" fmla="*/ 0 w 759310"/>
                <a:gd name="connsiteY0-10" fmla="*/ 177315 h 185049"/>
                <a:gd name="connsiteX1-11" fmla="*/ 380228 w 759310"/>
                <a:gd name="connsiteY1-12" fmla="*/ 21 h 185049"/>
                <a:gd name="connsiteX2-13" fmla="*/ 759310 w 759310"/>
                <a:gd name="connsiteY2-14" fmla="*/ 185049 h 185049"/>
                <a:gd name="connsiteX3-15" fmla="*/ 0 w 759310"/>
                <a:gd name="connsiteY3-16" fmla="*/ 177315 h 185049"/>
                <a:gd name="connsiteX0-17" fmla="*/ 0 w 759310"/>
                <a:gd name="connsiteY0-18" fmla="*/ 177315 h 188144"/>
                <a:gd name="connsiteX1-19" fmla="*/ 380228 w 759310"/>
                <a:gd name="connsiteY1-20" fmla="*/ 21 h 188144"/>
                <a:gd name="connsiteX2-21" fmla="*/ 759310 w 759310"/>
                <a:gd name="connsiteY2-22" fmla="*/ 185049 h 188144"/>
                <a:gd name="connsiteX3-23" fmla="*/ 0 w 759310"/>
                <a:gd name="connsiteY3-24" fmla="*/ 177315 h 188144"/>
                <a:gd name="connsiteX0-25" fmla="*/ 0 w 759310"/>
                <a:gd name="connsiteY0-26" fmla="*/ 177315 h 191233"/>
                <a:gd name="connsiteX1-27" fmla="*/ 380228 w 759310"/>
                <a:gd name="connsiteY1-28" fmla="*/ 21 h 191233"/>
                <a:gd name="connsiteX2-29" fmla="*/ 759310 w 759310"/>
                <a:gd name="connsiteY2-30" fmla="*/ 185049 h 191233"/>
                <a:gd name="connsiteX3-31" fmla="*/ 0 w 759310"/>
                <a:gd name="connsiteY3-32" fmla="*/ 177315 h 191233"/>
                <a:gd name="connsiteX0-33" fmla="*/ 0 w 759310"/>
                <a:gd name="connsiteY0-34" fmla="*/ 177315 h 187572"/>
                <a:gd name="connsiteX1-35" fmla="*/ 380228 w 759310"/>
                <a:gd name="connsiteY1-36" fmla="*/ 21 h 187572"/>
                <a:gd name="connsiteX2-37" fmla="*/ 759310 w 759310"/>
                <a:gd name="connsiteY2-38" fmla="*/ 177905 h 187572"/>
                <a:gd name="connsiteX3-39" fmla="*/ 0 w 759310"/>
                <a:gd name="connsiteY3-40" fmla="*/ 177315 h 187572"/>
                <a:gd name="connsiteX0-41" fmla="*/ 0 w 768835"/>
                <a:gd name="connsiteY0-42" fmla="*/ 177315 h 188632"/>
                <a:gd name="connsiteX1-43" fmla="*/ 380228 w 768835"/>
                <a:gd name="connsiteY1-44" fmla="*/ 21 h 188632"/>
                <a:gd name="connsiteX2-45" fmla="*/ 768835 w 768835"/>
                <a:gd name="connsiteY2-46" fmla="*/ 180287 h 188632"/>
                <a:gd name="connsiteX3-47" fmla="*/ 0 w 768835"/>
                <a:gd name="connsiteY3-48" fmla="*/ 177315 h 1886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768835" h="188632">
                  <a:moveTo>
                    <a:pt x="0" y="177315"/>
                  </a:moveTo>
                  <a:cubicBezTo>
                    <a:pt x="87950" y="78338"/>
                    <a:pt x="247828" y="-1462"/>
                    <a:pt x="380228" y="21"/>
                  </a:cubicBezTo>
                  <a:cubicBezTo>
                    <a:pt x="512627" y="1505"/>
                    <a:pt x="683125" y="79364"/>
                    <a:pt x="768835" y="180287"/>
                  </a:cubicBezTo>
                  <a:cubicBezTo>
                    <a:pt x="513351" y="189616"/>
                    <a:pt x="257866" y="194180"/>
                    <a:pt x="0" y="17731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65" name="ตัวแทนหมายเลขสไลด์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1</a:t>
            </a:fld>
            <a:endParaRPr lang="th-TH"/>
          </a:p>
        </p:txBody>
      </p:sp>
      <p:pic>
        <p:nvPicPr>
          <p:cNvPr id="82" name="รูปภาพ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44" y="717752"/>
            <a:ext cx="5383054" cy="5829269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3781690" y="1815949"/>
            <a:ext cx="8044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ประชุมชี้แจงภาระงานสายวิชาการ</a:t>
            </a:r>
          </a:p>
        </p:txBody>
      </p:sp>
      <p:sp>
        <p:nvSpPr>
          <p:cNvPr id="103" name="กล่องข้อความ 102"/>
          <p:cNvSpPr txBox="1"/>
          <p:nvPr/>
        </p:nvSpPr>
        <p:spPr>
          <a:xfrm>
            <a:off x="4976190" y="3128744"/>
            <a:ext cx="6780381" cy="70788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4000" b="1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วันจันทร์ ที่ </a:t>
            </a:r>
            <a:r>
              <a:rPr lang="th-TH" sz="40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28</a:t>
            </a:r>
            <a:r>
              <a:rPr lang="th-TH" sz="4000" b="1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เมษายน 2568 เวลา 13.30 น.</a:t>
            </a:r>
          </a:p>
        </p:txBody>
      </p:sp>
      <p:sp>
        <p:nvSpPr>
          <p:cNvPr id="106" name="รูปแบบอิสระ: รูปร่าง 105"/>
          <p:cNvSpPr/>
          <p:nvPr/>
        </p:nvSpPr>
        <p:spPr>
          <a:xfrm>
            <a:off x="-5783087" y="-48504"/>
            <a:ext cx="5466652" cy="6711346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pic>
        <p:nvPicPr>
          <p:cNvPr id="119" name="รูปภาพ 1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0320" y="5547183"/>
            <a:ext cx="1773900" cy="955413"/>
          </a:xfrm>
          <a:prstGeom prst="rect">
            <a:avLst/>
          </a:prstGeom>
        </p:spPr>
      </p:pic>
      <p:pic>
        <p:nvPicPr>
          <p:cNvPr id="38" name="รูปภาพ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0058"/>
            <a:ext cx="1229567" cy="1569660"/>
          </a:xfrm>
          <a:prstGeom prst="rect">
            <a:avLst/>
          </a:prstGeom>
        </p:spPr>
      </p:pic>
      <p:sp>
        <p:nvSpPr>
          <p:cNvPr id="39" name="กล่องข้อความ 38"/>
          <p:cNvSpPr txBox="1"/>
          <p:nvPr/>
        </p:nvSpPr>
        <p:spPr>
          <a:xfrm>
            <a:off x="5010169" y="4224542"/>
            <a:ext cx="6540870" cy="12003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ห้องประชุมสร้อยสุวรรณา ชั้น 3 อาคาร 10 มหาวิทยาลัยราชภัฏสกลนคร</a:t>
            </a:r>
          </a:p>
        </p:txBody>
      </p:sp>
      <p:sp>
        <p:nvSpPr>
          <p:cNvPr id="41" name="Parallelogram 15"/>
          <p:cNvSpPr/>
          <p:nvPr/>
        </p:nvSpPr>
        <p:spPr>
          <a:xfrm flipH="1">
            <a:off x="4071245" y="3163964"/>
            <a:ext cx="702431" cy="619424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2" name="Oval 35"/>
          <p:cNvSpPr/>
          <p:nvPr/>
        </p:nvSpPr>
        <p:spPr>
          <a:xfrm>
            <a:off x="4657412" y="4302409"/>
            <a:ext cx="605765" cy="786912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20" y="4813497"/>
            <a:ext cx="1526321" cy="1585214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C074A-AD03-4D3C-B80D-B59305B7B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1BFA11B-0871-A5B1-2BEC-E28727B52539}"/>
              </a:ext>
            </a:extLst>
          </p:cNvPr>
          <p:cNvGrpSpPr/>
          <p:nvPr/>
        </p:nvGrpSpPr>
        <p:grpSpPr>
          <a:xfrm>
            <a:off x="101974" y="48316"/>
            <a:ext cx="12192000" cy="6858000"/>
            <a:chOff x="1" y="0"/>
            <a:chExt cx="18288000" cy="1028700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96CCA83E-4FED-0E17-DECA-3A3B07D34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43750"/>
            <a:stretch>
              <a:fillRect/>
            </a:stretch>
          </p:blipFill>
          <p:spPr>
            <a:xfrm>
              <a:off x="1" y="0"/>
              <a:ext cx="18288000" cy="10287000"/>
            </a:xfrm>
            <a:prstGeom prst="rect">
              <a:avLst/>
            </a:prstGeom>
          </p:spPr>
        </p:pic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8EC7094-4C58-FA6D-BF03-2AB01E9947FB}"/>
                </a:ext>
              </a:extLst>
            </p:cNvPr>
            <p:cNvSpPr/>
            <p:nvPr/>
          </p:nvSpPr>
          <p:spPr>
            <a:xfrm>
              <a:off x="191688" y="115073"/>
              <a:ext cx="17641818" cy="10022841"/>
            </a:xfrm>
            <a:custGeom>
              <a:avLst/>
              <a:gdLst/>
              <a:ahLst/>
              <a:cxnLst/>
              <a:rect l="l" t="t" r="r" b="b"/>
              <a:pathLst>
                <a:path w="5967726" h="3390442">
                  <a:moveTo>
                    <a:pt x="0" y="0"/>
                  </a:moveTo>
                  <a:lnTo>
                    <a:pt x="5967726" y="0"/>
                  </a:lnTo>
                  <a:lnTo>
                    <a:pt x="5967726" y="3390442"/>
                  </a:lnTo>
                  <a:lnTo>
                    <a:pt x="0" y="3390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" name="AutoShape 26">
            <a:extLst>
              <a:ext uri="{FF2B5EF4-FFF2-40B4-BE49-F238E27FC236}">
                <a16:creationId xmlns:a16="http://schemas.microsoft.com/office/drawing/2014/main" id="{C27A66D4-8EF0-D415-00E8-3FF051DA8888}"/>
              </a:ext>
            </a:extLst>
          </p:cNvPr>
          <p:cNvSpPr/>
          <p:nvPr/>
        </p:nvSpPr>
        <p:spPr>
          <a:xfrm>
            <a:off x="540568" y="5656864"/>
            <a:ext cx="5689563" cy="1096666"/>
          </a:xfrm>
          <a:prstGeom prst="rect">
            <a:avLst/>
          </a:prstGeom>
          <a:solidFill>
            <a:srgbClr val="CCCCFF">
              <a:alpha val="29804"/>
            </a:srgbClr>
          </a:solidFill>
          <a:ln>
            <a:solidFill>
              <a:srgbClr val="9966FF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6" name="รูปแบบอิสระ 95">
            <a:extLst>
              <a:ext uri="{FF2B5EF4-FFF2-40B4-BE49-F238E27FC236}">
                <a16:creationId xmlns:a16="http://schemas.microsoft.com/office/drawing/2014/main" id="{3EC503F2-4495-5EC6-A5A4-215B8277FA62}"/>
              </a:ext>
            </a:extLst>
          </p:cNvPr>
          <p:cNvSpPr/>
          <p:nvPr/>
        </p:nvSpPr>
        <p:spPr>
          <a:xfrm>
            <a:off x="556583" y="5655408"/>
            <a:ext cx="2188119" cy="1076215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9" name="AutoShape 21">
            <a:extLst>
              <a:ext uri="{FF2B5EF4-FFF2-40B4-BE49-F238E27FC236}">
                <a16:creationId xmlns:a16="http://schemas.microsoft.com/office/drawing/2014/main" id="{9C47D2AC-6DDF-BE03-4C2F-ADF6E6BBEA40}"/>
              </a:ext>
            </a:extLst>
          </p:cNvPr>
          <p:cNvSpPr/>
          <p:nvPr/>
        </p:nvSpPr>
        <p:spPr>
          <a:xfrm>
            <a:off x="509547" y="4359180"/>
            <a:ext cx="5563435" cy="1096601"/>
          </a:xfrm>
          <a:prstGeom prst="rect">
            <a:avLst/>
          </a:prstGeom>
          <a:solidFill>
            <a:srgbClr val="FFFF99">
              <a:alpha val="29804"/>
            </a:srgbClr>
          </a:solidFill>
          <a:ln>
            <a:solidFill>
              <a:srgbClr val="FFC000"/>
            </a:solidFill>
          </a:ln>
        </p:spPr>
        <p:txBody>
          <a:bodyPr/>
          <a:lstStyle/>
          <a:p>
            <a:pPr defTabSz="609600"/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2" name="รูปแบบอิสระ 91">
            <a:extLst>
              <a:ext uri="{FF2B5EF4-FFF2-40B4-BE49-F238E27FC236}">
                <a16:creationId xmlns:a16="http://schemas.microsoft.com/office/drawing/2014/main" id="{845A244A-628E-6EE6-8AF3-FEBC6F30F563}"/>
              </a:ext>
            </a:extLst>
          </p:cNvPr>
          <p:cNvSpPr/>
          <p:nvPr/>
        </p:nvSpPr>
        <p:spPr>
          <a:xfrm>
            <a:off x="548326" y="4365055"/>
            <a:ext cx="2780397" cy="1076215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9" name="AutoShape 16">
            <a:extLst>
              <a:ext uri="{FF2B5EF4-FFF2-40B4-BE49-F238E27FC236}">
                <a16:creationId xmlns:a16="http://schemas.microsoft.com/office/drawing/2014/main" id="{AE5F97EE-3EF9-7F5B-DE94-3C850B81C8D6}"/>
              </a:ext>
            </a:extLst>
          </p:cNvPr>
          <p:cNvSpPr/>
          <p:nvPr/>
        </p:nvSpPr>
        <p:spPr>
          <a:xfrm>
            <a:off x="6357221" y="3238365"/>
            <a:ext cx="5620286" cy="2592095"/>
          </a:xfrm>
          <a:prstGeom prst="rect">
            <a:avLst/>
          </a:prstGeom>
          <a:solidFill>
            <a:srgbClr val="FFCC99">
              <a:alpha val="29804"/>
            </a:srgbClr>
          </a:solidFill>
          <a:ln>
            <a:solidFill>
              <a:srgbClr val="FF993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1" name="รูปแบบอิสระ 90">
            <a:extLst>
              <a:ext uri="{FF2B5EF4-FFF2-40B4-BE49-F238E27FC236}">
                <a16:creationId xmlns:a16="http://schemas.microsoft.com/office/drawing/2014/main" id="{56EE8C79-A976-1354-FF18-54131533F81E}"/>
              </a:ext>
            </a:extLst>
          </p:cNvPr>
          <p:cNvSpPr/>
          <p:nvPr/>
        </p:nvSpPr>
        <p:spPr>
          <a:xfrm>
            <a:off x="6369131" y="3230252"/>
            <a:ext cx="1896807" cy="934828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3" name="AutoShape 11">
            <a:extLst>
              <a:ext uri="{FF2B5EF4-FFF2-40B4-BE49-F238E27FC236}">
                <a16:creationId xmlns:a16="http://schemas.microsoft.com/office/drawing/2014/main" id="{02D67C78-E3FF-C2B1-B67F-D9132A7C90AA}"/>
              </a:ext>
            </a:extLst>
          </p:cNvPr>
          <p:cNvSpPr/>
          <p:nvPr/>
        </p:nvSpPr>
        <p:spPr>
          <a:xfrm>
            <a:off x="549495" y="3171836"/>
            <a:ext cx="5540857" cy="1096601"/>
          </a:xfrm>
          <a:prstGeom prst="rect">
            <a:avLst/>
          </a:prstGeom>
          <a:solidFill>
            <a:srgbClr val="92D050">
              <a:alpha val="29804"/>
            </a:srgbClr>
          </a:solidFill>
          <a:ln>
            <a:solidFill>
              <a:srgbClr val="00B05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0" name="รูปแบบอิสระ 89">
            <a:extLst>
              <a:ext uri="{FF2B5EF4-FFF2-40B4-BE49-F238E27FC236}">
                <a16:creationId xmlns:a16="http://schemas.microsoft.com/office/drawing/2014/main" id="{F72DC402-8650-8A6F-12E7-DC2CBD3F9DC8}"/>
              </a:ext>
            </a:extLst>
          </p:cNvPr>
          <p:cNvSpPr/>
          <p:nvPr/>
        </p:nvSpPr>
        <p:spPr>
          <a:xfrm>
            <a:off x="544261" y="3156069"/>
            <a:ext cx="2490481" cy="1076215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AutoShape 5">
            <a:extLst>
              <a:ext uri="{FF2B5EF4-FFF2-40B4-BE49-F238E27FC236}">
                <a16:creationId xmlns:a16="http://schemas.microsoft.com/office/drawing/2014/main" id="{7F0D3050-E455-72AE-1694-0E55775C67F1}"/>
              </a:ext>
            </a:extLst>
          </p:cNvPr>
          <p:cNvSpPr/>
          <p:nvPr/>
        </p:nvSpPr>
        <p:spPr>
          <a:xfrm>
            <a:off x="568324" y="882501"/>
            <a:ext cx="6069543" cy="1430278"/>
          </a:xfrm>
          <a:prstGeom prst="rect">
            <a:avLst/>
          </a:prstGeom>
          <a:solidFill>
            <a:srgbClr val="86EAE9">
              <a:alpha val="29804"/>
            </a:srgbClr>
          </a:solidFill>
          <a:ln>
            <a:solidFill>
              <a:srgbClr val="0070C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9" name="รูปแบบอิสระ 88">
            <a:extLst>
              <a:ext uri="{FF2B5EF4-FFF2-40B4-BE49-F238E27FC236}">
                <a16:creationId xmlns:a16="http://schemas.microsoft.com/office/drawing/2014/main" id="{F00812E1-C98D-3EA3-9018-7FEC64AB6838}"/>
              </a:ext>
            </a:extLst>
          </p:cNvPr>
          <p:cNvSpPr/>
          <p:nvPr/>
        </p:nvSpPr>
        <p:spPr>
          <a:xfrm>
            <a:off x="556058" y="884860"/>
            <a:ext cx="1999374" cy="1442662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8F38DF-A7D4-8AAE-9F28-F00C245E7C6D}"/>
              </a:ext>
            </a:extLst>
          </p:cNvPr>
          <p:cNvSpPr txBox="1"/>
          <p:nvPr/>
        </p:nvSpPr>
        <p:spPr>
          <a:xfrm>
            <a:off x="-2069851" y="125306"/>
            <a:ext cx="1040670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บัญชีแนบท้ายประกาศ บัญชี</a:t>
            </a: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 1 – บัญชี 5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A3C0A291-BB4A-ED97-A01D-B5817B0BE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27560" y="5845742"/>
            <a:ext cx="1838730" cy="1153822"/>
          </a:xfrm>
          <a:prstGeom prst="rect">
            <a:avLst/>
          </a:prstGeom>
        </p:spPr>
      </p:pic>
      <p:grpSp>
        <p:nvGrpSpPr>
          <p:cNvPr id="93" name="Group 31">
            <a:extLst>
              <a:ext uri="{FF2B5EF4-FFF2-40B4-BE49-F238E27FC236}">
                <a16:creationId xmlns:a16="http://schemas.microsoft.com/office/drawing/2014/main" id="{CDD8979C-63CB-DE73-9107-CF3CA156BCC1}"/>
              </a:ext>
            </a:extLst>
          </p:cNvPr>
          <p:cNvGrpSpPr/>
          <p:nvPr/>
        </p:nvGrpSpPr>
        <p:grpSpPr>
          <a:xfrm>
            <a:off x="599195" y="1170528"/>
            <a:ext cx="522061" cy="890643"/>
            <a:chOff x="0" y="0"/>
            <a:chExt cx="1044123" cy="2052334"/>
          </a:xfrm>
        </p:grpSpPr>
        <p:pic>
          <p:nvPicPr>
            <p:cNvPr id="94" name="Picture 32">
              <a:extLst>
                <a:ext uri="{FF2B5EF4-FFF2-40B4-BE49-F238E27FC236}">
                  <a16:creationId xmlns:a16="http://schemas.microsoft.com/office/drawing/2014/main" id="{5103BC7C-CD62-7877-5758-76468C485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95" name="TextBox 33">
              <a:extLst>
                <a:ext uri="{FF2B5EF4-FFF2-40B4-BE49-F238E27FC236}">
                  <a16:creationId xmlns:a16="http://schemas.microsoft.com/office/drawing/2014/main" id="{9A82B6CF-D902-C497-839A-E374A9F68D4B}"/>
                </a:ext>
              </a:extLst>
            </p:cNvPr>
            <p:cNvSpPr txBox="1"/>
            <p:nvPr/>
          </p:nvSpPr>
          <p:spPr>
            <a:xfrm>
              <a:off x="135672" y="304630"/>
              <a:ext cx="772779" cy="84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01</a:t>
              </a:r>
            </a:p>
          </p:txBody>
        </p:sp>
      </p:grpSp>
      <p:grpSp>
        <p:nvGrpSpPr>
          <p:cNvPr id="97" name="Group 35">
            <a:extLst>
              <a:ext uri="{FF2B5EF4-FFF2-40B4-BE49-F238E27FC236}">
                <a16:creationId xmlns:a16="http://schemas.microsoft.com/office/drawing/2014/main" id="{1661E159-6DC9-504A-8A27-0327D82E4240}"/>
              </a:ext>
            </a:extLst>
          </p:cNvPr>
          <p:cNvGrpSpPr/>
          <p:nvPr/>
        </p:nvGrpSpPr>
        <p:grpSpPr>
          <a:xfrm>
            <a:off x="582010" y="3191867"/>
            <a:ext cx="522061" cy="935560"/>
            <a:chOff x="0" y="0"/>
            <a:chExt cx="1044123" cy="2052334"/>
          </a:xfrm>
        </p:grpSpPr>
        <p:pic>
          <p:nvPicPr>
            <p:cNvPr id="98" name="Picture 36">
              <a:extLst>
                <a:ext uri="{FF2B5EF4-FFF2-40B4-BE49-F238E27FC236}">
                  <a16:creationId xmlns:a16="http://schemas.microsoft.com/office/drawing/2014/main" id="{3986F814-6755-3D3C-9BCA-55F165A1E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99" name="TextBox 37">
              <a:extLst>
                <a:ext uri="{FF2B5EF4-FFF2-40B4-BE49-F238E27FC236}">
                  <a16:creationId xmlns:a16="http://schemas.microsoft.com/office/drawing/2014/main" id="{0930F16B-5BD6-F0DC-6E15-330E9A1E6EB1}"/>
                </a:ext>
              </a:extLst>
            </p:cNvPr>
            <p:cNvSpPr txBox="1"/>
            <p:nvPr/>
          </p:nvSpPr>
          <p:spPr>
            <a:xfrm>
              <a:off x="135672" y="457131"/>
              <a:ext cx="772779" cy="827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02</a:t>
              </a:r>
            </a:p>
          </p:txBody>
        </p:sp>
      </p:grpSp>
      <p:sp>
        <p:nvSpPr>
          <p:cNvPr id="113" name="TextBox 6">
            <a:extLst>
              <a:ext uri="{FF2B5EF4-FFF2-40B4-BE49-F238E27FC236}">
                <a16:creationId xmlns:a16="http://schemas.microsoft.com/office/drawing/2014/main" id="{9A97A782-DFD3-B607-60AC-5DC7B9E517AB}"/>
              </a:ext>
            </a:extLst>
          </p:cNvPr>
          <p:cNvSpPr txBox="1"/>
          <p:nvPr/>
        </p:nvSpPr>
        <p:spPr>
          <a:xfrm>
            <a:off x="8319030" y="3279204"/>
            <a:ext cx="3447321" cy="1287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1. </a:t>
            </a: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โครงการมหาวิทย</a:t>
            </a:r>
            <a:r>
              <a:rPr lang="th-TH" sz="180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า</a:t>
            </a: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ลัยราชภัฏสกลนครเพื่อการพัฒนาท้องถิ่น/โครงการที่ได้รับสนับสนุนหน่วยงานภายนอก</a:t>
            </a:r>
          </a:p>
          <a:p>
            <a:pPr defTabSz="609600">
              <a:lnSpc>
                <a:spcPts val="2000"/>
              </a:lnSpc>
            </a:pPr>
            <a:r>
              <a:rPr lang="en-US" sz="1800" spc="67" dirty="0">
                <a:solidFill>
                  <a:srgbClr val="FF33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 </a:t>
            </a:r>
            <a:r>
              <a:rPr lang="th-TH" sz="1800" spc="-2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โครงการบริการวิชาการ</a:t>
            </a:r>
            <a:endParaRPr lang="en-US" sz="1800" spc="-20" dirty="0">
              <a:solidFill>
                <a:schemeClr val="accent6">
                  <a:lumMod val="75000"/>
                </a:schemeClr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defTabSz="609600">
              <a:lnSpc>
                <a:spcPts val="2000"/>
              </a:lnSpc>
            </a:pPr>
            <a:r>
              <a:rPr lang="en-US" sz="1800" spc="-2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3. </a:t>
            </a:r>
            <a:r>
              <a:rPr lang="th-TH" sz="1800" spc="-2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ที่ปรึกษาโครงการให้หน่วยงานภายนอก</a:t>
            </a:r>
            <a:endParaRPr lang="en-US" sz="1800" spc="67" dirty="0">
              <a:solidFill>
                <a:schemeClr val="accent6">
                  <a:lumMod val="75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6" name="TextBox 34">
            <a:extLst>
              <a:ext uri="{FF2B5EF4-FFF2-40B4-BE49-F238E27FC236}">
                <a16:creationId xmlns:a16="http://schemas.microsoft.com/office/drawing/2014/main" id="{69046DA2-5A04-8CAA-6CA1-0550548E6428}"/>
              </a:ext>
            </a:extLst>
          </p:cNvPr>
          <p:cNvSpPr txBox="1"/>
          <p:nvPr/>
        </p:nvSpPr>
        <p:spPr>
          <a:xfrm>
            <a:off x="1091360" y="1336681"/>
            <a:ext cx="121389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th-TH" sz="2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ภาระงานสอน (ภาคปกติ)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3" name="Group 39">
            <a:extLst>
              <a:ext uri="{FF2B5EF4-FFF2-40B4-BE49-F238E27FC236}">
                <a16:creationId xmlns:a16="http://schemas.microsoft.com/office/drawing/2014/main" id="{7A9862F4-9AAC-9014-034A-913238429570}"/>
              </a:ext>
            </a:extLst>
          </p:cNvPr>
          <p:cNvGrpSpPr/>
          <p:nvPr/>
        </p:nvGrpSpPr>
        <p:grpSpPr>
          <a:xfrm>
            <a:off x="6438000" y="3265064"/>
            <a:ext cx="522061" cy="851885"/>
            <a:chOff x="0" y="0"/>
            <a:chExt cx="1044123" cy="2052334"/>
          </a:xfrm>
        </p:grpSpPr>
        <p:pic>
          <p:nvPicPr>
            <p:cNvPr id="124" name="Picture 40">
              <a:extLst>
                <a:ext uri="{FF2B5EF4-FFF2-40B4-BE49-F238E27FC236}">
                  <a16:creationId xmlns:a16="http://schemas.microsoft.com/office/drawing/2014/main" id="{5A7E4F50-74EE-254F-C5A2-4233239CF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125" name="TextBox 41">
              <a:extLst>
                <a:ext uri="{FF2B5EF4-FFF2-40B4-BE49-F238E27FC236}">
                  <a16:creationId xmlns:a16="http://schemas.microsoft.com/office/drawing/2014/main" id="{A00007BA-7562-FA6E-969C-BAC3E780DB66}"/>
                </a:ext>
              </a:extLst>
            </p:cNvPr>
            <p:cNvSpPr txBox="1"/>
            <p:nvPr/>
          </p:nvSpPr>
          <p:spPr>
            <a:xfrm>
              <a:off x="135672" y="511351"/>
              <a:ext cx="772779" cy="827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03</a:t>
              </a:r>
            </a:p>
          </p:txBody>
        </p:sp>
      </p:grpSp>
      <p:sp>
        <p:nvSpPr>
          <p:cNvPr id="128" name="TextBox 6">
            <a:extLst>
              <a:ext uri="{FF2B5EF4-FFF2-40B4-BE49-F238E27FC236}">
                <a16:creationId xmlns:a16="http://schemas.microsoft.com/office/drawing/2014/main" id="{0972CACC-B261-9B25-0F09-76F5798D3964}"/>
              </a:ext>
            </a:extLst>
          </p:cNvPr>
          <p:cNvSpPr txBox="1"/>
          <p:nvPr/>
        </p:nvSpPr>
        <p:spPr>
          <a:xfrm>
            <a:off x="3328536" y="4452747"/>
            <a:ext cx="2761816" cy="77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การเป็นหัวหน้าโครงการ/ประธานดำเนินงาน/กรรมการและเลขานุการ 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</a:b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ที่เกี่ยวข้องกับงานทำนุบำรุง</a:t>
            </a:r>
            <a:r>
              <a:rPr lang="th-TH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ศิลป</a:t>
            </a: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วัฒนธรรม</a:t>
            </a:r>
            <a:endParaRPr lang="en-US" sz="1800" b="1" spc="67" dirty="0">
              <a:solidFill>
                <a:schemeClr val="accent6">
                  <a:lumMod val="75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133" name="Group 43">
            <a:extLst>
              <a:ext uri="{FF2B5EF4-FFF2-40B4-BE49-F238E27FC236}">
                <a16:creationId xmlns:a16="http://schemas.microsoft.com/office/drawing/2014/main" id="{CCCF8C67-551D-09E4-5EE1-89481F94CB10}"/>
              </a:ext>
            </a:extLst>
          </p:cNvPr>
          <p:cNvGrpSpPr/>
          <p:nvPr/>
        </p:nvGrpSpPr>
        <p:grpSpPr>
          <a:xfrm>
            <a:off x="549495" y="4494187"/>
            <a:ext cx="522061" cy="878526"/>
            <a:chOff x="0" y="0"/>
            <a:chExt cx="1044123" cy="2052334"/>
          </a:xfrm>
        </p:grpSpPr>
        <p:pic>
          <p:nvPicPr>
            <p:cNvPr id="134" name="Picture 44">
              <a:extLst>
                <a:ext uri="{FF2B5EF4-FFF2-40B4-BE49-F238E27FC236}">
                  <a16:creationId xmlns:a16="http://schemas.microsoft.com/office/drawing/2014/main" id="{31129144-AEC6-32B4-B555-BB7B0DA74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135" name="TextBox 45">
              <a:extLst>
                <a:ext uri="{FF2B5EF4-FFF2-40B4-BE49-F238E27FC236}">
                  <a16:creationId xmlns:a16="http://schemas.microsoft.com/office/drawing/2014/main" id="{6C706ABB-C97B-C777-978F-B0667381A402}"/>
                </a:ext>
              </a:extLst>
            </p:cNvPr>
            <p:cNvSpPr txBox="1"/>
            <p:nvPr/>
          </p:nvSpPr>
          <p:spPr>
            <a:xfrm>
              <a:off x="135672" y="224670"/>
              <a:ext cx="772779" cy="827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04</a:t>
              </a:r>
            </a:p>
          </p:txBody>
        </p:sp>
      </p:grpSp>
      <p:sp>
        <p:nvSpPr>
          <p:cNvPr id="126" name="TextBox 34">
            <a:extLst>
              <a:ext uri="{FF2B5EF4-FFF2-40B4-BE49-F238E27FC236}">
                <a16:creationId xmlns:a16="http://schemas.microsoft.com/office/drawing/2014/main" id="{1865CA8A-A704-5047-06FB-1B3E18DB321F}"/>
              </a:ext>
            </a:extLst>
          </p:cNvPr>
          <p:cNvSpPr txBox="1"/>
          <p:nvPr/>
        </p:nvSpPr>
        <p:spPr>
          <a:xfrm>
            <a:off x="1207611" y="4580907"/>
            <a:ext cx="2157249" cy="58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ด้านทำนุบำรุง</a:t>
            </a: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ศิลป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วัฒนธรรม</a:t>
            </a:r>
            <a:endParaRPr lang="en-US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6" name="TextBox 34">
            <a:extLst>
              <a:ext uri="{FF2B5EF4-FFF2-40B4-BE49-F238E27FC236}">
                <a16:creationId xmlns:a16="http://schemas.microsoft.com/office/drawing/2014/main" id="{6557234D-0039-721B-A32E-9AE4BF68B953}"/>
              </a:ext>
            </a:extLst>
          </p:cNvPr>
          <p:cNvSpPr txBox="1"/>
          <p:nvPr/>
        </p:nvSpPr>
        <p:spPr>
          <a:xfrm>
            <a:off x="1206029" y="3198075"/>
            <a:ext cx="157707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th-TH" sz="2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ภาระงานวิจัย นวัตกรรม และถ่ายทอดเทคโนโลยี</a:t>
            </a:r>
          </a:p>
        </p:txBody>
      </p:sp>
      <p:sp>
        <p:nvSpPr>
          <p:cNvPr id="138" name="TextBox 6">
            <a:extLst>
              <a:ext uri="{FF2B5EF4-FFF2-40B4-BE49-F238E27FC236}">
                <a16:creationId xmlns:a16="http://schemas.microsoft.com/office/drawing/2014/main" id="{30763213-5ECB-0FF9-064B-4042F19B5ABA}"/>
              </a:ext>
            </a:extLst>
          </p:cNvPr>
          <p:cNvSpPr txBox="1"/>
          <p:nvPr/>
        </p:nvSpPr>
        <p:spPr>
          <a:xfrm>
            <a:off x="3066186" y="3509400"/>
            <a:ext cx="3028554" cy="518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en-US" sz="1800" b="1" spc="-20" dirty="0">
                <a:solidFill>
                  <a:srgbClr val="009900"/>
                </a:solidFill>
                <a:effectLst/>
                <a:latin typeface="TH Niramit AS" panose="02000506000000020004" pitchFamily="2" charset="-34"/>
                <a:ea typeface="Aptos" panose="020B0004020202020204" pitchFamily="34" charset="0"/>
                <a:cs typeface="TH Niramit AS" panose="02000506000000020004" pitchFamily="2" charset="-34"/>
              </a:rPr>
              <a:t>2.1 </a:t>
            </a:r>
            <a:r>
              <a:rPr lang="th-TH" sz="1800" b="1" spc="-20" dirty="0">
                <a:solidFill>
                  <a:srgbClr val="009900"/>
                </a:solidFill>
                <a:effectLst/>
                <a:latin typeface="TH Niramit AS" panose="02000506000000020004" pitchFamily="2" charset="-34"/>
                <a:ea typeface="Aptos" panose="020B0004020202020204" pitchFamily="34" charset="0"/>
                <a:cs typeface="TH Niramit AS" panose="02000506000000020004" pitchFamily="2" charset="-34"/>
              </a:rPr>
              <a:t>หลักเกณฑ์และวิธีการคิดภาระงานวิจัย</a:t>
            </a:r>
            <a:endParaRPr lang="en-US" sz="1800" b="1" spc="-20" dirty="0">
              <a:solidFill>
                <a:srgbClr val="009900"/>
              </a:solidFill>
              <a:effectLst/>
              <a:latin typeface="TH Niramit AS" panose="02000506000000020004" pitchFamily="2" charset="-34"/>
              <a:ea typeface="Aptos" panose="020B0004020202020204" pitchFamily="34" charset="0"/>
              <a:cs typeface="TH Niramit AS" panose="02000506000000020004" pitchFamily="2" charset="-34"/>
            </a:endParaRPr>
          </a:p>
          <a:p>
            <a:pPr defTabSz="609600">
              <a:lnSpc>
                <a:spcPts val="2000"/>
              </a:lnSpc>
            </a:pPr>
            <a:r>
              <a:rPr lang="en-US" sz="1800" b="1" spc="-20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2.2 </a:t>
            </a:r>
            <a:r>
              <a:rPr lang="th-TH" sz="1800" b="1" dirty="0">
                <a:solidFill>
                  <a:srgbClr val="009900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หลักเกณฑ์และวิธีการคิดงานวิชาการอื่น</a:t>
            </a:r>
            <a:endParaRPr lang="en-US" sz="1800" b="1" spc="67" dirty="0">
              <a:solidFill>
                <a:srgbClr val="0099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143" name="Group 47">
            <a:extLst>
              <a:ext uri="{FF2B5EF4-FFF2-40B4-BE49-F238E27FC236}">
                <a16:creationId xmlns:a16="http://schemas.microsoft.com/office/drawing/2014/main" id="{FC187A8A-7F01-CCC9-818F-A0F0C2657C68}"/>
              </a:ext>
            </a:extLst>
          </p:cNvPr>
          <p:cNvGrpSpPr/>
          <p:nvPr/>
        </p:nvGrpSpPr>
        <p:grpSpPr>
          <a:xfrm>
            <a:off x="617331" y="5732072"/>
            <a:ext cx="522061" cy="982181"/>
            <a:chOff x="0" y="0"/>
            <a:chExt cx="1044123" cy="2052334"/>
          </a:xfrm>
        </p:grpSpPr>
        <p:pic>
          <p:nvPicPr>
            <p:cNvPr id="144" name="Picture 48">
              <a:extLst>
                <a:ext uri="{FF2B5EF4-FFF2-40B4-BE49-F238E27FC236}">
                  <a16:creationId xmlns:a16="http://schemas.microsoft.com/office/drawing/2014/main" id="{87B0A6F0-5172-4909-2CF9-DDE07716C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145" name="TextBox 49">
              <a:extLst>
                <a:ext uri="{FF2B5EF4-FFF2-40B4-BE49-F238E27FC236}">
                  <a16:creationId xmlns:a16="http://schemas.microsoft.com/office/drawing/2014/main" id="{E2AB8D11-F5B8-6705-3D79-D22150AE2CF2}"/>
                </a:ext>
              </a:extLst>
            </p:cNvPr>
            <p:cNvSpPr txBox="1"/>
            <p:nvPr/>
          </p:nvSpPr>
          <p:spPr>
            <a:xfrm>
              <a:off x="96422" y="379225"/>
              <a:ext cx="772779" cy="827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05</a:t>
              </a:r>
            </a:p>
          </p:txBody>
        </p:sp>
      </p:grpSp>
      <p:sp>
        <p:nvSpPr>
          <p:cNvPr id="176" name="TextBox 6">
            <a:extLst>
              <a:ext uri="{FF2B5EF4-FFF2-40B4-BE49-F238E27FC236}">
                <a16:creationId xmlns:a16="http://schemas.microsoft.com/office/drawing/2014/main" id="{2F59DDC7-0211-AEB3-59F7-DE04D42E0FF0}"/>
              </a:ext>
            </a:extLst>
          </p:cNvPr>
          <p:cNvSpPr txBox="1"/>
          <p:nvPr/>
        </p:nvSpPr>
        <p:spPr>
          <a:xfrm>
            <a:off x="2806182" y="5796654"/>
            <a:ext cx="3398827" cy="103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800" b="1" kern="0" spc="-20" dirty="0">
                <a:solidFill>
                  <a:srgbClr val="9966FF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5.1 ลักษณะงาน ภาระหน้าที่ และการคิดภาระงานของผู้ดำรงตำแหน่งประเภทผู้บริหาร</a:t>
            </a:r>
            <a:br>
              <a:rPr lang="en-US" sz="1800" b="1" kern="0" spc="-20" dirty="0">
                <a:solidFill>
                  <a:srgbClr val="9966FF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</a:br>
            <a:r>
              <a:rPr lang="en-US" sz="1800" b="1" kern="0" spc="-20" dirty="0">
                <a:solidFill>
                  <a:srgbClr val="9966FF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5.2 </a:t>
            </a:r>
            <a:r>
              <a:rPr lang="th-TH" sz="1800" b="1" kern="0" spc="-20" dirty="0">
                <a:solidFill>
                  <a:srgbClr val="9966FF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ลักษณะงาน ภาระหน้าที่ และการคิดภาระงานด้านการพัฒนานักศึกษา</a:t>
            </a:r>
            <a:endParaRPr lang="en-US" sz="1800" b="1" spc="67" dirty="0">
              <a:solidFill>
                <a:srgbClr val="9966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ตัวแทนหมายเลขสไลด์ 11">
            <a:extLst>
              <a:ext uri="{FF2B5EF4-FFF2-40B4-BE49-F238E27FC236}">
                <a16:creationId xmlns:a16="http://schemas.microsoft.com/office/drawing/2014/main" id="{FB83A233-F0E9-B843-4FDA-18B6CA36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2401" y="6503900"/>
            <a:ext cx="496571" cy="334779"/>
          </a:xfrm>
          <a:solidFill>
            <a:srgbClr val="70AD47">
              <a:lumMod val="50000"/>
            </a:srgbClr>
          </a:solidFill>
        </p:spPr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2000" b="1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fld>
            <a:endParaRPr lang="en-US" sz="20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1D7AC75E-EBDD-D06C-85E1-9A7462BB843E}"/>
              </a:ext>
            </a:extLst>
          </p:cNvPr>
          <p:cNvSpPr/>
          <p:nvPr/>
        </p:nvSpPr>
        <p:spPr>
          <a:xfrm>
            <a:off x="2498789" y="908088"/>
            <a:ext cx="4662741" cy="1431437"/>
          </a:xfrm>
          <a:prstGeom prst="rect">
            <a:avLst/>
          </a:prstGeom>
          <a:noFill/>
          <a:ln w="508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>
              <a:defRPr/>
            </a:pPr>
            <a:r>
              <a:rPr lang="en-US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1.1 </a:t>
            </a:r>
            <a:r>
              <a:rPr lang="th-TH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งานสอนระดับปริญญาตรี (ประเภท ก </a:t>
            </a:r>
            <a:r>
              <a:rPr lang="en-US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– </a:t>
            </a:r>
            <a:r>
              <a:rPr lang="th-TH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จ)</a:t>
            </a:r>
            <a:br>
              <a:rPr lang="th-TH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1.2 </a:t>
            </a:r>
            <a:r>
              <a:rPr lang="th-TH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งานสอนระดับบัณฑิตศึกษา (ภาคปกติ) ประเภท ก </a:t>
            </a:r>
            <a:r>
              <a:rPr lang="en-US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– </a:t>
            </a:r>
            <a:r>
              <a:rPr lang="th-TH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</a:t>
            </a:r>
          </a:p>
          <a:p>
            <a:pPr lvl="0"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1.3 </a:t>
            </a:r>
            <a:r>
              <a:rPr lang="th-TH" sz="1800" dirty="0">
                <a:solidFill>
                  <a:srgbClr val="0070C0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ภาระงานสอนกรณีรายวิชาใดมีผู้ดำรงตำแหน่งวิชาการสอนมากกว่า 1 คน ให้คิดเฉลี่ยสัดส่วนภาระงานตามชั่วโมงที่สอน</a:t>
            </a:r>
            <a:endParaRPr lang="en-US" sz="1800" dirty="0">
              <a:solidFill>
                <a:srgbClr val="0070C0"/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lvl="0">
              <a:defRPr/>
            </a:pPr>
            <a:r>
              <a:rPr lang="en-US" sz="1800" dirty="0">
                <a:solidFill>
                  <a:srgbClr val="0070C0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1.4 </a:t>
            </a:r>
            <a:r>
              <a:rPr lang="th-TH" sz="1800" dirty="0">
                <a:solidFill>
                  <a:srgbClr val="0070C0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งานสอนโรงเรียนวิถีธรรมแห่งมหาวิทยาลัยราชภัฏสกลนคร</a:t>
            </a:r>
            <a:endParaRPr kumimoji="0" lang="th-TH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16" name="ลูกศรเชื่อมต่อแบบตรง 15">
            <a:extLst>
              <a:ext uri="{FF2B5EF4-FFF2-40B4-BE49-F238E27FC236}">
                <a16:creationId xmlns:a16="http://schemas.microsoft.com/office/drawing/2014/main" id="{158DD8B4-294B-B69B-B666-E2ABB8249B85}"/>
              </a:ext>
            </a:extLst>
          </p:cNvPr>
          <p:cNvCxnSpPr>
            <a:cxnSpLocks/>
          </p:cNvCxnSpPr>
          <p:nvPr/>
        </p:nvCxnSpPr>
        <p:spPr>
          <a:xfrm flipV="1">
            <a:off x="6727876" y="787516"/>
            <a:ext cx="433654" cy="646331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4">
            <a:extLst>
              <a:ext uri="{FF2B5EF4-FFF2-40B4-BE49-F238E27FC236}">
                <a16:creationId xmlns:a16="http://schemas.microsoft.com/office/drawing/2014/main" id="{26B4E694-DC53-6386-DDF0-E85D40DE9796}"/>
              </a:ext>
            </a:extLst>
          </p:cNvPr>
          <p:cNvSpPr txBox="1"/>
          <p:nvPr/>
        </p:nvSpPr>
        <p:spPr>
          <a:xfrm>
            <a:off x="6525928" y="182475"/>
            <a:ext cx="252141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 </a:t>
            </a:r>
            <a:r>
              <a:rPr lang="th-TH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กรณี ภาระงานสอนขั้นต่ำไม่ถึง </a:t>
            </a:r>
            <a:br>
              <a:rPr lang="th-TH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</a:br>
            <a:r>
              <a:rPr lang="th-TH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ร้อยละ 65</a:t>
            </a:r>
            <a:r>
              <a:rPr lang="en-US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 </a:t>
            </a:r>
            <a:r>
              <a:rPr lang="th-TH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หรือ 22.75 ชม. / สัปดาห์</a:t>
            </a:r>
            <a:endParaRPr lang="th-TH" sz="1800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4B68B14C-4341-A064-685B-04486422FC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59" y="141527"/>
            <a:ext cx="563821" cy="451057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5ED57E5B-614A-84D2-7969-0B5A530459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13" y="702700"/>
            <a:ext cx="491612" cy="553471"/>
          </a:xfrm>
          <a:prstGeom prst="rect">
            <a:avLst/>
          </a:prstGeom>
        </p:spPr>
      </p:pic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81B8C20C-8758-80AB-C3CE-ABC07CFCC230}"/>
              </a:ext>
            </a:extLst>
          </p:cNvPr>
          <p:cNvSpPr/>
          <p:nvPr/>
        </p:nvSpPr>
        <p:spPr>
          <a:xfrm>
            <a:off x="9104056" y="156881"/>
            <a:ext cx="2768640" cy="605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>
              <a:defRPr/>
            </a:pPr>
            <a:r>
              <a:rPr lang="th-TH" sz="20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 ให้จัดทำบันทึกข้อความ </a:t>
            </a:r>
            <a:br>
              <a:rPr lang="th-TH" sz="15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5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* </a:t>
            </a:r>
            <a:r>
              <a:rPr lang="th-TH" sz="15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เสนอประประธานสาขา และคณบดี ลงนาม</a:t>
            </a:r>
            <a:endParaRPr kumimoji="0" lang="th-TH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7F1B3799-6C03-97D4-A961-499EAF618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5629" y="819624"/>
            <a:ext cx="1516854" cy="137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9ADF085C-703A-0035-9ABC-2DC5B90DBD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326" y="838782"/>
            <a:ext cx="1866716" cy="1400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8221F82B-8269-661B-FF6E-EEA3890D1C0D}"/>
              </a:ext>
            </a:extLst>
          </p:cNvPr>
          <p:cNvSpPr txBox="1"/>
          <p:nvPr/>
        </p:nvSpPr>
        <p:spPr>
          <a:xfrm>
            <a:off x="6831405" y="1448810"/>
            <a:ext cx="4351245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rgbClr val="C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บันทึกข้อความ</a:t>
            </a:r>
            <a:br>
              <a:rPr lang="th-TH" sz="1600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เรื่อง ขอใช้ภาระงานอื่นชดเชยตามข้อบังคับมหาวิทยาลัยราชภัฏสกลนคร ว่าด้วย ภาระงานทางวิชาการของผู้ดำรงตำแหน่งอาจารย์ ผู้ช่วยศาสตราจารย์ รองศาสตราจารย์ และศาสตราจารย์ พ.ศ. 2562</a:t>
            </a: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EAA61459-A7B3-3860-B665-8F853CCD6EB0}"/>
              </a:ext>
            </a:extLst>
          </p:cNvPr>
          <p:cNvSpPr txBox="1"/>
          <p:nvPr/>
        </p:nvSpPr>
        <p:spPr>
          <a:xfrm>
            <a:off x="7039461" y="3491015"/>
            <a:ext cx="1217702" cy="614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บริการวิชาการ</a:t>
            </a:r>
            <a:endParaRPr lang="en-US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89A5465-C2F5-3CEF-A221-33DE8A75F5BB}"/>
              </a:ext>
            </a:extLst>
          </p:cNvPr>
          <p:cNvSpPr txBox="1"/>
          <p:nvPr/>
        </p:nvSpPr>
        <p:spPr>
          <a:xfrm>
            <a:off x="6397077" y="4245500"/>
            <a:ext cx="5620286" cy="1544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4. </a:t>
            </a:r>
            <a:r>
              <a:rPr lang="th-TH" sz="180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วิทยากร</a:t>
            </a:r>
          </a:p>
          <a:p>
            <a:pPr defTabSz="609600">
              <a:lnSpc>
                <a:spcPts val="2000"/>
              </a:lnSpc>
            </a:pPr>
            <a:r>
              <a:rPr lang="en-US" sz="1800" spc="67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5. </a:t>
            </a:r>
            <a:r>
              <a:rPr lang="th-TH" sz="1800" spc="67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คณะกรรมการ</a:t>
            </a:r>
          </a:p>
          <a:p>
            <a:pPr defTabSz="609600">
              <a:lnSpc>
                <a:spcPts val="2000"/>
              </a:lnSpc>
            </a:pPr>
            <a:r>
              <a:rPr lang="en-US" sz="1800" spc="67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6. </a:t>
            </a:r>
            <a:r>
              <a:rPr lang="th-TH" sz="1800" spc="67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คณะทำงาน</a:t>
            </a:r>
          </a:p>
          <a:p>
            <a:pPr defTabSz="609600">
              <a:lnSpc>
                <a:spcPts val="2000"/>
              </a:lnSpc>
            </a:pPr>
            <a:r>
              <a:rPr lang="en-US" sz="1800" spc="67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7. </a:t>
            </a:r>
            <a:r>
              <a:rPr lang="th-TH" sz="1800" spc="-2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คณะกรรมการผู้ทรงคุณวุฒิพิจารณาบทความทางวิชาการ/บทความวิจัย/คู่มือปฏิบัติงาน/ตำรา/หนังสือ/เอกสารประกอบการประเมินเข้าสู่ตำแหน่งทางวิชาการ</a:t>
            </a:r>
            <a:endParaRPr lang="en-US" sz="1800" spc="-20" dirty="0">
              <a:solidFill>
                <a:schemeClr val="accent6">
                  <a:lumMod val="75000"/>
                </a:schemeClr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defTabSz="609600">
              <a:lnSpc>
                <a:spcPts val="2000"/>
              </a:lnSpc>
            </a:pPr>
            <a:r>
              <a:rPr lang="en-US" sz="1800" spc="-2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8. </a:t>
            </a:r>
            <a:r>
              <a:rPr lang="th-TH" sz="1800" spc="-2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โครงการหรือกิจกรรมเผยแพร่องค์ความรู้</a:t>
            </a:r>
            <a:r>
              <a:rPr lang="en-US" sz="1800" spc="-2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9. </a:t>
            </a:r>
            <a:r>
              <a:rPr lang="th-TH" sz="1800" spc="-2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โครงการลักษณะอื่น</a:t>
            </a:r>
            <a:endParaRPr lang="en-US" sz="1800" spc="67" dirty="0">
              <a:solidFill>
                <a:schemeClr val="accent6">
                  <a:lumMod val="75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8" name="TextBox 34">
            <a:extLst>
              <a:ext uri="{FF2B5EF4-FFF2-40B4-BE49-F238E27FC236}">
                <a16:creationId xmlns:a16="http://schemas.microsoft.com/office/drawing/2014/main" id="{0401C38B-749A-07C3-C22A-DA380DB8C792}"/>
              </a:ext>
            </a:extLst>
          </p:cNvPr>
          <p:cNvSpPr txBox="1"/>
          <p:nvPr/>
        </p:nvSpPr>
        <p:spPr>
          <a:xfrm>
            <a:off x="1207611" y="5774310"/>
            <a:ext cx="123160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ภาระงานด้านอื่น ๆ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sp>
        <p:nvSpPr>
          <p:cNvPr id="29" name="วงเล็บปีกกาขวา 28">
            <a:extLst>
              <a:ext uri="{FF2B5EF4-FFF2-40B4-BE49-F238E27FC236}">
                <a16:creationId xmlns:a16="http://schemas.microsoft.com/office/drawing/2014/main" id="{4F75F8DC-1443-754A-45AC-98CC225A2E46}"/>
              </a:ext>
            </a:extLst>
          </p:cNvPr>
          <p:cNvSpPr/>
          <p:nvPr/>
        </p:nvSpPr>
        <p:spPr>
          <a:xfrm rot="16200000">
            <a:off x="5996443" y="-2757634"/>
            <a:ext cx="417131" cy="11452689"/>
          </a:xfrm>
          <a:custGeom>
            <a:avLst/>
            <a:gdLst>
              <a:gd name="connsiteX0" fmla="*/ 0 w 417131"/>
              <a:gd name="connsiteY0" fmla="*/ 0 h 11452689"/>
              <a:gd name="connsiteX1" fmla="*/ 208566 w 417131"/>
              <a:gd name="connsiteY1" fmla="*/ 34760 h 11452689"/>
              <a:gd name="connsiteX2" fmla="*/ 208566 w 417131"/>
              <a:gd name="connsiteY2" fmla="*/ 606728 h 11452689"/>
              <a:gd name="connsiteX3" fmla="*/ 208566 w 417131"/>
              <a:gd name="connsiteY3" fmla="*/ 1291832 h 11452689"/>
              <a:gd name="connsiteX4" fmla="*/ 208566 w 417131"/>
              <a:gd name="connsiteY4" fmla="*/ 1920368 h 11452689"/>
              <a:gd name="connsiteX5" fmla="*/ 208566 w 417131"/>
              <a:gd name="connsiteY5" fmla="*/ 2662041 h 11452689"/>
              <a:gd name="connsiteX6" fmla="*/ 208566 w 417131"/>
              <a:gd name="connsiteY6" fmla="*/ 3347145 h 11452689"/>
              <a:gd name="connsiteX7" fmla="*/ 208566 w 417131"/>
              <a:gd name="connsiteY7" fmla="*/ 3805977 h 11452689"/>
              <a:gd name="connsiteX8" fmla="*/ 208566 w 417131"/>
              <a:gd name="connsiteY8" fmla="*/ 4377945 h 11452689"/>
              <a:gd name="connsiteX9" fmla="*/ 208566 w 417131"/>
              <a:gd name="connsiteY9" fmla="*/ 5063049 h 11452689"/>
              <a:gd name="connsiteX10" fmla="*/ 208566 w 417131"/>
              <a:gd name="connsiteY10" fmla="*/ 5691585 h 11452689"/>
              <a:gd name="connsiteX11" fmla="*/ 417132 w 417131"/>
              <a:gd name="connsiteY11" fmla="*/ 5726345 h 11452689"/>
              <a:gd name="connsiteX12" fmla="*/ 208566 w 417131"/>
              <a:gd name="connsiteY12" fmla="*/ 5761105 h 11452689"/>
              <a:gd name="connsiteX13" fmla="*/ 208566 w 417131"/>
              <a:gd name="connsiteY13" fmla="*/ 6446209 h 11452689"/>
              <a:gd name="connsiteX14" fmla="*/ 208566 w 417131"/>
              <a:gd name="connsiteY14" fmla="*/ 6961609 h 11452689"/>
              <a:gd name="connsiteX15" fmla="*/ 208566 w 417131"/>
              <a:gd name="connsiteY15" fmla="*/ 7590145 h 11452689"/>
              <a:gd name="connsiteX16" fmla="*/ 208566 w 417131"/>
              <a:gd name="connsiteY16" fmla="*/ 8105544 h 11452689"/>
              <a:gd name="connsiteX17" fmla="*/ 208566 w 417131"/>
              <a:gd name="connsiteY17" fmla="*/ 8790649 h 11452689"/>
              <a:gd name="connsiteX18" fmla="*/ 208566 w 417131"/>
              <a:gd name="connsiteY18" fmla="*/ 9249480 h 11452689"/>
              <a:gd name="connsiteX19" fmla="*/ 208566 w 417131"/>
              <a:gd name="connsiteY19" fmla="*/ 9764879 h 11452689"/>
              <a:gd name="connsiteX20" fmla="*/ 208566 w 417131"/>
              <a:gd name="connsiteY20" fmla="*/ 10223711 h 11452689"/>
              <a:gd name="connsiteX21" fmla="*/ 208566 w 417131"/>
              <a:gd name="connsiteY21" fmla="*/ 11417929 h 11452689"/>
              <a:gd name="connsiteX22" fmla="*/ 0 w 417131"/>
              <a:gd name="connsiteY22" fmla="*/ 11452689 h 11452689"/>
              <a:gd name="connsiteX23" fmla="*/ 0 w 417131"/>
              <a:gd name="connsiteY23" fmla="*/ 10664475 h 11452689"/>
              <a:gd name="connsiteX24" fmla="*/ 0 w 417131"/>
              <a:gd name="connsiteY24" fmla="*/ 9990787 h 11452689"/>
              <a:gd name="connsiteX25" fmla="*/ 0 w 417131"/>
              <a:gd name="connsiteY25" fmla="*/ 9317099 h 11452689"/>
              <a:gd name="connsiteX26" fmla="*/ 0 w 417131"/>
              <a:gd name="connsiteY26" fmla="*/ 8986992 h 11452689"/>
              <a:gd name="connsiteX27" fmla="*/ 0 w 417131"/>
              <a:gd name="connsiteY27" fmla="*/ 8427832 h 11452689"/>
              <a:gd name="connsiteX28" fmla="*/ 0 w 417131"/>
              <a:gd name="connsiteY28" fmla="*/ 7525090 h 11452689"/>
              <a:gd name="connsiteX29" fmla="*/ 0 w 417131"/>
              <a:gd name="connsiteY29" fmla="*/ 7194983 h 11452689"/>
              <a:gd name="connsiteX30" fmla="*/ 0 w 417131"/>
              <a:gd name="connsiteY30" fmla="*/ 6864877 h 11452689"/>
              <a:gd name="connsiteX31" fmla="*/ 0 w 417131"/>
              <a:gd name="connsiteY31" fmla="*/ 6420243 h 11452689"/>
              <a:gd name="connsiteX32" fmla="*/ 0 w 417131"/>
              <a:gd name="connsiteY32" fmla="*/ 5746555 h 11452689"/>
              <a:gd name="connsiteX33" fmla="*/ 0 w 417131"/>
              <a:gd name="connsiteY33" fmla="*/ 4958341 h 11452689"/>
              <a:gd name="connsiteX34" fmla="*/ 0 w 417131"/>
              <a:gd name="connsiteY34" fmla="*/ 4284653 h 11452689"/>
              <a:gd name="connsiteX35" fmla="*/ 0 w 417131"/>
              <a:gd name="connsiteY35" fmla="*/ 3610965 h 11452689"/>
              <a:gd name="connsiteX36" fmla="*/ 0 w 417131"/>
              <a:gd name="connsiteY36" fmla="*/ 3166332 h 11452689"/>
              <a:gd name="connsiteX37" fmla="*/ 0 w 417131"/>
              <a:gd name="connsiteY37" fmla="*/ 2263590 h 11452689"/>
              <a:gd name="connsiteX38" fmla="*/ 0 w 417131"/>
              <a:gd name="connsiteY38" fmla="*/ 1704430 h 11452689"/>
              <a:gd name="connsiteX39" fmla="*/ 0 w 417131"/>
              <a:gd name="connsiteY39" fmla="*/ 916215 h 11452689"/>
              <a:gd name="connsiteX40" fmla="*/ 0 w 417131"/>
              <a:gd name="connsiteY40" fmla="*/ 0 h 11452689"/>
              <a:gd name="connsiteX0" fmla="*/ 0 w 417131"/>
              <a:gd name="connsiteY0" fmla="*/ 0 h 11452689"/>
              <a:gd name="connsiteX1" fmla="*/ 208566 w 417131"/>
              <a:gd name="connsiteY1" fmla="*/ 34760 h 11452689"/>
              <a:gd name="connsiteX2" fmla="*/ 208566 w 417131"/>
              <a:gd name="connsiteY2" fmla="*/ 663296 h 11452689"/>
              <a:gd name="connsiteX3" fmla="*/ 208566 w 417131"/>
              <a:gd name="connsiteY3" fmla="*/ 1122127 h 11452689"/>
              <a:gd name="connsiteX4" fmla="*/ 208566 w 417131"/>
              <a:gd name="connsiteY4" fmla="*/ 1694095 h 11452689"/>
              <a:gd name="connsiteX5" fmla="*/ 208566 w 417131"/>
              <a:gd name="connsiteY5" fmla="*/ 2435768 h 11452689"/>
              <a:gd name="connsiteX6" fmla="*/ 208566 w 417131"/>
              <a:gd name="connsiteY6" fmla="*/ 3064304 h 11452689"/>
              <a:gd name="connsiteX7" fmla="*/ 208566 w 417131"/>
              <a:gd name="connsiteY7" fmla="*/ 3692840 h 11452689"/>
              <a:gd name="connsiteX8" fmla="*/ 208566 w 417131"/>
              <a:gd name="connsiteY8" fmla="*/ 4434513 h 11452689"/>
              <a:gd name="connsiteX9" fmla="*/ 208566 w 417131"/>
              <a:gd name="connsiteY9" fmla="*/ 5006481 h 11452689"/>
              <a:gd name="connsiteX10" fmla="*/ 208566 w 417131"/>
              <a:gd name="connsiteY10" fmla="*/ 5691585 h 11452689"/>
              <a:gd name="connsiteX11" fmla="*/ 417132 w 417131"/>
              <a:gd name="connsiteY11" fmla="*/ 5726345 h 11452689"/>
              <a:gd name="connsiteX12" fmla="*/ 208566 w 417131"/>
              <a:gd name="connsiteY12" fmla="*/ 5761105 h 11452689"/>
              <a:gd name="connsiteX13" fmla="*/ 208566 w 417131"/>
              <a:gd name="connsiteY13" fmla="*/ 6502777 h 11452689"/>
              <a:gd name="connsiteX14" fmla="*/ 208566 w 417131"/>
              <a:gd name="connsiteY14" fmla="*/ 6961609 h 11452689"/>
              <a:gd name="connsiteX15" fmla="*/ 208566 w 417131"/>
              <a:gd name="connsiteY15" fmla="*/ 7703281 h 11452689"/>
              <a:gd name="connsiteX16" fmla="*/ 208566 w 417131"/>
              <a:gd name="connsiteY16" fmla="*/ 8331817 h 11452689"/>
              <a:gd name="connsiteX17" fmla="*/ 208566 w 417131"/>
              <a:gd name="connsiteY17" fmla="*/ 9073490 h 11452689"/>
              <a:gd name="connsiteX18" fmla="*/ 208566 w 417131"/>
              <a:gd name="connsiteY18" fmla="*/ 9645457 h 11452689"/>
              <a:gd name="connsiteX19" fmla="*/ 208566 w 417131"/>
              <a:gd name="connsiteY19" fmla="*/ 10330562 h 11452689"/>
              <a:gd name="connsiteX20" fmla="*/ 208566 w 417131"/>
              <a:gd name="connsiteY20" fmla="*/ 11417929 h 11452689"/>
              <a:gd name="connsiteX21" fmla="*/ 0 w 417131"/>
              <a:gd name="connsiteY21" fmla="*/ 11452689 h 1145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7131" h="11452689" stroke="0" extrusionOk="0">
                <a:moveTo>
                  <a:pt x="0" y="0"/>
                </a:moveTo>
                <a:cubicBezTo>
                  <a:pt x="112063" y="-226"/>
                  <a:pt x="209150" y="17503"/>
                  <a:pt x="208566" y="34760"/>
                </a:cubicBezTo>
                <a:cubicBezTo>
                  <a:pt x="217797" y="224632"/>
                  <a:pt x="222592" y="331526"/>
                  <a:pt x="208566" y="606728"/>
                </a:cubicBezTo>
                <a:cubicBezTo>
                  <a:pt x="194540" y="881930"/>
                  <a:pt x="222736" y="982058"/>
                  <a:pt x="208566" y="1291832"/>
                </a:cubicBezTo>
                <a:cubicBezTo>
                  <a:pt x="194396" y="1601606"/>
                  <a:pt x="220468" y="1777997"/>
                  <a:pt x="208566" y="1920368"/>
                </a:cubicBezTo>
                <a:cubicBezTo>
                  <a:pt x="196664" y="2062739"/>
                  <a:pt x="232473" y="2409518"/>
                  <a:pt x="208566" y="2662041"/>
                </a:cubicBezTo>
                <a:cubicBezTo>
                  <a:pt x="184659" y="2914564"/>
                  <a:pt x="177355" y="3190018"/>
                  <a:pt x="208566" y="3347145"/>
                </a:cubicBezTo>
                <a:cubicBezTo>
                  <a:pt x="239777" y="3504272"/>
                  <a:pt x="204486" y="3691965"/>
                  <a:pt x="208566" y="3805977"/>
                </a:cubicBezTo>
                <a:cubicBezTo>
                  <a:pt x="212646" y="3919989"/>
                  <a:pt x="204625" y="4253298"/>
                  <a:pt x="208566" y="4377945"/>
                </a:cubicBezTo>
                <a:cubicBezTo>
                  <a:pt x="212507" y="4502592"/>
                  <a:pt x="184360" y="4915953"/>
                  <a:pt x="208566" y="5063049"/>
                </a:cubicBezTo>
                <a:cubicBezTo>
                  <a:pt x="232772" y="5210145"/>
                  <a:pt x="238105" y="5530183"/>
                  <a:pt x="208566" y="5691585"/>
                </a:cubicBezTo>
                <a:cubicBezTo>
                  <a:pt x="220815" y="5708045"/>
                  <a:pt x="292821" y="5731368"/>
                  <a:pt x="417132" y="5726345"/>
                </a:cubicBezTo>
                <a:cubicBezTo>
                  <a:pt x="302090" y="5727039"/>
                  <a:pt x="206354" y="5742871"/>
                  <a:pt x="208566" y="5761105"/>
                </a:cubicBezTo>
                <a:cubicBezTo>
                  <a:pt x="199629" y="5906313"/>
                  <a:pt x="193758" y="6237065"/>
                  <a:pt x="208566" y="6446209"/>
                </a:cubicBezTo>
                <a:cubicBezTo>
                  <a:pt x="223374" y="6655353"/>
                  <a:pt x="222005" y="6792804"/>
                  <a:pt x="208566" y="6961609"/>
                </a:cubicBezTo>
                <a:cubicBezTo>
                  <a:pt x="195127" y="7130414"/>
                  <a:pt x="210872" y="7346080"/>
                  <a:pt x="208566" y="7590145"/>
                </a:cubicBezTo>
                <a:cubicBezTo>
                  <a:pt x="206260" y="7834210"/>
                  <a:pt x="226114" y="7982299"/>
                  <a:pt x="208566" y="8105544"/>
                </a:cubicBezTo>
                <a:cubicBezTo>
                  <a:pt x="191018" y="8228789"/>
                  <a:pt x="181431" y="8534302"/>
                  <a:pt x="208566" y="8790649"/>
                </a:cubicBezTo>
                <a:cubicBezTo>
                  <a:pt x="235701" y="9046997"/>
                  <a:pt x="226786" y="9033257"/>
                  <a:pt x="208566" y="9249480"/>
                </a:cubicBezTo>
                <a:cubicBezTo>
                  <a:pt x="190346" y="9465703"/>
                  <a:pt x="183426" y="9589325"/>
                  <a:pt x="208566" y="9764879"/>
                </a:cubicBezTo>
                <a:cubicBezTo>
                  <a:pt x="233706" y="9940433"/>
                  <a:pt x="197868" y="10008501"/>
                  <a:pt x="208566" y="10223711"/>
                </a:cubicBezTo>
                <a:cubicBezTo>
                  <a:pt x="219264" y="10438921"/>
                  <a:pt x="257152" y="10842737"/>
                  <a:pt x="208566" y="11417929"/>
                </a:cubicBezTo>
                <a:cubicBezTo>
                  <a:pt x="191294" y="11446239"/>
                  <a:pt x="99370" y="11442902"/>
                  <a:pt x="0" y="11452689"/>
                </a:cubicBezTo>
                <a:cubicBezTo>
                  <a:pt x="20261" y="11254747"/>
                  <a:pt x="35151" y="10919711"/>
                  <a:pt x="0" y="10664475"/>
                </a:cubicBezTo>
                <a:cubicBezTo>
                  <a:pt x="-35151" y="10409239"/>
                  <a:pt x="-4477" y="10298342"/>
                  <a:pt x="0" y="9990787"/>
                </a:cubicBezTo>
                <a:cubicBezTo>
                  <a:pt x="4477" y="9683232"/>
                  <a:pt x="-27733" y="9567726"/>
                  <a:pt x="0" y="9317099"/>
                </a:cubicBezTo>
                <a:cubicBezTo>
                  <a:pt x="27733" y="9066472"/>
                  <a:pt x="5009" y="9076812"/>
                  <a:pt x="0" y="8986992"/>
                </a:cubicBezTo>
                <a:cubicBezTo>
                  <a:pt x="-5009" y="8897172"/>
                  <a:pt x="24783" y="8657064"/>
                  <a:pt x="0" y="8427832"/>
                </a:cubicBezTo>
                <a:cubicBezTo>
                  <a:pt x="-24783" y="8198600"/>
                  <a:pt x="18819" y="7801038"/>
                  <a:pt x="0" y="7525090"/>
                </a:cubicBezTo>
                <a:cubicBezTo>
                  <a:pt x="-18819" y="7249142"/>
                  <a:pt x="-4453" y="7272772"/>
                  <a:pt x="0" y="7194983"/>
                </a:cubicBezTo>
                <a:cubicBezTo>
                  <a:pt x="4453" y="7117194"/>
                  <a:pt x="-10157" y="6960492"/>
                  <a:pt x="0" y="6864877"/>
                </a:cubicBezTo>
                <a:cubicBezTo>
                  <a:pt x="10157" y="6769262"/>
                  <a:pt x="15274" y="6592923"/>
                  <a:pt x="0" y="6420243"/>
                </a:cubicBezTo>
                <a:cubicBezTo>
                  <a:pt x="-15274" y="6247563"/>
                  <a:pt x="28373" y="5918969"/>
                  <a:pt x="0" y="5746555"/>
                </a:cubicBezTo>
                <a:cubicBezTo>
                  <a:pt x="-28373" y="5574141"/>
                  <a:pt x="7383" y="5137425"/>
                  <a:pt x="0" y="4958341"/>
                </a:cubicBezTo>
                <a:cubicBezTo>
                  <a:pt x="-7383" y="4779257"/>
                  <a:pt x="-22672" y="4511221"/>
                  <a:pt x="0" y="4284653"/>
                </a:cubicBezTo>
                <a:cubicBezTo>
                  <a:pt x="22672" y="4058085"/>
                  <a:pt x="31646" y="3932551"/>
                  <a:pt x="0" y="3610965"/>
                </a:cubicBezTo>
                <a:cubicBezTo>
                  <a:pt x="-31646" y="3289379"/>
                  <a:pt x="5544" y="3317422"/>
                  <a:pt x="0" y="3166332"/>
                </a:cubicBezTo>
                <a:cubicBezTo>
                  <a:pt x="-5544" y="3015242"/>
                  <a:pt x="2861" y="2700746"/>
                  <a:pt x="0" y="2263590"/>
                </a:cubicBezTo>
                <a:cubicBezTo>
                  <a:pt x="-2861" y="1826434"/>
                  <a:pt x="18374" y="1896069"/>
                  <a:pt x="0" y="1704430"/>
                </a:cubicBezTo>
                <a:cubicBezTo>
                  <a:pt x="-18374" y="1512791"/>
                  <a:pt x="31892" y="1090969"/>
                  <a:pt x="0" y="916215"/>
                </a:cubicBezTo>
                <a:cubicBezTo>
                  <a:pt x="-31892" y="741461"/>
                  <a:pt x="-11564" y="386656"/>
                  <a:pt x="0" y="0"/>
                </a:cubicBezTo>
                <a:close/>
              </a:path>
              <a:path w="417131" h="11452689" fill="none" extrusionOk="0">
                <a:moveTo>
                  <a:pt x="0" y="0"/>
                </a:moveTo>
                <a:cubicBezTo>
                  <a:pt x="117886" y="-2109"/>
                  <a:pt x="208823" y="14003"/>
                  <a:pt x="208566" y="34760"/>
                </a:cubicBezTo>
                <a:cubicBezTo>
                  <a:pt x="217934" y="221495"/>
                  <a:pt x="192287" y="374025"/>
                  <a:pt x="208566" y="663296"/>
                </a:cubicBezTo>
                <a:cubicBezTo>
                  <a:pt x="224845" y="952567"/>
                  <a:pt x="230817" y="948951"/>
                  <a:pt x="208566" y="1122127"/>
                </a:cubicBezTo>
                <a:cubicBezTo>
                  <a:pt x="186315" y="1295303"/>
                  <a:pt x="206274" y="1560150"/>
                  <a:pt x="208566" y="1694095"/>
                </a:cubicBezTo>
                <a:cubicBezTo>
                  <a:pt x="210858" y="1828040"/>
                  <a:pt x="176014" y="2243355"/>
                  <a:pt x="208566" y="2435768"/>
                </a:cubicBezTo>
                <a:cubicBezTo>
                  <a:pt x="241118" y="2628181"/>
                  <a:pt x="231992" y="2809271"/>
                  <a:pt x="208566" y="3064304"/>
                </a:cubicBezTo>
                <a:cubicBezTo>
                  <a:pt x="185140" y="3319337"/>
                  <a:pt x="178031" y="3510418"/>
                  <a:pt x="208566" y="3692840"/>
                </a:cubicBezTo>
                <a:cubicBezTo>
                  <a:pt x="239101" y="3875262"/>
                  <a:pt x="234824" y="4174712"/>
                  <a:pt x="208566" y="4434513"/>
                </a:cubicBezTo>
                <a:cubicBezTo>
                  <a:pt x="182308" y="4694314"/>
                  <a:pt x="215555" y="4764521"/>
                  <a:pt x="208566" y="5006481"/>
                </a:cubicBezTo>
                <a:cubicBezTo>
                  <a:pt x="201577" y="5248441"/>
                  <a:pt x="227144" y="5440679"/>
                  <a:pt x="208566" y="5691585"/>
                </a:cubicBezTo>
                <a:cubicBezTo>
                  <a:pt x="216264" y="5704169"/>
                  <a:pt x="311164" y="5722979"/>
                  <a:pt x="417132" y="5726345"/>
                </a:cubicBezTo>
                <a:cubicBezTo>
                  <a:pt x="301014" y="5724941"/>
                  <a:pt x="208761" y="5742460"/>
                  <a:pt x="208566" y="5761105"/>
                </a:cubicBezTo>
                <a:cubicBezTo>
                  <a:pt x="187155" y="6007362"/>
                  <a:pt x="193908" y="6145841"/>
                  <a:pt x="208566" y="6502777"/>
                </a:cubicBezTo>
                <a:cubicBezTo>
                  <a:pt x="223224" y="6859713"/>
                  <a:pt x="198086" y="6861713"/>
                  <a:pt x="208566" y="6961609"/>
                </a:cubicBezTo>
                <a:cubicBezTo>
                  <a:pt x="219046" y="7061505"/>
                  <a:pt x="178705" y="7385729"/>
                  <a:pt x="208566" y="7703281"/>
                </a:cubicBezTo>
                <a:cubicBezTo>
                  <a:pt x="238427" y="8020833"/>
                  <a:pt x="184340" y="8189246"/>
                  <a:pt x="208566" y="8331817"/>
                </a:cubicBezTo>
                <a:cubicBezTo>
                  <a:pt x="232792" y="8474388"/>
                  <a:pt x="187089" y="8715775"/>
                  <a:pt x="208566" y="9073490"/>
                </a:cubicBezTo>
                <a:cubicBezTo>
                  <a:pt x="230043" y="9431205"/>
                  <a:pt x="192344" y="9411466"/>
                  <a:pt x="208566" y="9645457"/>
                </a:cubicBezTo>
                <a:cubicBezTo>
                  <a:pt x="224788" y="9879448"/>
                  <a:pt x="232072" y="10115748"/>
                  <a:pt x="208566" y="10330562"/>
                </a:cubicBezTo>
                <a:cubicBezTo>
                  <a:pt x="185060" y="10545376"/>
                  <a:pt x="229151" y="11168907"/>
                  <a:pt x="208566" y="11417929"/>
                </a:cubicBezTo>
                <a:cubicBezTo>
                  <a:pt x="197786" y="11442665"/>
                  <a:pt x="117217" y="11448825"/>
                  <a:pt x="0" y="11452689"/>
                </a:cubicBezTo>
              </a:path>
              <a:path w="417131" h="11452689" fill="none" stroke="0" extrusionOk="0">
                <a:moveTo>
                  <a:pt x="0" y="0"/>
                </a:moveTo>
                <a:cubicBezTo>
                  <a:pt x="113011" y="4169"/>
                  <a:pt x="212629" y="14157"/>
                  <a:pt x="208566" y="34760"/>
                </a:cubicBezTo>
                <a:cubicBezTo>
                  <a:pt x="231557" y="228429"/>
                  <a:pt x="219891" y="474074"/>
                  <a:pt x="208566" y="719864"/>
                </a:cubicBezTo>
                <a:cubicBezTo>
                  <a:pt x="197241" y="965654"/>
                  <a:pt x="203842" y="1144199"/>
                  <a:pt x="208566" y="1291832"/>
                </a:cubicBezTo>
                <a:cubicBezTo>
                  <a:pt x="213290" y="1439465"/>
                  <a:pt x="234709" y="1641423"/>
                  <a:pt x="208566" y="1863800"/>
                </a:cubicBezTo>
                <a:cubicBezTo>
                  <a:pt x="182423" y="2086177"/>
                  <a:pt x="212169" y="2272887"/>
                  <a:pt x="208566" y="2492336"/>
                </a:cubicBezTo>
                <a:cubicBezTo>
                  <a:pt x="204963" y="2711785"/>
                  <a:pt x="221681" y="2806456"/>
                  <a:pt x="208566" y="2951168"/>
                </a:cubicBezTo>
                <a:cubicBezTo>
                  <a:pt x="195451" y="3095880"/>
                  <a:pt x="234033" y="3414199"/>
                  <a:pt x="208566" y="3636272"/>
                </a:cubicBezTo>
                <a:cubicBezTo>
                  <a:pt x="183099" y="3858345"/>
                  <a:pt x="230979" y="3994981"/>
                  <a:pt x="208566" y="4095103"/>
                </a:cubicBezTo>
                <a:cubicBezTo>
                  <a:pt x="186153" y="4195225"/>
                  <a:pt x="202793" y="4396607"/>
                  <a:pt x="208566" y="4553935"/>
                </a:cubicBezTo>
                <a:cubicBezTo>
                  <a:pt x="214339" y="4711263"/>
                  <a:pt x="198100" y="4799379"/>
                  <a:pt x="208566" y="5012766"/>
                </a:cubicBezTo>
                <a:cubicBezTo>
                  <a:pt x="219032" y="5226153"/>
                  <a:pt x="240160" y="5374566"/>
                  <a:pt x="208566" y="5691585"/>
                </a:cubicBezTo>
                <a:cubicBezTo>
                  <a:pt x="188033" y="5710962"/>
                  <a:pt x="308762" y="5713738"/>
                  <a:pt x="417132" y="5726345"/>
                </a:cubicBezTo>
                <a:cubicBezTo>
                  <a:pt x="302269" y="5725559"/>
                  <a:pt x="205225" y="5742507"/>
                  <a:pt x="208566" y="5761105"/>
                </a:cubicBezTo>
                <a:cubicBezTo>
                  <a:pt x="222161" y="5954052"/>
                  <a:pt x="205249" y="6039012"/>
                  <a:pt x="208566" y="6219936"/>
                </a:cubicBezTo>
                <a:cubicBezTo>
                  <a:pt x="211883" y="6400860"/>
                  <a:pt x="197292" y="6602337"/>
                  <a:pt x="208566" y="6791904"/>
                </a:cubicBezTo>
                <a:cubicBezTo>
                  <a:pt x="219840" y="6981471"/>
                  <a:pt x="221447" y="7108362"/>
                  <a:pt x="208566" y="7250735"/>
                </a:cubicBezTo>
                <a:cubicBezTo>
                  <a:pt x="195685" y="7393108"/>
                  <a:pt x="222427" y="7493905"/>
                  <a:pt x="208566" y="7709567"/>
                </a:cubicBezTo>
                <a:cubicBezTo>
                  <a:pt x="194705" y="7925229"/>
                  <a:pt x="204882" y="8149602"/>
                  <a:pt x="208566" y="8338103"/>
                </a:cubicBezTo>
                <a:cubicBezTo>
                  <a:pt x="212250" y="8526604"/>
                  <a:pt x="198825" y="8707121"/>
                  <a:pt x="208566" y="8853502"/>
                </a:cubicBezTo>
                <a:cubicBezTo>
                  <a:pt x="218307" y="8999883"/>
                  <a:pt x="185735" y="9313695"/>
                  <a:pt x="208566" y="9595175"/>
                </a:cubicBezTo>
                <a:cubicBezTo>
                  <a:pt x="231397" y="9876655"/>
                  <a:pt x="239148" y="10141907"/>
                  <a:pt x="208566" y="10336847"/>
                </a:cubicBezTo>
                <a:cubicBezTo>
                  <a:pt x="177984" y="10531787"/>
                  <a:pt x="190537" y="10722766"/>
                  <a:pt x="208566" y="10852247"/>
                </a:cubicBezTo>
                <a:cubicBezTo>
                  <a:pt x="226595" y="10981728"/>
                  <a:pt x="214814" y="11245332"/>
                  <a:pt x="208566" y="11417929"/>
                </a:cubicBezTo>
                <a:cubicBezTo>
                  <a:pt x="200225" y="11424794"/>
                  <a:pt x="124684" y="11472207"/>
                  <a:pt x="0" y="11452689"/>
                </a:cubicBezTo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017028780">
                  <a:prstGeom prst="righ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TextBox 34">
            <a:extLst>
              <a:ext uri="{FF2B5EF4-FFF2-40B4-BE49-F238E27FC236}">
                <a16:creationId xmlns:a16="http://schemas.microsoft.com/office/drawing/2014/main" id="{09FCD0A5-B4DB-3886-C906-A9500355F493}"/>
              </a:ext>
            </a:extLst>
          </p:cNvPr>
          <p:cNvSpPr txBox="1"/>
          <p:nvPr/>
        </p:nvSpPr>
        <p:spPr>
          <a:xfrm>
            <a:off x="2140076" y="2546002"/>
            <a:ext cx="117140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2.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สามารถเลือกภาระงานจากบัญชี </a:t>
            </a:r>
            <a:r>
              <a: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 – 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</a:t>
            </a:r>
            <a:r>
              <a: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 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มาชดเชยให้ครบได้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501C3E4D-C6DA-E153-4DC1-33F55EE778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06" y="2413564"/>
            <a:ext cx="563821" cy="451057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A165CAD-9991-B411-2D80-A1EEC6DA9D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2179" y="128127"/>
            <a:ext cx="7287642" cy="660174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02914083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58D35-381C-40C8-F554-C5675BED9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917BAEA-FC5C-468B-29FA-122AB05DFC40}"/>
              </a:ext>
            </a:extLst>
          </p:cNvPr>
          <p:cNvGrpSpPr/>
          <p:nvPr/>
        </p:nvGrpSpPr>
        <p:grpSpPr>
          <a:xfrm>
            <a:off x="101974" y="48316"/>
            <a:ext cx="12192000" cy="6858000"/>
            <a:chOff x="1" y="0"/>
            <a:chExt cx="18288000" cy="1028700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497495B9-1581-2CE4-191D-E40F9F75D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43750"/>
            <a:stretch>
              <a:fillRect/>
            </a:stretch>
          </p:blipFill>
          <p:spPr>
            <a:xfrm>
              <a:off x="1" y="0"/>
              <a:ext cx="18288000" cy="10287000"/>
            </a:xfrm>
            <a:prstGeom prst="rect">
              <a:avLst/>
            </a:prstGeom>
          </p:spPr>
        </p:pic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B92CBF1-8F54-05E1-93BA-22269D95E64A}"/>
                </a:ext>
              </a:extLst>
            </p:cNvPr>
            <p:cNvSpPr/>
            <p:nvPr/>
          </p:nvSpPr>
          <p:spPr>
            <a:xfrm>
              <a:off x="191688" y="115073"/>
              <a:ext cx="17641818" cy="10022841"/>
            </a:xfrm>
            <a:custGeom>
              <a:avLst/>
              <a:gdLst/>
              <a:ahLst/>
              <a:cxnLst/>
              <a:rect l="l" t="t" r="r" b="b"/>
              <a:pathLst>
                <a:path w="5967726" h="3390442">
                  <a:moveTo>
                    <a:pt x="0" y="0"/>
                  </a:moveTo>
                  <a:lnTo>
                    <a:pt x="5967726" y="0"/>
                  </a:lnTo>
                  <a:lnTo>
                    <a:pt x="5967726" y="3390442"/>
                  </a:lnTo>
                  <a:lnTo>
                    <a:pt x="0" y="3390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" name="AutoShape 26">
            <a:extLst>
              <a:ext uri="{FF2B5EF4-FFF2-40B4-BE49-F238E27FC236}">
                <a16:creationId xmlns:a16="http://schemas.microsoft.com/office/drawing/2014/main" id="{BA806600-336F-1DFB-792D-33F50E2961BF}"/>
              </a:ext>
            </a:extLst>
          </p:cNvPr>
          <p:cNvSpPr/>
          <p:nvPr/>
        </p:nvSpPr>
        <p:spPr>
          <a:xfrm>
            <a:off x="540568" y="5656864"/>
            <a:ext cx="5689563" cy="1096666"/>
          </a:xfrm>
          <a:prstGeom prst="rect">
            <a:avLst/>
          </a:prstGeom>
          <a:solidFill>
            <a:srgbClr val="CCCCFF">
              <a:alpha val="29804"/>
            </a:srgbClr>
          </a:solidFill>
          <a:ln>
            <a:solidFill>
              <a:srgbClr val="9966FF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6" name="รูปแบบอิสระ 95">
            <a:extLst>
              <a:ext uri="{FF2B5EF4-FFF2-40B4-BE49-F238E27FC236}">
                <a16:creationId xmlns:a16="http://schemas.microsoft.com/office/drawing/2014/main" id="{EEBA2F3C-80A5-49AE-3D50-9D98B66ACE6F}"/>
              </a:ext>
            </a:extLst>
          </p:cNvPr>
          <p:cNvSpPr/>
          <p:nvPr/>
        </p:nvSpPr>
        <p:spPr>
          <a:xfrm>
            <a:off x="556583" y="5655408"/>
            <a:ext cx="2188119" cy="1076215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9" name="AutoShape 21">
            <a:extLst>
              <a:ext uri="{FF2B5EF4-FFF2-40B4-BE49-F238E27FC236}">
                <a16:creationId xmlns:a16="http://schemas.microsoft.com/office/drawing/2014/main" id="{9E0A81CB-27B7-7D68-1CC0-D6D5AD0A683E}"/>
              </a:ext>
            </a:extLst>
          </p:cNvPr>
          <p:cNvSpPr/>
          <p:nvPr/>
        </p:nvSpPr>
        <p:spPr>
          <a:xfrm>
            <a:off x="509547" y="4359180"/>
            <a:ext cx="5563435" cy="1096601"/>
          </a:xfrm>
          <a:prstGeom prst="rect">
            <a:avLst/>
          </a:prstGeom>
          <a:solidFill>
            <a:srgbClr val="FFFF99">
              <a:alpha val="29804"/>
            </a:srgbClr>
          </a:solidFill>
          <a:ln>
            <a:solidFill>
              <a:srgbClr val="FFC000"/>
            </a:solidFill>
          </a:ln>
        </p:spPr>
        <p:txBody>
          <a:bodyPr/>
          <a:lstStyle/>
          <a:p>
            <a:pPr defTabSz="609600"/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2" name="รูปแบบอิสระ 91">
            <a:extLst>
              <a:ext uri="{FF2B5EF4-FFF2-40B4-BE49-F238E27FC236}">
                <a16:creationId xmlns:a16="http://schemas.microsoft.com/office/drawing/2014/main" id="{E1EA5C3B-7B4E-C785-3B07-00446D1373FC}"/>
              </a:ext>
            </a:extLst>
          </p:cNvPr>
          <p:cNvSpPr/>
          <p:nvPr/>
        </p:nvSpPr>
        <p:spPr>
          <a:xfrm>
            <a:off x="548326" y="4365055"/>
            <a:ext cx="2780397" cy="1076215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9" name="AutoShape 16">
            <a:extLst>
              <a:ext uri="{FF2B5EF4-FFF2-40B4-BE49-F238E27FC236}">
                <a16:creationId xmlns:a16="http://schemas.microsoft.com/office/drawing/2014/main" id="{20CBDE07-B312-058F-DEA0-22F6000F5045}"/>
              </a:ext>
            </a:extLst>
          </p:cNvPr>
          <p:cNvSpPr/>
          <p:nvPr/>
        </p:nvSpPr>
        <p:spPr>
          <a:xfrm>
            <a:off x="6357221" y="3238365"/>
            <a:ext cx="5620286" cy="2592095"/>
          </a:xfrm>
          <a:prstGeom prst="rect">
            <a:avLst/>
          </a:prstGeom>
          <a:solidFill>
            <a:srgbClr val="FFCC99">
              <a:alpha val="29804"/>
            </a:srgbClr>
          </a:solidFill>
          <a:ln>
            <a:solidFill>
              <a:srgbClr val="FF993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1" name="รูปแบบอิสระ 90">
            <a:extLst>
              <a:ext uri="{FF2B5EF4-FFF2-40B4-BE49-F238E27FC236}">
                <a16:creationId xmlns:a16="http://schemas.microsoft.com/office/drawing/2014/main" id="{E5B877C9-E7C1-B77D-6315-B01D359C5EB5}"/>
              </a:ext>
            </a:extLst>
          </p:cNvPr>
          <p:cNvSpPr/>
          <p:nvPr/>
        </p:nvSpPr>
        <p:spPr>
          <a:xfrm>
            <a:off x="6369131" y="3230252"/>
            <a:ext cx="1896807" cy="934828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3" name="AutoShape 11">
            <a:extLst>
              <a:ext uri="{FF2B5EF4-FFF2-40B4-BE49-F238E27FC236}">
                <a16:creationId xmlns:a16="http://schemas.microsoft.com/office/drawing/2014/main" id="{921E0DD1-3BB5-330C-6BDA-D4EC6A3C4DF0}"/>
              </a:ext>
            </a:extLst>
          </p:cNvPr>
          <p:cNvSpPr/>
          <p:nvPr/>
        </p:nvSpPr>
        <p:spPr>
          <a:xfrm>
            <a:off x="549495" y="3171836"/>
            <a:ext cx="5540857" cy="1096601"/>
          </a:xfrm>
          <a:prstGeom prst="rect">
            <a:avLst/>
          </a:prstGeom>
          <a:solidFill>
            <a:srgbClr val="92D050">
              <a:alpha val="29804"/>
            </a:srgbClr>
          </a:solidFill>
          <a:ln>
            <a:solidFill>
              <a:srgbClr val="00B05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0" name="รูปแบบอิสระ 89">
            <a:extLst>
              <a:ext uri="{FF2B5EF4-FFF2-40B4-BE49-F238E27FC236}">
                <a16:creationId xmlns:a16="http://schemas.microsoft.com/office/drawing/2014/main" id="{DE00919F-27D0-584A-D2D1-E730D5FBAEDC}"/>
              </a:ext>
            </a:extLst>
          </p:cNvPr>
          <p:cNvSpPr/>
          <p:nvPr/>
        </p:nvSpPr>
        <p:spPr>
          <a:xfrm>
            <a:off x="544261" y="3156069"/>
            <a:ext cx="2490481" cy="1076215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AutoShape 5">
            <a:extLst>
              <a:ext uri="{FF2B5EF4-FFF2-40B4-BE49-F238E27FC236}">
                <a16:creationId xmlns:a16="http://schemas.microsoft.com/office/drawing/2014/main" id="{42B201D5-4739-48A8-0567-2B550928DD29}"/>
              </a:ext>
            </a:extLst>
          </p:cNvPr>
          <p:cNvSpPr/>
          <p:nvPr/>
        </p:nvSpPr>
        <p:spPr>
          <a:xfrm>
            <a:off x="568324" y="882501"/>
            <a:ext cx="6069543" cy="1430278"/>
          </a:xfrm>
          <a:prstGeom prst="rect">
            <a:avLst/>
          </a:prstGeom>
          <a:solidFill>
            <a:srgbClr val="86EAE9">
              <a:alpha val="29804"/>
            </a:srgbClr>
          </a:solidFill>
          <a:ln>
            <a:solidFill>
              <a:srgbClr val="0070C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9" name="รูปแบบอิสระ 88">
            <a:extLst>
              <a:ext uri="{FF2B5EF4-FFF2-40B4-BE49-F238E27FC236}">
                <a16:creationId xmlns:a16="http://schemas.microsoft.com/office/drawing/2014/main" id="{46D9E42D-09A2-CA00-520B-97D68AF4BB55}"/>
              </a:ext>
            </a:extLst>
          </p:cNvPr>
          <p:cNvSpPr/>
          <p:nvPr/>
        </p:nvSpPr>
        <p:spPr>
          <a:xfrm>
            <a:off x="556058" y="884860"/>
            <a:ext cx="1999374" cy="1442662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4EBFAC-8D74-B0EC-490C-51BF130F1256}"/>
              </a:ext>
            </a:extLst>
          </p:cNvPr>
          <p:cNvSpPr txBox="1"/>
          <p:nvPr/>
        </p:nvSpPr>
        <p:spPr>
          <a:xfrm>
            <a:off x="-2069851" y="125306"/>
            <a:ext cx="1040670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บัญชีแนบท้ายประกาศ บัญชี</a:t>
            </a: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 1 – บัญชี 5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8F7B126-429E-8604-C55E-D70C61690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27560" y="5845742"/>
            <a:ext cx="1838730" cy="1153822"/>
          </a:xfrm>
          <a:prstGeom prst="rect">
            <a:avLst/>
          </a:prstGeom>
        </p:spPr>
      </p:pic>
      <p:grpSp>
        <p:nvGrpSpPr>
          <p:cNvPr id="93" name="Group 31">
            <a:extLst>
              <a:ext uri="{FF2B5EF4-FFF2-40B4-BE49-F238E27FC236}">
                <a16:creationId xmlns:a16="http://schemas.microsoft.com/office/drawing/2014/main" id="{1486B29A-676B-853D-9AE0-9734FC11DBAA}"/>
              </a:ext>
            </a:extLst>
          </p:cNvPr>
          <p:cNvGrpSpPr/>
          <p:nvPr/>
        </p:nvGrpSpPr>
        <p:grpSpPr>
          <a:xfrm>
            <a:off x="599195" y="1170528"/>
            <a:ext cx="522061" cy="890643"/>
            <a:chOff x="0" y="0"/>
            <a:chExt cx="1044123" cy="2052334"/>
          </a:xfrm>
        </p:grpSpPr>
        <p:pic>
          <p:nvPicPr>
            <p:cNvPr id="94" name="Picture 32">
              <a:extLst>
                <a:ext uri="{FF2B5EF4-FFF2-40B4-BE49-F238E27FC236}">
                  <a16:creationId xmlns:a16="http://schemas.microsoft.com/office/drawing/2014/main" id="{DB78F34A-4F0F-0820-E214-D5393F327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95" name="TextBox 33">
              <a:extLst>
                <a:ext uri="{FF2B5EF4-FFF2-40B4-BE49-F238E27FC236}">
                  <a16:creationId xmlns:a16="http://schemas.microsoft.com/office/drawing/2014/main" id="{E0758DB5-C0F3-598A-629D-322819167EA1}"/>
                </a:ext>
              </a:extLst>
            </p:cNvPr>
            <p:cNvSpPr txBox="1"/>
            <p:nvPr/>
          </p:nvSpPr>
          <p:spPr>
            <a:xfrm>
              <a:off x="135672" y="304630"/>
              <a:ext cx="772779" cy="84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01</a:t>
              </a:r>
            </a:p>
          </p:txBody>
        </p:sp>
      </p:grpSp>
      <p:grpSp>
        <p:nvGrpSpPr>
          <p:cNvPr id="97" name="Group 35">
            <a:extLst>
              <a:ext uri="{FF2B5EF4-FFF2-40B4-BE49-F238E27FC236}">
                <a16:creationId xmlns:a16="http://schemas.microsoft.com/office/drawing/2014/main" id="{14B0E5CB-A7A7-5CA9-5852-8D7469B2BA4B}"/>
              </a:ext>
            </a:extLst>
          </p:cNvPr>
          <p:cNvGrpSpPr/>
          <p:nvPr/>
        </p:nvGrpSpPr>
        <p:grpSpPr>
          <a:xfrm>
            <a:off x="582010" y="3191867"/>
            <a:ext cx="522061" cy="935560"/>
            <a:chOff x="0" y="0"/>
            <a:chExt cx="1044123" cy="2052334"/>
          </a:xfrm>
        </p:grpSpPr>
        <p:pic>
          <p:nvPicPr>
            <p:cNvPr id="98" name="Picture 36">
              <a:extLst>
                <a:ext uri="{FF2B5EF4-FFF2-40B4-BE49-F238E27FC236}">
                  <a16:creationId xmlns:a16="http://schemas.microsoft.com/office/drawing/2014/main" id="{CF7C63DD-3E27-7617-BE99-E998FA303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99" name="TextBox 37">
              <a:extLst>
                <a:ext uri="{FF2B5EF4-FFF2-40B4-BE49-F238E27FC236}">
                  <a16:creationId xmlns:a16="http://schemas.microsoft.com/office/drawing/2014/main" id="{BEB659AD-E78E-8C14-E635-A871AF145505}"/>
                </a:ext>
              </a:extLst>
            </p:cNvPr>
            <p:cNvSpPr txBox="1"/>
            <p:nvPr/>
          </p:nvSpPr>
          <p:spPr>
            <a:xfrm>
              <a:off x="135672" y="457131"/>
              <a:ext cx="772779" cy="827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02</a:t>
              </a:r>
            </a:p>
          </p:txBody>
        </p:sp>
      </p:grpSp>
      <p:sp>
        <p:nvSpPr>
          <p:cNvPr id="113" name="TextBox 6">
            <a:extLst>
              <a:ext uri="{FF2B5EF4-FFF2-40B4-BE49-F238E27FC236}">
                <a16:creationId xmlns:a16="http://schemas.microsoft.com/office/drawing/2014/main" id="{CC5919F0-3B3D-C7BF-C807-C5857D4667DD}"/>
              </a:ext>
            </a:extLst>
          </p:cNvPr>
          <p:cNvSpPr txBox="1"/>
          <p:nvPr/>
        </p:nvSpPr>
        <p:spPr>
          <a:xfrm>
            <a:off x="8319030" y="3279204"/>
            <a:ext cx="3447321" cy="1287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1. </a:t>
            </a: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โครงการมหาวิทย</a:t>
            </a:r>
            <a:r>
              <a:rPr lang="th-TH" sz="180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า</a:t>
            </a: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ลัยราชภัฏสกลนครเพื่อการพัฒนาท้องถิ่น/โครงการที่ได้รับสนับสนุนหน่วยงานภายนอก</a:t>
            </a:r>
          </a:p>
          <a:p>
            <a:pPr defTabSz="609600">
              <a:lnSpc>
                <a:spcPts val="2000"/>
              </a:lnSpc>
            </a:pPr>
            <a:r>
              <a:rPr lang="en-US" sz="1800" spc="67" dirty="0">
                <a:solidFill>
                  <a:srgbClr val="FF33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 </a:t>
            </a:r>
            <a:r>
              <a:rPr lang="th-TH" sz="1800" spc="-2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โครงการบริการวิชาการ</a:t>
            </a:r>
            <a:endParaRPr lang="en-US" sz="1800" spc="-20" dirty="0">
              <a:solidFill>
                <a:schemeClr val="accent6">
                  <a:lumMod val="75000"/>
                </a:schemeClr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defTabSz="609600">
              <a:lnSpc>
                <a:spcPts val="2000"/>
              </a:lnSpc>
            </a:pPr>
            <a:r>
              <a:rPr lang="en-US" sz="1800" spc="-2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3. </a:t>
            </a:r>
            <a:r>
              <a:rPr lang="th-TH" sz="1800" spc="-2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ที่ปรึกษาโครงการให้หน่วยงานภายนอก</a:t>
            </a:r>
            <a:endParaRPr lang="en-US" sz="1800" spc="67" dirty="0">
              <a:solidFill>
                <a:schemeClr val="accent6">
                  <a:lumMod val="75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6" name="TextBox 34">
            <a:extLst>
              <a:ext uri="{FF2B5EF4-FFF2-40B4-BE49-F238E27FC236}">
                <a16:creationId xmlns:a16="http://schemas.microsoft.com/office/drawing/2014/main" id="{EDCF9F9C-49B5-7F46-9814-CCD730CE929F}"/>
              </a:ext>
            </a:extLst>
          </p:cNvPr>
          <p:cNvSpPr txBox="1"/>
          <p:nvPr/>
        </p:nvSpPr>
        <p:spPr>
          <a:xfrm>
            <a:off x="1091360" y="1336681"/>
            <a:ext cx="121389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th-TH" sz="2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ภาระงานสอน (ภาคปกติ)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3" name="Group 39">
            <a:extLst>
              <a:ext uri="{FF2B5EF4-FFF2-40B4-BE49-F238E27FC236}">
                <a16:creationId xmlns:a16="http://schemas.microsoft.com/office/drawing/2014/main" id="{9A3F5EE2-CDEA-C164-79F0-59EC58BE8E70}"/>
              </a:ext>
            </a:extLst>
          </p:cNvPr>
          <p:cNvGrpSpPr/>
          <p:nvPr/>
        </p:nvGrpSpPr>
        <p:grpSpPr>
          <a:xfrm>
            <a:off x="6438000" y="3265064"/>
            <a:ext cx="522061" cy="851885"/>
            <a:chOff x="0" y="0"/>
            <a:chExt cx="1044123" cy="2052334"/>
          </a:xfrm>
        </p:grpSpPr>
        <p:pic>
          <p:nvPicPr>
            <p:cNvPr id="124" name="Picture 40">
              <a:extLst>
                <a:ext uri="{FF2B5EF4-FFF2-40B4-BE49-F238E27FC236}">
                  <a16:creationId xmlns:a16="http://schemas.microsoft.com/office/drawing/2014/main" id="{8BBDB03C-5DD8-7CE0-1065-36BE3C076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125" name="TextBox 41">
              <a:extLst>
                <a:ext uri="{FF2B5EF4-FFF2-40B4-BE49-F238E27FC236}">
                  <a16:creationId xmlns:a16="http://schemas.microsoft.com/office/drawing/2014/main" id="{EAF0A04C-405A-77FF-C47C-92E2958D51B3}"/>
                </a:ext>
              </a:extLst>
            </p:cNvPr>
            <p:cNvSpPr txBox="1"/>
            <p:nvPr/>
          </p:nvSpPr>
          <p:spPr>
            <a:xfrm>
              <a:off x="135672" y="511351"/>
              <a:ext cx="772779" cy="827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03</a:t>
              </a:r>
            </a:p>
          </p:txBody>
        </p:sp>
      </p:grpSp>
      <p:sp>
        <p:nvSpPr>
          <p:cNvPr id="128" name="TextBox 6">
            <a:extLst>
              <a:ext uri="{FF2B5EF4-FFF2-40B4-BE49-F238E27FC236}">
                <a16:creationId xmlns:a16="http://schemas.microsoft.com/office/drawing/2014/main" id="{3079FCD3-F66A-718C-5F48-25BFF7866E30}"/>
              </a:ext>
            </a:extLst>
          </p:cNvPr>
          <p:cNvSpPr txBox="1"/>
          <p:nvPr/>
        </p:nvSpPr>
        <p:spPr>
          <a:xfrm>
            <a:off x="3328536" y="4452747"/>
            <a:ext cx="2761816" cy="77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การเป็นหัวหน้าโครงการ/ประธานดำเนินงาน/กรรมการและเลขานุการ 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</a:b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ที่เกี่ยวข้องกับงานทำนุบำรุง</a:t>
            </a:r>
            <a:r>
              <a:rPr lang="th-TH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ศิลป</a:t>
            </a: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วัฒนธรรม</a:t>
            </a:r>
            <a:endParaRPr lang="en-US" sz="1800" b="1" spc="67" dirty="0">
              <a:solidFill>
                <a:schemeClr val="accent6">
                  <a:lumMod val="75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133" name="Group 43">
            <a:extLst>
              <a:ext uri="{FF2B5EF4-FFF2-40B4-BE49-F238E27FC236}">
                <a16:creationId xmlns:a16="http://schemas.microsoft.com/office/drawing/2014/main" id="{EA2E0F29-6128-E53F-EF7A-044DE5F98A6A}"/>
              </a:ext>
            </a:extLst>
          </p:cNvPr>
          <p:cNvGrpSpPr/>
          <p:nvPr/>
        </p:nvGrpSpPr>
        <p:grpSpPr>
          <a:xfrm>
            <a:off x="549495" y="4494187"/>
            <a:ext cx="522061" cy="878526"/>
            <a:chOff x="0" y="0"/>
            <a:chExt cx="1044123" cy="2052334"/>
          </a:xfrm>
        </p:grpSpPr>
        <p:pic>
          <p:nvPicPr>
            <p:cNvPr id="134" name="Picture 44">
              <a:extLst>
                <a:ext uri="{FF2B5EF4-FFF2-40B4-BE49-F238E27FC236}">
                  <a16:creationId xmlns:a16="http://schemas.microsoft.com/office/drawing/2014/main" id="{BF4D0BD8-C28D-6466-0DF7-28CF963B2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135" name="TextBox 45">
              <a:extLst>
                <a:ext uri="{FF2B5EF4-FFF2-40B4-BE49-F238E27FC236}">
                  <a16:creationId xmlns:a16="http://schemas.microsoft.com/office/drawing/2014/main" id="{BAB2A983-5EA3-B17A-C0D0-5191BBF074C7}"/>
                </a:ext>
              </a:extLst>
            </p:cNvPr>
            <p:cNvSpPr txBox="1"/>
            <p:nvPr/>
          </p:nvSpPr>
          <p:spPr>
            <a:xfrm>
              <a:off x="135672" y="224670"/>
              <a:ext cx="772779" cy="827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04</a:t>
              </a:r>
            </a:p>
          </p:txBody>
        </p:sp>
      </p:grpSp>
      <p:sp>
        <p:nvSpPr>
          <p:cNvPr id="126" name="TextBox 34">
            <a:extLst>
              <a:ext uri="{FF2B5EF4-FFF2-40B4-BE49-F238E27FC236}">
                <a16:creationId xmlns:a16="http://schemas.microsoft.com/office/drawing/2014/main" id="{F8E9F2BD-E641-483B-D8FE-A1175A61D130}"/>
              </a:ext>
            </a:extLst>
          </p:cNvPr>
          <p:cNvSpPr txBox="1"/>
          <p:nvPr/>
        </p:nvSpPr>
        <p:spPr>
          <a:xfrm>
            <a:off x="1207611" y="4580907"/>
            <a:ext cx="2157249" cy="58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ด้านทำนุบำรุง</a:t>
            </a: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ศิลป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วัฒนธรรม</a:t>
            </a:r>
            <a:endParaRPr lang="en-US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6" name="TextBox 34">
            <a:extLst>
              <a:ext uri="{FF2B5EF4-FFF2-40B4-BE49-F238E27FC236}">
                <a16:creationId xmlns:a16="http://schemas.microsoft.com/office/drawing/2014/main" id="{710D8C33-9550-0E75-F1B7-F7846C3E4B5B}"/>
              </a:ext>
            </a:extLst>
          </p:cNvPr>
          <p:cNvSpPr txBox="1"/>
          <p:nvPr/>
        </p:nvSpPr>
        <p:spPr>
          <a:xfrm>
            <a:off x="1206029" y="3198075"/>
            <a:ext cx="157707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th-TH" sz="2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ภาระงานวิจัย นวัตกรรม และถ่ายทอดเทคโนโลยี</a:t>
            </a:r>
          </a:p>
        </p:txBody>
      </p:sp>
      <p:sp>
        <p:nvSpPr>
          <p:cNvPr id="138" name="TextBox 6">
            <a:extLst>
              <a:ext uri="{FF2B5EF4-FFF2-40B4-BE49-F238E27FC236}">
                <a16:creationId xmlns:a16="http://schemas.microsoft.com/office/drawing/2014/main" id="{C1618274-D51A-234B-F589-27A6BCAA8F61}"/>
              </a:ext>
            </a:extLst>
          </p:cNvPr>
          <p:cNvSpPr txBox="1"/>
          <p:nvPr/>
        </p:nvSpPr>
        <p:spPr>
          <a:xfrm>
            <a:off x="3066186" y="3509400"/>
            <a:ext cx="3028554" cy="518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en-US" sz="1800" b="1" spc="-20" dirty="0">
                <a:solidFill>
                  <a:srgbClr val="009900"/>
                </a:solidFill>
                <a:effectLst/>
                <a:latin typeface="TH Niramit AS" panose="02000506000000020004" pitchFamily="2" charset="-34"/>
                <a:ea typeface="Aptos" panose="020B0004020202020204" pitchFamily="34" charset="0"/>
                <a:cs typeface="TH Niramit AS" panose="02000506000000020004" pitchFamily="2" charset="-34"/>
              </a:rPr>
              <a:t>2.1 </a:t>
            </a:r>
            <a:r>
              <a:rPr lang="th-TH" sz="1800" b="1" spc="-20" dirty="0">
                <a:solidFill>
                  <a:srgbClr val="009900"/>
                </a:solidFill>
                <a:effectLst/>
                <a:latin typeface="TH Niramit AS" panose="02000506000000020004" pitchFamily="2" charset="-34"/>
                <a:ea typeface="Aptos" panose="020B0004020202020204" pitchFamily="34" charset="0"/>
                <a:cs typeface="TH Niramit AS" panose="02000506000000020004" pitchFamily="2" charset="-34"/>
              </a:rPr>
              <a:t>หลักเกณฑ์และวิธีการคิดภาระงานวิจัย</a:t>
            </a:r>
            <a:endParaRPr lang="en-US" sz="1800" b="1" spc="-20" dirty="0">
              <a:solidFill>
                <a:srgbClr val="009900"/>
              </a:solidFill>
              <a:effectLst/>
              <a:latin typeface="TH Niramit AS" panose="02000506000000020004" pitchFamily="2" charset="-34"/>
              <a:ea typeface="Aptos" panose="020B0004020202020204" pitchFamily="34" charset="0"/>
              <a:cs typeface="TH Niramit AS" panose="02000506000000020004" pitchFamily="2" charset="-34"/>
            </a:endParaRPr>
          </a:p>
          <a:p>
            <a:pPr defTabSz="609600">
              <a:lnSpc>
                <a:spcPts val="2000"/>
              </a:lnSpc>
            </a:pPr>
            <a:r>
              <a:rPr lang="en-US" sz="1800" b="1" spc="-20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2.2 </a:t>
            </a:r>
            <a:r>
              <a:rPr lang="th-TH" sz="1800" b="1" dirty="0">
                <a:solidFill>
                  <a:srgbClr val="009900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หลักเกณฑ์และวิธีการคิดงานวิชาการอื่น</a:t>
            </a:r>
            <a:endParaRPr lang="en-US" sz="1800" b="1" spc="67" dirty="0">
              <a:solidFill>
                <a:srgbClr val="0099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143" name="Group 47">
            <a:extLst>
              <a:ext uri="{FF2B5EF4-FFF2-40B4-BE49-F238E27FC236}">
                <a16:creationId xmlns:a16="http://schemas.microsoft.com/office/drawing/2014/main" id="{FD647879-786A-2968-A9D9-D906A24A1206}"/>
              </a:ext>
            </a:extLst>
          </p:cNvPr>
          <p:cNvGrpSpPr/>
          <p:nvPr/>
        </p:nvGrpSpPr>
        <p:grpSpPr>
          <a:xfrm>
            <a:off x="617331" y="5732072"/>
            <a:ext cx="522061" cy="982181"/>
            <a:chOff x="0" y="0"/>
            <a:chExt cx="1044123" cy="2052334"/>
          </a:xfrm>
        </p:grpSpPr>
        <p:pic>
          <p:nvPicPr>
            <p:cNvPr id="144" name="Picture 48">
              <a:extLst>
                <a:ext uri="{FF2B5EF4-FFF2-40B4-BE49-F238E27FC236}">
                  <a16:creationId xmlns:a16="http://schemas.microsoft.com/office/drawing/2014/main" id="{DB495D73-397E-D73B-DB40-F58D6C398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145" name="TextBox 49">
              <a:extLst>
                <a:ext uri="{FF2B5EF4-FFF2-40B4-BE49-F238E27FC236}">
                  <a16:creationId xmlns:a16="http://schemas.microsoft.com/office/drawing/2014/main" id="{93800F04-B9ED-D672-A6A7-CBE4814C6CF7}"/>
                </a:ext>
              </a:extLst>
            </p:cNvPr>
            <p:cNvSpPr txBox="1"/>
            <p:nvPr/>
          </p:nvSpPr>
          <p:spPr>
            <a:xfrm>
              <a:off x="96422" y="379225"/>
              <a:ext cx="772779" cy="827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05</a:t>
              </a:r>
            </a:p>
          </p:txBody>
        </p:sp>
      </p:grpSp>
      <p:sp>
        <p:nvSpPr>
          <p:cNvPr id="176" name="TextBox 6">
            <a:extLst>
              <a:ext uri="{FF2B5EF4-FFF2-40B4-BE49-F238E27FC236}">
                <a16:creationId xmlns:a16="http://schemas.microsoft.com/office/drawing/2014/main" id="{E40599CC-D43C-119D-460E-550C726E42D4}"/>
              </a:ext>
            </a:extLst>
          </p:cNvPr>
          <p:cNvSpPr txBox="1"/>
          <p:nvPr/>
        </p:nvSpPr>
        <p:spPr>
          <a:xfrm>
            <a:off x="2806182" y="5796654"/>
            <a:ext cx="3398827" cy="103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800" b="1" kern="0" spc="-20" dirty="0">
                <a:solidFill>
                  <a:srgbClr val="9966FF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5.1 ลักษณะงาน ภาระหน้าที่ และการคิดภาระงานของผู้ดำรงตำแหน่งประเภทผู้บริหาร</a:t>
            </a:r>
            <a:br>
              <a:rPr lang="en-US" sz="1800" b="1" kern="0" spc="-20" dirty="0">
                <a:solidFill>
                  <a:srgbClr val="9966FF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</a:br>
            <a:r>
              <a:rPr lang="en-US" sz="1800" b="1" kern="0" spc="-20" dirty="0">
                <a:solidFill>
                  <a:srgbClr val="9966FF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5.2 </a:t>
            </a:r>
            <a:r>
              <a:rPr lang="th-TH" sz="1800" b="1" kern="0" spc="-20" dirty="0">
                <a:solidFill>
                  <a:srgbClr val="9966FF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ลักษณะงาน ภาระหน้าที่ และการคิดภาระงานด้านการพัฒนานักศึกษา</a:t>
            </a:r>
            <a:endParaRPr lang="en-US" sz="1800" b="1" spc="67" dirty="0">
              <a:solidFill>
                <a:srgbClr val="9966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ตัวแทนหมายเลขสไลด์ 11">
            <a:extLst>
              <a:ext uri="{FF2B5EF4-FFF2-40B4-BE49-F238E27FC236}">
                <a16:creationId xmlns:a16="http://schemas.microsoft.com/office/drawing/2014/main" id="{05BDBE9E-93D6-97ED-2ACD-AB104597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2401" y="6503900"/>
            <a:ext cx="496571" cy="334779"/>
          </a:xfrm>
          <a:solidFill>
            <a:srgbClr val="70AD47">
              <a:lumMod val="50000"/>
            </a:srgbClr>
          </a:solidFill>
        </p:spPr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2000" b="1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fld>
            <a:endParaRPr lang="en-US" sz="20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E74855E2-FC75-2588-E2F5-A700EB8B808E}"/>
              </a:ext>
            </a:extLst>
          </p:cNvPr>
          <p:cNvSpPr/>
          <p:nvPr/>
        </p:nvSpPr>
        <p:spPr>
          <a:xfrm>
            <a:off x="2498789" y="908088"/>
            <a:ext cx="4662741" cy="1431437"/>
          </a:xfrm>
          <a:prstGeom prst="rect">
            <a:avLst/>
          </a:prstGeom>
          <a:noFill/>
          <a:ln w="508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>
              <a:defRPr/>
            </a:pPr>
            <a:r>
              <a:rPr lang="en-US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1.1 </a:t>
            </a:r>
            <a:r>
              <a:rPr lang="th-TH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งานสอนระดับปริญญาตรี (ประเภท ก </a:t>
            </a:r>
            <a:r>
              <a:rPr lang="en-US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– </a:t>
            </a:r>
            <a:r>
              <a:rPr lang="th-TH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จ)</a:t>
            </a:r>
            <a:br>
              <a:rPr lang="th-TH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1.2 </a:t>
            </a:r>
            <a:r>
              <a:rPr lang="th-TH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งานสอนระดับบัณฑิตศึกษา (ภาคปกติ) ประเภท ก </a:t>
            </a:r>
            <a:r>
              <a:rPr lang="en-US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– </a:t>
            </a:r>
            <a:r>
              <a:rPr lang="th-TH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</a:t>
            </a:r>
          </a:p>
          <a:p>
            <a:pPr lvl="0"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1.3 </a:t>
            </a:r>
            <a:r>
              <a:rPr lang="th-TH" sz="1800" dirty="0">
                <a:solidFill>
                  <a:srgbClr val="0070C0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ภาระงานสอนกรณีรายวิชาใดมีผู้ดำรงตำแหน่งวิชาการสอนมากกว่า 1 คน ให้คิดเฉลี่ยสัดส่วนภาระงานตามชั่วโมงที่สอน</a:t>
            </a:r>
            <a:endParaRPr lang="en-US" sz="1800" dirty="0">
              <a:solidFill>
                <a:srgbClr val="0070C0"/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lvl="0">
              <a:defRPr/>
            </a:pPr>
            <a:r>
              <a:rPr lang="en-US" sz="1800" dirty="0">
                <a:solidFill>
                  <a:srgbClr val="0070C0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1.4 </a:t>
            </a:r>
            <a:r>
              <a:rPr lang="th-TH" sz="1800" dirty="0">
                <a:solidFill>
                  <a:srgbClr val="0070C0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งานสอนโรงเรียนวิถีธรรมแห่งมหาวิทยาลัยราชภัฏสกลนคร</a:t>
            </a:r>
            <a:endParaRPr kumimoji="0" lang="th-TH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16" name="ลูกศรเชื่อมต่อแบบตรง 15">
            <a:extLst>
              <a:ext uri="{FF2B5EF4-FFF2-40B4-BE49-F238E27FC236}">
                <a16:creationId xmlns:a16="http://schemas.microsoft.com/office/drawing/2014/main" id="{146D3BC3-06D9-1DD7-C7CA-B7B46EB9567F}"/>
              </a:ext>
            </a:extLst>
          </p:cNvPr>
          <p:cNvCxnSpPr>
            <a:cxnSpLocks/>
          </p:cNvCxnSpPr>
          <p:nvPr/>
        </p:nvCxnSpPr>
        <p:spPr>
          <a:xfrm flipV="1">
            <a:off x="6727876" y="787516"/>
            <a:ext cx="433654" cy="646331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4">
            <a:extLst>
              <a:ext uri="{FF2B5EF4-FFF2-40B4-BE49-F238E27FC236}">
                <a16:creationId xmlns:a16="http://schemas.microsoft.com/office/drawing/2014/main" id="{A477E798-FD50-68FF-82FE-792535F4B370}"/>
              </a:ext>
            </a:extLst>
          </p:cNvPr>
          <p:cNvSpPr txBox="1"/>
          <p:nvPr/>
        </p:nvSpPr>
        <p:spPr>
          <a:xfrm>
            <a:off x="6525928" y="182475"/>
            <a:ext cx="252141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 </a:t>
            </a:r>
            <a:r>
              <a:rPr lang="th-TH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กรณี ภาระงานสอนขั้นต่ำไม่ถึง </a:t>
            </a:r>
            <a:br>
              <a:rPr lang="th-TH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</a:br>
            <a:r>
              <a:rPr lang="th-TH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ร้อยละ 65</a:t>
            </a:r>
            <a:r>
              <a:rPr lang="en-US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 </a:t>
            </a:r>
            <a:r>
              <a:rPr lang="th-TH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หรือ 22.75 ชม. / สัปดาห์</a:t>
            </a:r>
            <a:endParaRPr lang="th-TH" sz="1800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0FC5C1C3-624D-748C-A43F-E19B64A21E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59" y="141527"/>
            <a:ext cx="563821" cy="451057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A294B4A4-EE6C-6212-71A4-1A8B4C56E3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13" y="702700"/>
            <a:ext cx="491612" cy="553471"/>
          </a:xfrm>
          <a:prstGeom prst="rect">
            <a:avLst/>
          </a:prstGeom>
        </p:spPr>
      </p:pic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E9D33586-8071-3234-4CE1-4A7C95228396}"/>
              </a:ext>
            </a:extLst>
          </p:cNvPr>
          <p:cNvSpPr/>
          <p:nvPr/>
        </p:nvSpPr>
        <p:spPr>
          <a:xfrm>
            <a:off x="9104056" y="156881"/>
            <a:ext cx="2768640" cy="605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>
              <a:defRPr/>
            </a:pPr>
            <a:r>
              <a:rPr lang="th-TH" sz="20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 ให้จัดทำบันทึกข้อความ </a:t>
            </a:r>
            <a:br>
              <a:rPr lang="th-TH" sz="15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5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* </a:t>
            </a:r>
            <a:r>
              <a:rPr lang="th-TH" sz="15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เสนอประประธานสาขา และคณบดี ลงนาม</a:t>
            </a:r>
            <a:endParaRPr kumimoji="0" lang="th-TH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C751A843-80D1-DF19-655F-2E1787C3F8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5629" y="819624"/>
            <a:ext cx="1516854" cy="137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7C0095A0-D945-47AB-7576-7007FB69E5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326" y="838782"/>
            <a:ext cx="1866716" cy="1400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E02EC29B-5199-5491-E596-09D31AACDCE8}"/>
              </a:ext>
            </a:extLst>
          </p:cNvPr>
          <p:cNvSpPr txBox="1"/>
          <p:nvPr/>
        </p:nvSpPr>
        <p:spPr>
          <a:xfrm>
            <a:off x="6831405" y="1448810"/>
            <a:ext cx="4351245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rgbClr val="C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บันทึกข้อความ</a:t>
            </a:r>
            <a:br>
              <a:rPr lang="th-TH" sz="1600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เรื่อง ขอใช้ภาระงานอื่นชดเชยตามข้อบังคับมหาวิทยาลัยราชภัฏสกลนคร ว่าด้วย ภาระงานทางวิชาการของผู้ดำรงตำแหน่งอาจารย์ ผู้ช่วยศาสตราจารย์ รองศาสตราจารย์ และศาสตราจารย์ พ.ศ. 2562</a:t>
            </a: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0FA70F0B-61F0-ACB0-B5CD-04F40D71EDF1}"/>
              </a:ext>
            </a:extLst>
          </p:cNvPr>
          <p:cNvSpPr txBox="1"/>
          <p:nvPr/>
        </p:nvSpPr>
        <p:spPr>
          <a:xfrm>
            <a:off x="7039461" y="3491015"/>
            <a:ext cx="1217702" cy="614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บริการวิชาการ</a:t>
            </a:r>
            <a:endParaRPr lang="en-US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4A975841-9F12-7753-FD1D-705FFF687E25}"/>
              </a:ext>
            </a:extLst>
          </p:cNvPr>
          <p:cNvSpPr txBox="1"/>
          <p:nvPr/>
        </p:nvSpPr>
        <p:spPr>
          <a:xfrm>
            <a:off x="6397077" y="4245500"/>
            <a:ext cx="5620286" cy="1544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4. </a:t>
            </a:r>
            <a:r>
              <a:rPr lang="th-TH" sz="180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วิทยากร</a:t>
            </a:r>
          </a:p>
          <a:p>
            <a:pPr defTabSz="609600">
              <a:lnSpc>
                <a:spcPts val="2000"/>
              </a:lnSpc>
            </a:pPr>
            <a:r>
              <a:rPr lang="en-US" sz="1800" spc="67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5. </a:t>
            </a:r>
            <a:r>
              <a:rPr lang="th-TH" sz="1800" spc="67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คณะกรรมการ</a:t>
            </a:r>
          </a:p>
          <a:p>
            <a:pPr defTabSz="609600">
              <a:lnSpc>
                <a:spcPts val="2000"/>
              </a:lnSpc>
            </a:pPr>
            <a:r>
              <a:rPr lang="en-US" sz="1800" spc="67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6. </a:t>
            </a:r>
            <a:r>
              <a:rPr lang="th-TH" sz="1800" spc="67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คณะทำงาน</a:t>
            </a:r>
          </a:p>
          <a:p>
            <a:pPr defTabSz="609600">
              <a:lnSpc>
                <a:spcPts val="2000"/>
              </a:lnSpc>
            </a:pPr>
            <a:r>
              <a:rPr lang="en-US" sz="1800" spc="67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7. </a:t>
            </a:r>
            <a:r>
              <a:rPr lang="th-TH" sz="1800" spc="-2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คณะกรรมการผู้ทรงคุณวุฒิพิจารณาบทความทางวิชาการ/บทความวิจัย/คู่มือปฏิบัติงาน/ตำรา/หนังสือ/เอกสารประกอบการประเมินเข้าสู่ตำแหน่งทางวิชาการ</a:t>
            </a:r>
            <a:endParaRPr lang="en-US" sz="1800" spc="-20" dirty="0">
              <a:solidFill>
                <a:schemeClr val="accent6">
                  <a:lumMod val="75000"/>
                </a:schemeClr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defTabSz="609600">
              <a:lnSpc>
                <a:spcPts val="2000"/>
              </a:lnSpc>
            </a:pPr>
            <a:r>
              <a:rPr lang="en-US" sz="1800" spc="-2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8. </a:t>
            </a:r>
            <a:r>
              <a:rPr lang="th-TH" sz="1800" spc="-2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โครงการหรือกิจกรรมเผยแพร่องค์ความรู้</a:t>
            </a:r>
            <a:r>
              <a:rPr lang="en-US" sz="1800" spc="-2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9. </a:t>
            </a:r>
            <a:r>
              <a:rPr lang="th-TH" sz="1800" spc="-2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โครงการลักษณะอื่น</a:t>
            </a:r>
            <a:endParaRPr lang="en-US" sz="1800" spc="67" dirty="0">
              <a:solidFill>
                <a:schemeClr val="accent6">
                  <a:lumMod val="75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8" name="TextBox 34">
            <a:extLst>
              <a:ext uri="{FF2B5EF4-FFF2-40B4-BE49-F238E27FC236}">
                <a16:creationId xmlns:a16="http://schemas.microsoft.com/office/drawing/2014/main" id="{0AB3494B-ED1C-83A6-1ED8-E59DCB338A5F}"/>
              </a:ext>
            </a:extLst>
          </p:cNvPr>
          <p:cNvSpPr txBox="1"/>
          <p:nvPr/>
        </p:nvSpPr>
        <p:spPr>
          <a:xfrm>
            <a:off x="1207611" y="5774310"/>
            <a:ext cx="123160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ภาระงานด้านอื่น ๆ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sp>
        <p:nvSpPr>
          <p:cNvPr id="29" name="วงเล็บปีกกาขวา 28">
            <a:extLst>
              <a:ext uri="{FF2B5EF4-FFF2-40B4-BE49-F238E27FC236}">
                <a16:creationId xmlns:a16="http://schemas.microsoft.com/office/drawing/2014/main" id="{CCB6259B-3EB5-6ABB-DB0D-47614D9C477E}"/>
              </a:ext>
            </a:extLst>
          </p:cNvPr>
          <p:cNvSpPr/>
          <p:nvPr/>
        </p:nvSpPr>
        <p:spPr>
          <a:xfrm rot="16200000">
            <a:off x="5996443" y="-2757634"/>
            <a:ext cx="417131" cy="11452689"/>
          </a:xfrm>
          <a:custGeom>
            <a:avLst/>
            <a:gdLst>
              <a:gd name="connsiteX0" fmla="*/ 0 w 417131"/>
              <a:gd name="connsiteY0" fmla="*/ 0 h 11452689"/>
              <a:gd name="connsiteX1" fmla="*/ 208566 w 417131"/>
              <a:gd name="connsiteY1" fmla="*/ 34760 h 11452689"/>
              <a:gd name="connsiteX2" fmla="*/ 208566 w 417131"/>
              <a:gd name="connsiteY2" fmla="*/ 606728 h 11452689"/>
              <a:gd name="connsiteX3" fmla="*/ 208566 w 417131"/>
              <a:gd name="connsiteY3" fmla="*/ 1291832 h 11452689"/>
              <a:gd name="connsiteX4" fmla="*/ 208566 w 417131"/>
              <a:gd name="connsiteY4" fmla="*/ 1920368 h 11452689"/>
              <a:gd name="connsiteX5" fmla="*/ 208566 w 417131"/>
              <a:gd name="connsiteY5" fmla="*/ 2662041 h 11452689"/>
              <a:gd name="connsiteX6" fmla="*/ 208566 w 417131"/>
              <a:gd name="connsiteY6" fmla="*/ 3347145 h 11452689"/>
              <a:gd name="connsiteX7" fmla="*/ 208566 w 417131"/>
              <a:gd name="connsiteY7" fmla="*/ 3805977 h 11452689"/>
              <a:gd name="connsiteX8" fmla="*/ 208566 w 417131"/>
              <a:gd name="connsiteY8" fmla="*/ 4377945 h 11452689"/>
              <a:gd name="connsiteX9" fmla="*/ 208566 w 417131"/>
              <a:gd name="connsiteY9" fmla="*/ 5063049 h 11452689"/>
              <a:gd name="connsiteX10" fmla="*/ 208566 w 417131"/>
              <a:gd name="connsiteY10" fmla="*/ 5691585 h 11452689"/>
              <a:gd name="connsiteX11" fmla="*/ 417132 w 417131"/>
              <a:gd name="connsiteY11" fmla="*/ 5726345 h 11452689"/>
              <a:gd name="connsiteX12" fmla="*/ 208566 w 417131"/>
              <a:gd name="connsiteY12" fmla="*/ 5761105 h 11452689"/>
              <a:gd name="connsiteX13" fmla="*/ 208566 w 417131"/>
              <a:gd name="connsiteY13" fmla="*/ 6446209 h 11452689"/>
              <a:gd name="connsiteX14" fmla="*/ 208566 w 417131"/>
              <a:gd name="connsiteY14" fmla="*/ 6961609 h 11452689"/>
              <a:gd name="connsiteX15" fmla="*/ 208566 w 417131"/>
              <a:gd name="connsiteY15" fmla="*/ 7590145 h 11452689"/>
              <a:gd name="connsiteX16" fmla="*/ 208566 w 417131"/>
              <a:gd name="connsiteY16" fmla="*/ 8105544 h 11452689"/>
              <a:gd name="connsiteX17" fmla="*/ 208566 w 417131"/>
              <a:gd name="connsiteY17" fmla="*/ 8790649 h 11452689"/>
              <a:gd name="connsiteX18" fmla="*/ 208566 w 417131"/>
              <a:gd name="connsiteY18" fmla="*/ 9249480 h 11452689"/>
              <a:gd name="connsiteX19" fmla="*/ 208566 w 417131"/>
              <a:gd name="connsiteY19" fmla="*/ 9764879 h 11452689"/>
              <a:gd name="connsiteX20" fmla="*/ 208566 w 417131"/>
              <a:gd name="connsiteY20" fmla="*/ 10223711 h 11452689"/>
              <a:gd name="connsiteX21" fmla="*/ 208566 w 417131"/>
              <a:gd name="connsiteY21" fmla="*/ 11417929 h 11452689"/>
              <a:gd name="connsiteX22" fmla="*/ 0 w 417131"/>
              <a:gd name="connsiteY22" fmla="*/ 11452689 h 11452689"/>
              <a:gd name="connsiteX23" fmla="*/ 0 w 417131"/>
              <a:gd name="connsiteY23" fmla="*/ 10664475 h 11452689"/>
              <a:gd name="connsiteX24" fmla="*/ 0 w 417131"/>
              <a:gd name="connsiteY24" fmla="*/ 9990787 h 11452689"/>
              <a:gd name="connsiteX25" fmla="*/ 0 w 417131"/>
              <a:gd name="connsiteY25" fmla="*/ 9317099 h 11452689"/>
              <a:gd name="connsiteX26" fmla="*/ 0 w 417131"/>
              <a:gd name="connsiteY26" fmla="*/ 8986992 h 11452689"/>
              <a:gd name="connsiteX27" fmla="*/ 0 w 417131"/>
              <a:gd name="connsiteY27" fmla="*/ 8427832 h 11452689"/>
              <a:gd name="connsiteX28" fmla="*/ 0 w 417131"/>
              <a:gd name="connsiteY28" fmla="*/ 7525090 h 11452689"/>
              <a:gd name="connsiteX29" fmla="*/ 0 w 417131"/>
              <a:gd name="connsiteY29" fmla="*/ 7194983 h 11452689"/>
              <a:gd name="connsiteX30" fmla="*/ 0 w 417131"/>
              <a:gd name="connsiteY30" fmla="*/ 6864877 h 11452689"/>
              <a:gd name="connsiteX31" fmla="*/ 0 w 417131"/>
              <a:gd name="connsiteY31" fmla="*/ 6420243 h 11452689"/>
              <a:gd name="connsiteX32" fmla="*/ 0 w 417131"/>
              <a:gd name="connsiteY32" fmla="*/ 5746555 h 11452689"/>
              <a:gd name="connsiteX33" fmla="*/ 0 w 417131"/>
              <a:gd name="connsiteY33" fmla="*/ 4958341 h 11452689"/>
              <a:gd name="connsiteX34" fmla="*/ 0 w 417131"/>
              <a:gd name="connsiteY34" fmla="*/ 4284653 h 11452689"/>
              <a:gd name="connsiteX35" fmla="*/ 0 w 417131"/>
              <a:gd name="connsiteY35" fmla="*/ 3610965 h 11452689"/>
              <a:gd name="connsiteX36" fmla="*/ 0 w 417131"/>
              <a:gd name="connsiteY36" fmla="*/ 3166332 h 11452689"/>
              <a:gd name="connsiteX37" fmla="*/ 0 w 417131"/>
              <a:gd name="connsiteY37" fmla="*/ 2263590 h 11452689"/>
              <a:gd name="connsiteX38" fmla="*/ 0 w 417131"/>
              <a:gd name="connsiteY38" fmla="*/ 1704430 h 11452689"/>
              <a:gd name="connsiteX39" fmla="*/ 0 w 417131"/>
              <a:gd name="connsiteY39" fmla="*/ 916215 h 11452689"/>
              <a:gd name="connsiteX40" fmla="*/ 0 w 417131"/>
              <a:gd name="connsiteY40" fmla="*/ 0 h 11452689"/>
              <a:gd name="connsiteX0" fmla="*/ 0 w 417131"/>
              <a:gd name="connsiteY0" fmla="*/ 0 h 11452689"/>
              <a:gd name="connsiteX1" fmla="*/ 208566 w 417131"/>
              <a:gd name="connsiteY1" fmla="*/ 34760 h 11452689"/>
              <a:gd name="connsiteX2" fmla="*/ 208566 w 417131"/>
              <a:gd name="connsiteY2" fmla="*/ 663296 h 11452689"/>
              <a:gd name="connsiteX3" fmla="*/ 208566 w 417131"/>
              <a:gd name="connsiteY3" fmla="*/ 1122127 h 11452689"/>
              <a:gd name="connsiteX4" fmla="*/ 208566 w 417131"/>
              <a:gd name="connsiteY4" fmla="*/ 1694095 h 11452689"/>
              <a:gd name="connsiteX5" fmla="*/ 208566 w 417131"/>
              <a:gd name="connsiteY5" fmla="*/ 2435768 h 11452689"/>
              <a:gd name="connsiteX6" fmla="*/ 208566 w 417131"/>
              <a:gd name="connsiteY6" fmla="*/ 3064304 h 11452689"/>
              <a:gd name="connsiteX7" fmla="*/ 208566 w 417131"/>
              <a:gd name="connsiteY7" fmla="*/ 3692840 h 11452689"/>
              <a:gd name="connsiteX8" fmla="*/ 208566 w 417131"/>
              <a:gd name="connsiteY8" fmla="*/ 4434513 h 11452689"/>
              <a:gd name="connsiteX9" fmla="*/ 208566 w 417131"/>
              <a:gd name="connsiteY9" fmla="*/ 5006481 h 11452689"/>
              <a:gd name="connsiteX10" fmla="*/ 208566 w 417131"/>
              <a:gd name="connsiteY10" fmla="*/ 5691585 h 11452689"/>
              <a:gd name="connsiteX11" fmla="*/ 417132 w 417131"/>
              <a:gd name="connsiteY11" fmla="*/ 5726345 h 11452689"/>
              <a:gd name="connsiteX12" fmla="*/ 208566 w 417131"/>
              <a:gd name="connsiteY12" fmla="*/ 5761105 h 11452689"/>
              <a:gd name="connsiteX13" fmla="*/ 208566 w 417131"/>
              <a:gd name="connsiteY13" fmla="*/ 6502777 h 11452689"/>
              <a:gd name="connsiteX14" fmla="*/ 208566 w 417131"/>
              <a:gd name="connsiteY14" fmla="*/ 6961609 h 11452689"/>
              <a:gd name="connsiteX15" fmla="*/ 208566 w 417131"/>
              <a:gd name="connsiteY15" fmla="*/ 7703281 h 11452689"/>
              <a:gd name="connsiteX16" fmla="*/ 208566 w 417131"/>
              <a:gd name="connsiteY16" fmla="*/ 8331817 h 11452689"/>
              <a:gd name="connsiteX17" fmla="*/ 208566 w 417131"/>
              <a:gd name="connsiteY17" fmla="*/ 9073490 h 11452689"/>
              <a:gd name="connsiteX18" fmla="*/ 208566 w 417131"/>
              <a:gd name="connsiteY18" fmla="*/ 9645457 h 11452689"/>
              <a:gd name="connsiteX19" fmla="*/ 208566 w 417131"/>
              <a:gd name="connsiteY19" fmla="*/ 10330562 h 11452689"/>
              <a:gd name="connsiteX20" fmla="*/ 208566 w 417131"/>
              <a:gd name="connsiteY20" fmla="*/ 11417929 h 11452689"/>
              <a:gd name="connsiteX21" fmla="*/ 0 w 417131"/>
              <a:gd name="connsiteY21" fmla="*/ 11452689 h 1145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7131" h="11452689" stroke="0" extrusionOk="0">
                <a:moveTo>
                  <a:pt x="0" y="0"/>
                </a:moveTo>
                <a:cubicBezTo>
                  <a:pt x="112063" y="-226"/>
                  <a:pt x="209150" y="17503"/>
                  <a:pt x="208566" y="34760"/>
                </a:cubicBezTo>
                <a:cubicBezTo>
                  <a:pt x="217797" y="224632"/>
                  <a:pt x="222592" y="331526"/>
                  <a:pt x="208566" y="606728"/>
                </a:cubicBezTo>
                <a:cubicBezTo>
                  <a:pt x="194540" y="881930"/>
                  <a:pt x="222736" y="982058"/>
                  <a:pt x="208566" y="1291832"/>
                </a:cubicBezTo>
                <a:cubicBezTo>
                  <a:pt x="194396" y="1601606"/>
                  <a:pt x="220468" y="1777997"/>
                  <a:pt x="208566" y="1920368"/>
                </a:cubicBezTo>
                <a:cubicBezTo>
                  <a:pt x="196664" y="2062739"/>
                  <a:pt x="232473" y="2409518"/>
                  <a:pt x="208566" y="2662041"/>
                </a:cubicBezTo>
                <a:cubicBezTo>
                  <a:pt x="184659" y="2914564"/>
                  <a:pt x="177355" y="3190018"/>
                  <a:pt x="208566" y="3347145"/>
                </a:cubicBezTo>
                <a:cubicBezTo>
                  <a:pt x="239777" y="3504272"/>
                  <a:pt x="204486" y="3691965"/>
                  <a:pt x="208566" y="3805977"/>
                </a:cubicBezTo>
                <a:cubicBezTo>
                  <a:pt x="212646" y="3919989"/>
                  <a:pt x="204625" y="4253298"/>
                  <a:pt x="208566" y="4377945"/>
                </a:cubicBezTo>
                <a:cubicBezTo>
                  <a:pt x="212507" y="4502592"/>
                  <a:pt x="184360" y="4915953"/>
                  <a:pt x="208566" y="5063049"/>
                </a:cubicBezTo>
                <a:cubicBezTo>
                  <a:pt x="232772" y="5210145"/>
                  <a:pt x="238105" y="5530183"/>
                  <a:pt x="208566" y="5691585"/>
                </a:cubicBezTo>
                <a:cubicBezTo>
                  <a:pt x="220815" y="5708045"/>
                  <a:pt x="292821" y="5731368"/>
                  <a:pt x="417132" y="5726345"/>
                </a:cubicBezTo>
                <a:cubicBezTo>
                  <a:pt x="302090" y="5727039"/>
                  <a:pt x="206354" y="5742871"/>
                  <a:pt x="208566" y="5761105"/>
                </a:cubicBezTo>
                <a:cubicBezTo>
                  <a:pt x="199629" y="5906313"/>
                  <a:pt x="193758" y="6237065"/>
                  <a:pt x="208566" y="6446209"/>
                </a:cubicBezTo>
                <a:cubicBezTo>
                  <a:pt x="223374" y="6655353"/>
                  <a:pt x="222005" y="6792804"/>
                  <a:pt x="208566" y="6961609"/>
                </a:cubicBezTo>
                <a:cubicBezTo>
                  <a:pt x="195127" y="7130414"/>
                  <a:pt x="210872" y="7346080"/>
                  <a:pt x="208566" y="7590145"/>
                </a:cubicBezTo>
                <a:cubicBezTo>
                  <a:pt x="206260" y="7834210"/>
                  <a:pt x="226114" y="7982299"/>
                  <a:pt x="208566" y="8105544"/>
                </a:cubicBezTo>
                <a:cubicBezTo>
                  <a:pt x="191018" y="8228789"/>
                  <a:pt x="181431" y="8534302"/>
                  <a:pt x="208566" y="8790649"/>
                </a:cubicBezTo>
                <a:cubicBezTo>
                  <a:pt x="235701" y="9046997"/>
                  <a:pt x="226786" y="9033257"/>
                  <a:pt x="208566" y="9249480"/>
                </a:cubicBezTo>
                <a:cubicBezTo>
                  <a:pt x="190346" y="9465703"/>
                  <a:pt x="183426" y="9589325"/>
                  <a:pt x="208566" y="9764879"/>
                </a:cubicBezTo>
                <a:cubicBezTo>
                  <a:pt x="233706" y="9940433"/>
                  <a:pt x="197868" y="10008501"/>
                  <a:pt x="208566" y="10223711"/>
                </a:cubicBezTo>
                <a:cubicBezTo>
                  <a:pt x="219264" y="10438921"/>
                  <a:pt x="257152" y="10842737"/>
                  <a:pt x="208566" y="11417929"/>
                </a:cubicBezTo>
                <a:cubicBezTo>
                  <a:pt x="191294" y="11446239"/>
                  <a:pt x="99370" y="11442902"/>
                  <a:pt x="0" y="11452689"/>
                </a:cubicBezTo>
                <a:cubicBezTo>
                  <a:pt x="20261" y="11254747"/>
                  <a:pt x="35151" y="10919711"/>
                  <a:pt x="0" y="10664475"/>
                </a:cubicBezTo>
                <a:cubicBezTo>
                  <a:pt x="-35151" y="10409239"/>
                  <a:pt x="-4477" y="10298342"/>
                  <a:pt x="0" y="9990787"/>
                </a:cubicBezTo>
                <a:cubicBezTo>
                  <a:pt x="4477" y="9683232"/>
                  <a:pt x="-27733" y="9567726"/>
                  <a:pt x="0" y="9317099"/>
                </a:cubicBezTo>
                <a:cubicBezTo>
                  <a:pt x="27733" y="9066472"/>
                  <a:pt x="5009" y="9076812"/>
                  <a:pt x="0" y="8986992"/>
                </a:cubicBezTo>
                <a:cubicBezTo>
                  <a:pt x="-5009" y="8897172"/>
                  <a:pt x="24783" y="8657064"/>
                  <a:pt x="0" y="8427832"/>
                </a:cubicBezTo>
                <a:cubicBezTo>
                  <a:pt x="-24783" y="8198600"/>
                  <a:pt x="18819" y="7801038"/>
                  <a:pt x="0" y="7525090"/>
                </a:cubicBezTo>
                <a:cubicBezTo>
                  <a:pt x="-18819" y="7249142"/>
                  <a:pt x="-4453" y="7272772"/>
                  <a:pt x="0" y="7194983"/>
                </a:cubicBezTo>
                <a:cubicBezTo>
                  <a:pt x="4453" y="7117194"/>
                  <a:pt x="-10157" y="6960492"/>
                  <a:pt x="0" y="6864877"/>
                </a:cubicBezTo>
                <a:cubicBezTo>
                  <a:pt x="10157" y="6769262"/>
                  <a:pt x="15274" y="6592923"/>
                  <a:pt x="0" y="6420243"/>
                </a:cubicBezTo>
                <a:cubicBezTo>
                  <a:pt x="-15274" y="6247563"/>
                  <a:pt x="28373" y="5918969"/>
                  <a:pt x="0" y="5746555"/>
                </a:cubicBezTo>
                <a:cubicBezTo>
                  <a:pt x="-28373" y="5574141"/>
                  <a:pt x="7383" y="5137425"/>
                  <a:pt x="0" y="4958341"/>
                </a:cubicBezTo>
                <a:cubicBezTo>
                  <a:pt x="-7383" y="4779257"/>
                  <a:pt x="-22672" y="4511221"/>
                  <a:pt x="0" y="4284653"/>
                </a:cubicBezTo>
                <a:cubicBezTo>
                  <a:pt x="22672" y="4058085"/>
                  <a:pt x="31646" y="3932551"/>
                  <a:pt x="0" y="3610965"/>
                </a:cubicBezTo>
                <a:cubicBezTo>
                  <a:pt x="-31646" y="3289379"/>
                  <a:pt x="5544" y="3317422"/>
                  <a:pt x="0" y="3166332"/>
                </a:cubicBezTo>
                <a:cubicBezTo>
                  <a:pt x="-5544" y="3015242"/>
                  <a:pt x="2861" y="2700746"/>
                  <a:pt x="0" y="2263590"/>
                </a:cubicBezTo>
                <a:cubicBezTo>
                  <a:pt x="-2861" y="1826434"/>
                  <a:pt x="18374" y="1896069"/>
                  <a:pt x="0" y="1704430"/>
                </a:cubicBezTo>
                <a:cubicBezTo>
                  <a:pt x="-18374" y="1512791"/>
                  <a:pt x="31892" y="1090969"/>
                  <a:pt x="0" y="916215"/>
                </a:cubicBezTo>
                <a:cubicBezTo>
                  <a:pt x="-31892" y="741461"/>
                  <a:pt x="-11564" y="386656"/>
                  <a:pt x="0" y="0"/>
                </a:cubicBezTo>
                <a:close/>
              </a:path>
              <a:path w="417131" h="11452689" fill="none" extrusionOk="0">
                <a:moveTo>
                  <a:pt x="0" y="0"/>
                </a:moveTo>
                <a:cubicBezTo>
                  <a:pt x="117886" y="-2109"/>
                  <a:pt x="208823" y="14003"/>
                  <a:pt x="208566" y="34760"/>
                </a:cubicBezTo>
                <a:cubicBezTo>
                  <a:pt x="217934" y="221495"/>
                  <a:pt x="192287" y="374025"/>
                  <a:pt x="208566" y="663296"/>
                </a:cubicBezTo>
                <a:cubicBezTo>
                  <a:pt x="224845" y="952567"/>
                  <a:pt x="230817" y="948951"/>
                  <a:pt x="208566" y="1122127"/>
                </a:cubicBezTo>
                <a:cubicBezTo>
                  <a:pt x="186315" y="1295303"/>
                  <a:pt x="206274" y="1560150"/>
                  <a:pt x="208566" y="1694095"/>
                </a:cubicBezTo>
                <a:cubicBezTo>
                  <a:pt x="210858" y="1828040"/>
                  <a:pt x="176014" y="2243355"/>
                  <a:pt x="208566" y="2435768"/>
                </a:cubicBezTo>
                <a:cubicBezTo>
                  <a:pt x="241118" y="2628181"/>
                  <a:pt x="231992" y="2809271"/>
                  <a:pt x="208566" y="3064304"/>
                </a:cubicBezTo>
                <a:cubicBezTo>
                  <a:pt x="185140" y="3319337"/>
                  <a:pt x="178031" y="3510418"/>
                  <a:pt x="208566" y="3692840"/>
                </a:cubicBezTo>
                <a:cubicBezTo>
                  <a:pt x="239101" y="3875262"/>
                  <a:pt x="234824" y="4174712"/>
                  <a:pt x="208566" y="4434513"/>
                </a:cubicBezTo>
                <a:cubicBezTo>
                  <a:pt x="182308" y="4694314"/>
                  <a:pt x="215555" y="4764521"/>
                  <a:pt x="208566" y="5006481"/>
                </a:cubicBezTo>
                <a:cubicBezTo>
                  <a:pt x="201577" y="5248441"/>
                  <a:pt x="227144" y="5440679"/>
                  <a:pt x="208566" y="5691585"/>
                </a:cubicBezTo>
                <a:cubicBezTo>
                  <a:pt x="216264" y="5704169"/>
                  <a:pt x="311164" y="5722979"/>
                  <a:pt x="417132" y="5726345"/>
                </a:cubicBezTo>
                <a:cubicBezTo>
                  <a:pt x="301014" y="5724941"/>
                  <a:pt x="208761" y="5742460"/>
                  <a:pt x="208566" y="5761105"/>
                </a:cubicBezTo>
                <a:cubicBezTo>
                  <a:pt x="187155" y="6007362"/>
                  <a:pt x="193908" y="6145841"/>
                  <a:pt x="208566" y="6502777"/>
                </a:cubicBezTo>
                <a:cubicBezTo>
                  <a:pt x="223224" y="6859713"/>
                  <a:pt x="198086" y="6861713"/>
                  <a:pt x="208566" y="6961609"/>
                </a:cubicBezTo>
                <a:cubicBezTo>
                  <a:pt x="219046" y="7061505"/>
                  <a:pt x="178705" y="7385729"/>
                  <a:pt x="208566" y="7703281"/>
                </a:cubicBezTo>
                <a:cubicBezTo>
                  <a:pt x="238427" y="8020833"/>
                  <a:pt x="184340" y="8189246"/>
                  <a:pt x="208566" y="8331817"/>
                </a:cubicBezTo>
                <a:cubicBezTo>
                  <a:pt x="232792" y="8474388"/>
                  <a:pt x="187089" y="8715775"/>
                  <a:pt x="208566" y="9073490"/>
                </a:cubicBezTo>
                <a:cubicBezTo>
                  <a:pt x="230043" y="9431205"/>
                  <a:pt x="192344" y="9411466"/>
                  <a:pt x="208566" y="9645457"/>
                </a:cubicBezTo>
                <a:cubicBezTo>
                  <a:pt x="224788" y="9879448"/>
                  <a:pt x="232072" y="10115748"/>
                  <a:pt x="208566" y="10330562"/>
                </a:cubicBezTo>
                <a:cubicBezTo>
                  <a:pt x="185060" y="10545376"/>
                  <a:pt x="229151" y="11168907"/>
                  <a:pt x="208566" y="11417929"/>
                </a:cubicBezTo>
                <a:cubicBezTo>
                  <a:pt x="197786" y="11442665"/>
                  <a:pt x="117217" y="11448825"/>
                  <a:pt x="0" y="11452689"/>
                </a:cubicBezTo>
              </a:path>
              <a:path w="417131" h="11452689" fill="none" stroke="0" extrusionOk="0">
                <a:moveTo>
                  <a:pt x="0" y="0"/>
                </a:moveTo>
                <a:cubicBezTo>
                  <a:pt x="113011" y="4169"/>
                  <a:pt x="212629" y="14157"/>
                  <a:pt x="208566" y="34760"/>
                </a:cubicBezTo>
                <a:cubicBezTo>
                  <a:pt x="231557" y="228429"/>
                  <a:pt x="219891" y="474074"/>
                  <a:pt x="208566" y="719864"/>
                </a:cubicBezTo>
                <a:cubicBezTo>
                  <a:pt x="197241" y="965654"/>
                  <a:pt x="203842" y="1144199"/>
                  <a:pt x="208566" y="1291832"/>
                </a:cubicBezTo>
                <a:cubicBezTo>
                  <a:pt x="213290" y="1439465"/>
                  <a:pt x="234709" y="1641423"/>
                  <a:pt x="208566" y="1863800"/>
                </a:cubicBezTo>
                <a:cubicBezTo>
                  <a:pt x="182423" y="2086177"/>
                  <a:pt x="212169" y="2272887"/>
                  <a:pt x="208566" y="2492336"/>
                </a:cubicBezTo>
                <a:cubicBezTo>
                  <a:pt x="204963" y="2711785"/>
                  <a:pt x="221681" y="2806456"/>
                  <a:pt x="208566" y="2951168"/>
                </a:cubicBezTo>
                <a:cubicBezTo>
                  <a:pt x="195451" y="3095880"/>
                  <a:pt x="234033" y="3414199"/>
                  <a:pt x="208566" y="3636272"/>
                </a:cubicBezTo>
                <a:cubicBezTo>
                  <a:pt x="183099" y="3858345"/>
                  <a:pt x="230979" y="3994981"/>
                  <a:pt x="208566" y="4095103"/>
                </a:cubicBezTo>
                <a:cubicBezTo>
                  <a:pt x="186153" y="4195225"/>
                  <a:pt x="202793" y="4396607"/>
                  <a:pt x="208566" y="4553935"/>
                </a:cubicBezTo>
                <a:cubicBezTo>
                  <a:pt x="214339" y="4711263"/>
                  <a:pt x="198100" y="4799379"/>
                  <a:pt x="208566" y="5012766"/>
                </a:cubicBezTo>
                <a:cubicBezTo>
                  <a:pt x="219032" y="5226153"/>
                  <a:pt x="240160" y="5374566"/>
                  <a:pt x="208566" y="5691585"/>
                </a:cubicBezTo>
                <a:cubicBezTo>
                  <a:pt x="188033" y="5710962"/>
                  <a:pt x="308762" y="5713738"/>
                  <a:pt x="417132" y="5726345"/>
                </a:cubicBezTo>
                <a:cubicBezTo>
                  <a:pt x="302269" y="5725559"/>
                  <a:pt x="205225" y="5742507"/>
                  <a:pt x="208566" y="5761105"/>
                </a:cubicBezTo>
                <a:cubicBezTo>
                  <a:pt x="222161" y="5954052"/>
                  <a:pt x="205249" y="6039012"/>
                  <a:pt x="208566" y="6219936"/>
                </a:cubicBezTo>
                <a:cubicBezTo>
                  <a:pt x="211883" y="6400860"/>
                  <a:pt x="197292" y="6602337"/>
                  <a:pt x="208566" y="6791904"/>
                </a:cubicBezTo>
                <a:cubicBezTo>
                  <a:pt x="219840" y="6981471"/>
                  <a:pt x="221447" y="7108362"/>
                  <a:pt x="208566" y="7250735"/>
                </a:cubicBezTo>
                <a:cubicBezTo>
                  <a:pt x="195685" y="7393108"/>
                  <a:pt x="222427" y="7493905"/>
                  <a:pt x="208566" y="7709567"/>
                </a:cubicBezTo>
                <a:cubicBezTo>
                  <a:pt x="194705" y="7925229"/>
                  <a:pt x="204882" y="8149602"/>
                  <a:pt x="208566" y="8338103"/>
                </a:cubicBezTo>
                <a:cubicBezTo>
                  <a:pt x="212250" y="8526604"/>
                  <a:pt x="198825" y="8707121"/>
                  <a:pt x="208566" y="8853502"/>
                </a:cubicBezTo>
                <a:cubicBezTo>
                  <a:pt x="218307" y="8999883"/>
                  <a:pt x="185735" y="9313695"/>
                  <a:pt x="208566" y="9595175"/>
                </a:cubicBezTo>
                <a:cubicBezTo>
                  <a:pt x="231397" y="9876655"/>
                  <a:pt x="239148" y="10141907"/>
                  <a:pt x="208566" y="10336847"/>
                </a:cubicBezTo>
                <a:cubicBezTo>
                  <a:pt x="177984" y="10531787"/>
                  <a:pt x="190537" y="10722766"/>
                  <a:pt x="208566" y="10852247"/>
                </a:cubicBezTo>
                <a:cubicBezTo>
                  <a:pt x="226595" y="10981728"/>
                  <a:pt x="214814" y="11245332"/>
                  <a:pt x="208566" y="11417929"/>
                </a:cubicBezTo>
                <a:cubicBezTo>
                  <a:pt x="200225" y="11424794"/>
                  <a:pt x="124684" y="11472207"/>
                  <a:pt x="0" y="11452689"/>
                </a:cubicBezTo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017028780">
                  <a:prstGeom prst="righ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TextBox 34">
            <a:extLst>
              <a:ext uri="{FF2B5EF4-FFF2-40B4-BE49-F238E27FC236}">
                <a16:creationId xmlns:a16="http://schemas.microsoft.com/office/drawing/2014/main" id="{DBB0A976-4D64-A9B2-15D3-6D47B0E7DF98}"/>
              </a:ext>
            </a:extLst>
          </p:cNvPr>
          <p:cNvSpPr txBox="1"/>
          <p:nvPr/>
        </p:nvSpPr>
        <p:spPr>
          <a:xfrm>
            <a:off x="2140076" y="2546002"/>
            <a:ext cx="117140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2.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สามารถเลือกภาระงานจากบัญชี </a:t>
            </a:r>
            <a:r>
              <a: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 – 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</a:t>
            </a:r>
            <a:r>
              <a: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 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มาชดเชยให้ครบได้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BC8BA89B-A540-AD8F-682F-384F1E5D01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06" y="2413564"/>
            <a:ext cx="563821" cy="451057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BD28919-BCE0-2C26-5338-8641B2B43F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4917" y="221916"/>
            <a:ext cx="8611563" cy="65429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43057278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หมายเลขสไลด์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12</a:t>
            </a:fld>
            <a:endParaRPr lang="th-TH"/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165573" y="217782"/>
            <a:ext cx="5043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ประกาศมหาวิทยาลัยราชภัฏสกลนคร </a:t>
            </a:r>
            <a:endParaRPr lang="en-US" sz="2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เรื่อง หลักเกณฑ์และวิธีการประเมินผลการปฏิบัติราชการสำหรับบุคลากรของมหาวิทยาลัยราชภัฏสกลนคร (ฉบับที่ 3) พ.ศ. 2568</a:t>
            </a:r>
            <a:endParaRPr lang="en-US" sz="2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16" name="ตัวเชื่อมต่อโค้ง 15"/>
          <p:cNvCxnSpPr/>
          <p:nvPr/>
        </p:nvCxnSpPr>
        <p:spPr>
          <a:xfrm flipV="1">
            <a:off x="3351570" y="1568681"/>
            <a:ext cx="1623701" cy="1162228"/>
          </a:xfrm>
          <a:prstGeom prst="curvedConnector3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โค้ง 17"/>
          <p:cNvCxnSpPr/>
          <p:nvPr/>
        </p:nvCxnSpPr>
        <p:spPr>
          <a:xfrm>
            <a:off x="3116169" y="3295776"/>
            <a:ext cx="1678022" cy="143654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กล่องข้อความ 18"/>
          <p:cNvSpPr txBox="1"/>
          <p:nvPr/>
        </p:nvSpPr>
        <p:spPr>
          <a:xfrm>
            <a:off x="5022790" y="25254"/>
            <a:ext cx="6331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 10.1 เกณฑ์และวิธีการประเมิน สำหรับบุคลากรสายวิชาการ</a:t>
            </a:r>
            <a:br>
              <a:rPr lang="th-TH" sz="2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20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 </a:t>
            </a:r>
            <a:r>
              <a:rPr lang="th-TH" sz="2000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10.1.1 ด้านผลสัมฤทธิ์ของงาน (60 – 80 %)</a:t>
            </a:r>
            <a:endParaRPr lang="en-US" sz="2000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73" y="1422052"/>
            <a:ext cx="3690681" cy="444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3" name="ตาราง 22"/>
          <p:cNvGraphicFramePr>
            <a:graphicFrameLocks noGrp="1"/>
          </p:cNvGraphicFramePr>
          <p:nvPr/>
        </p:nvGraphicFramePr>
        <p:xfrm>
          <a:off x="4975271" y="662529"/>
          <a:ext cx="7004508" cy="354207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30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0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9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95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03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28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5592"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 gridSpan="6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น้ำหนักภาระงาน (ร้อยละ)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36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อธิการบดีตามประกาศภาระงานข้อ 1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รองอธิการบดี คณะบดี ฯลฯ ตามประกาศภาระงาน ข้อ 2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รองคณะบดี ฯลฯ 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85725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</a:t>
                      </a:r>
                      <a:b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ภาระงานข้อ 3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บริหารงานอื่นฯลฯ 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85725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</a:t>
                      </a:r>
                      <a:b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 ข้อ 4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วิชาการ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วิชาการ(ทดลองปฏิบัติงาน)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ภาระงานด้านบริหาร 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40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4546">
                <a:tc>
                  <a:txBody>
                    <a:bodyPr/>
                    <a:lstStyle/>
                    <a:p>
                      <a:pPr marL="241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ภาระงานตามประกาศมหาวิทยาลัยราชภัฏสกลนครเรื่อง หลักเกณฑ์และวิธีการกำหนดภาระงานทางวิชาการของผู้ดำรงตำแหน่งอาจารย์ ผู้ช่วยศาสตราจารย์ รองศาสตราจารย์ และศาสตราจารย์ พ.ศ. 2563 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241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และที่แก้ไขเพิ่มเติม (ฉบับที่ 2) พ.ศ. 2568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41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ภาระงานอื่น ๆ ที่ได้รับมอบหมาย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62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ผลการประเมินการพัฒนาตนเอง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ผลการประเมิน </a:t>
                      </a: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QA </a:t>
                      </a: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ของหน่วยงาน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4" name="กล่องข้อความ 23"/>
          <p:cNvSpPr txBox="1"/>
          <p:nvPr/>
        </p:nvSpPr>
        <p:spPr>
          <a:xfrm>
            <a:off x="5022790" y="4259524"/>
            <a:ext cx="633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 10.1.2 พฤติกรรมการปฏิบัติราชการ (20 - 40%)</a:t>
            </a:r>
            <a:endParaRPr lang="en-US" sz="2000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26" name="ตาราง 25"/>
          <p:cNvGraphicFramePr>
            <a:graphicFrameLocks noGrp="1"/>
          </p:cNvGraphicFramePr>
          <p:nvPr/>
        </p:nvGraphicFramePr>
        <p:xfrm>
          <a:off x="4953711" y="4632539"/>
          <a:ext cx="6469166" cy="1957533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858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6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6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1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240"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gridSpan="6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น้ำหนักภาระงาน (ร้อยละ)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20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อธิการบดี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ตามประกาศภาระงาน</a:t>
                      </a:r>
                      <a:r>
                        <a:rPr lang="th-TH" sz="1300" kern="100" baseline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 1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รองอธิการบดี คณบดี ฯลฯ ตามประกาศภาระงาน 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 2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รองคณบดี ฯลฯ 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ตามประกาศภาระงาน ข้อ 3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บริหารงานอื่นฯลฯ 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ตามประกาศภาระงาน ข้อ 4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วิชาการ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วิชาการ (ทดลองปฏิบัติงาน)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24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สมรรถนะหลัก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40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311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สมรรถนะเฉพาะตามลักษณะที่ปฏิบัติ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17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สมรรถนะทางการบริหาร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2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5" name="รูปภาพ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73" y="4950143"/>
            <a:ext cx="1432575" cy="161283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361F-3716-E147-E71B-174B56149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รูปแบบอิสระ: รูปร่าง 30">
            <a:extLst>
              <a:ext uri="{FF2B5EF4-FFF2-40B4-BE49-F238E27FC236}">
                <a16:creationId xmlns:a16="http://schemas.microsoft.com/office/drawing/2014/main" id="{C9878C3C-482B-8D4C-02F0-0425972CE287}"/>
              </a:ext>
            </a:extLst>
          </p:cNvPr>
          <p:cNvSpPr/>
          <p:nvPr/>
        </p:nvSpPr>
        <p:spPr>
          <a:xfrm>
            <a:off x="0" y="146667"/>
            <a:ext cx="5385307" cy="6611480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44" name="รูปแบบอิสระ: รูปร่าง 43">
            <a:extLst>
              <a:ext uri="{FF2B5EF4-FFF2-40B4-BE49-F238E27FC236}">
                <a16:creationId xmlns:a16="http://schemas.microsoft.com/office/drawing/2014/main" id="{CA268E8A-B72B-952E-D5A4-BC563185A2A6}"/>
              </a:ext>
            </a:extLst>
          </p:cNvPr>
          <p:cNvSpPr/>
          <p:nvPr/>
        </p:nvSpPr>
        <p:spPr>
          <a:xfrm>
            <a:off x="0" y="0"/>
            <a:ext cx="5927353" cy="6858013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50" name="รูปแบบอิสระ: รูปร่าง 49">
            <a:extLst>
              <a:ext uri="{FF2B5EF4-FFF2-40B4-BE49-F238E27FC236}">
                <a16:creationId xmlns:a16="http://schemas.microsoft.com/office/drawing/2014/main" id="{E464122E-5CAA-01A5-3449-9039CE1ADE0D}"/>
              </a:ext>
            </a:extLst>
          </p:cNvPr>
          <p:cNvSpPr/>
          <p:nvPr/>
        </p:nvSpPr>
        <p:spPr>
          <a:xfrm>
            <a:off x="1913285" y="46801"/>
            <a:ext cx="10457345" cy="3147256"/>
          </a:xfrm>
          <a:custGeom>
            <a:avLst/>
            <a:gdLst>
              <a:gd name="connsiteX0" fmla="*/ 0 w 10457345"/>
              <a:gd name="connsiteY0" fmla="*/ 0 h 3147256"/>
              <a:gd name="connsiteX1" fmla="*/ 10457345 w 10457345"/>
              <a:gd name="connsiteY1" fmla="*/ 0 h 3147256"/>
              <a:gd name="connsiteX2" fmla="*/ 10457345 w 10457345"/>
              <a:gd name="connsiteY2" fmla="*/ 3147256 h 3147256"/>
              <a:gd name="connsiteX3" fmla="*/ 1751360 w 10457345"/>
              <a:gd name="connsiteY3" fmla="*/ 3147256 h 3147256"/>
              <a:gd name="connsiteX4" fmla="*/ 0 w 10457345"/>
              <a:gd name="connsiteY4" fmla="*/ 0 h 314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7345" h="3147256">
                <a:moveTo>
                  <a:pt x="0" y="0"/>
                </a:moveTo>
                <a:lnTo>
                  <a:pt x="10457345" y="0"/>
                </a:lnTo>
                <a:lnTo>
                  <a:pt x="10457345" y="3147256"/>
                </a:lnTo>
                <a:lnTo>
                  <a:pt x="1751360" y="3147256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55" name="รูปแบบอิสระ: รูปร่าง 54">
            <a:extLst>
              <a:ext uri="{FF2B5EF4-FFF2-40B4-BE49-F238E27FC236}">
                <a16:creationId xmlns:a16="http://schemas.microsoft.com/office/drawing/2014/main" id="{8C0B360E-E7C0-72D6-E63F-6EB341EE94B3}"/>
              </a:ext>
            </a:extLst>
          </p:cNvPr>
          <p:cNvSpPr/>
          <p:nvPr/>
        </p:nvSpPr>
        <p:spPr>
          <a:xfrm>
            <a:off x="3408554" y="2779130"/>
            <a:ext cx="8962076" cy="4178749"/>
          </a:xfrm>
          <a:custGeom>
            <a:avLst/>
            <a:gdLst>
              <a:gd name="connsiteX0" fmla="*/ 0 w 9020325"/>
              <a:gd name="connsiteY0" fmla="*/ 0 h 4078673"/>
              <a:gd name="connsiteX1" fmla="*/ 9020325 w 9020325"/>
              <a:gd name="connsiteY1" fmla="*/ 0 h 4078673"/>
              <a:gd name="connsiteX2" fmla="*/ 9020325 w 9020325"/>
              <a:gd name="connsiteY2" fmla="*/ 4078673 h 4078673"/>
              <a:gd name="connsiteX3" fmla="*/ 2269668 w 9020325"/>
              <a:gd name="connsiteY3" fmla="*/ 4078673 h 4078673"/>
              <a:gd name="connsiteX4" fmla="*/ 0 w 9020325"/>
              <a:gd name="connsiteY4" fmla="*/ 0 h 407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0325" h="4078673">
                <a:moveTo>
                  <a:pt x="0" y="0"/>
                </a:moveTo>
                <a:lnTo>
                  <a:pt x="9020325" y="0"/>
                </a:lnTo>
                <a:lnTo>
                  <a:pt x="9020325" y="4078673"/>
                </a:lnTo>
                <a:lnTo>
                  <a:pt x="2269668" y="40786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9BAA4A5A-FA60-D455-D2F0-CC3226D17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6" y="393377"/>
            <a:ext cx="1321356" cy="1686838"/>
          </a:xfrm>
          <a:prstGeom prst="rect">
            <a:avLst/>
          </a:prstGeom>
        </p:spPr>
      </p:pic>
      <p:sp>
        <p:nvSpPr>
          <p:cNvPr id="24" name="ตัวแทนหมายเลขสไลด์ 64">
            <a:extLst>
              <a:ext uri="{FF2B5EF4-FFF2-40B4-BE49-F238E27FC236}">
                <a16:creationId xmlns:a16="http://schemas.microsoft.com/office/drawing/2014/main" id="{441E8AE3-96A3-E7AE-CF89-24605062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13</a:t>
            </a:fld>
            <a:endParaRPr lang="th-TH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144A7E3A-3511-4567-9AAF-26455E9F7496}"/>
              </a:ext>
            </a:extLst>
          </p:cNvPr>
          <p:cNvSpPr txBox="1"/>
          <p:nvPr/>
        </p:nvSpPr>
        <p:spPr>
          <a:xfrm>
            <a:off x="3670702" y="419076"/>
            <a:ext cx="8663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 10.1 เกณฑ์และวิธีการประเมิน สำหรับบุคลากรสายวิชาการ</a:t>
            </a:r>
            <a:endParaRPr lang="en-US" sz="6000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0C357CEF-2B7B-4FEB-BB40-2D8BACC4EAC6}"/>
              </a:ext>
            </a:extLst>
          </p:cNvPr>
          <p:cNvSpPr txBox="1"/>
          <p:nvPr/>
        </p:nvSpPr>
        <p:spPr>
          <a:xfrm>
            <a:off x="4074499" y="2909202"/>
            <a:ext cx="8296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 10.1.1 ด้านผลสัมฤทธิ์ของงาน (60 – 80 %)</a:t>
            </a:r>
            <a:endParaRPr lang="th-TH" sz="32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D7471FF-609F-33D9-FBE3-A6F66B473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7" y="3111345"/>
            <a:ext cx="5380253" cy="365151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8024E04-7307-073B-0B62-0544796A1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333" y="3240858"/>
            <a:ext cx="3926298" cy="392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59880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6A360-41C2-7586-2E67-C51C8F180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รูปแบบอิสระ: รูปร่าง 41">
            <a:extLst>
              <a:ext uri="{FF2B5EF4-FFF2-40B4-BE49-F238E27FC236}">
                <a16:creationId xmlns:a16="http://schemas.microsoft.com/office/drawing/2014/main" id="{61EF3855-4B9B-4F46-62AE-53BB1505B3D9}"/>
              </a:ext>
            </a:extLst>
          </p:cNvPr>
          <p:cNvSpPr/>
          <p:nvPr/>
        </p:nvSpPr>
        <p:spPr>
          <a:xfrm>
            <a:off x="6504538" y="8342886"/>
            <a:ext cx="9698523" cy="1763147"/>
          </a:xfrm>
          <a:custGeom>
            <a:avLst/>
            <a:gdLst>
              <a:gd name="connsiteX0" fmla="*/ 0 w 9698523"/>
              <a:gd name="connsiteY0" fmla="*/ 0 h 1763147"/>
              <a:gd name="connsiteX1" fmla="*/ 9698523 w 9698523"/>
              <a:gd name="connsiteY1" fmla="*/ 0 h 1763147"/>
              <a:gd name="connsiteX2" fmla="*/ 9698523 w 9698523"/>
              <a:gd name="connsiteY2" fmla="*/ 1763147 h 1763147"/>
              <a:gd name="connsiteX3" fmla="*/ 981142 w 9698523"/>
              <a:gd name="connsiteY3" fmla="*/ 1763147 h 1763147"/>
              <a:gd name="connsiteX4" fmla="*/ 0 w 9698523"/>
              <a:gd name="connsiteY4" fmla="*/ 0 h 176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523" h="1763147">
                <a:moveTo>
                  <a:pt x="0" y="0"/>
                </a:moveTo>
                <a:lnTo>
                  <a:pt x="9698523" y="0"/>
                </a:lnTo>
                <a:lnTo>
                  <a:pt x="9698523" y="1763147"/>
                </a:lnTo>
                <a:lnTo>
                  <a:pt x="981142" y="1763147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1" name="รูปแบบอิสระ: รูปร่าง 20">
            <a:extLst>
              <a:ext uri="{FF2B5EF4-FFF2-40B4-BE49-F238E27FC236}">
                <a16:creationId xmlns:a16="http://schemas.microsoft.com/office/drawing/2014/main" id="{881ABA7B-7823-7548-1D12-22C9BCD2DA31}"/>
              </a:ext>
            </a:extLst>
          </p:cNvPr>
          <p:cNvSpPr/>
          <p:nvPr/>
        </p:nvSpPr>
        <p:spPr>
          <a:xfrm>
            <a:off x="1734656" y="-1899516"/>
            <a:ext cx="9438444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4" name="ตัวแทนหมายเลขสไลด์ 64">
            <a:extLst>
              <a:ext uri="{FF2B5EF4-FFF2-40B4-BE49-F238E27FC236}">
                <a16:creationId xmlns:a16="http://schemas.microsoft.com/office/drawing/2014/main" id="{19E8880D-98CF-C6A6-C10E-0CC4D509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14</a:t>
            </a:fld>
            <a:endParaRPr lang="th-TH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C1A48F64-CA22-855F-7509-CB4419C680F6}"/>
              </a:ext>
            </a:extLst>
          </p:cNvPr>
          <p:cNvSpPr txBox="1"/>
          <p:nvPr/>
        </p:nvSpPr>
        <p:spPr>
          <a:xfrm>
            <a:off x="3656537" y="13100"/>
            <a:ext cx="743723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ภาระงานตามแบบ ปม.1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4BF5E6A5-0796-3D1B-4533-DEB2C82EF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43" y="183958"/>
            <a:ext cx="702028" cy="463665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F53CDA3-1884-D244-EC1E-E62AB9997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557" y="955205"/>
            <a:ext cx="8421189" cy="248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BC1D48D-4C60-A2FB-65F1-A0F4266840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49"/>
          <a:stretch/>
        </p:blipFill>
        <p:spPr>
          <a:xfrm>
            <a:off x="3604557" y="3598126"/>
            <a:ext cx="8317231" cy="981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C9887DD-1352-1A15-D987-84CEA94EB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03" y="825933"/>
            <a:ext cx="3393548" cy="554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ตัวเชื่อมต่อ: โค้ง 10">
            <a:extLst>
              <a:ext uri="{FF2B5EF4-FFF2-40B4-BE49-F238E27FC236}">
                <a16:creationId xmlns:a16="http://schemas.microsoft.com/office/drawing/2014/main" id="{EB141C35-E00C-EBD5-4D81-FB08DB83120F}"/>
              </a:ext>
            </a:extLst>
          </p:cNvPr>
          <p:cNvCxnSpPr/>
          <p:nvPr/>
        </p:nvCxnSpPr>
        <p:spPr>
          <a:xfrm flipV="1">
            <a:off x="2490651" y="1038801"/>
            <a:ext cx="1934013" cy="1772093"/>
          </a:xfrm>
          <a:prstGeom prst="curvedConnector3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364864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4ED52-23E5-CF19-1B3A-268B2947A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รูปแบบอิสระ: รูปร่าง 41">
            <a:extLst>
              <a:ext uri="{FF2B5EF4-FFF2-40B4-BE49-F238E27FC236}">
                <a16:creationId xmlns:a16="http://schemas.microsoft.com/office/drawing/2014/main" id="{1F344675-811C-3D50-D7B3-2563C806235C}"/>
              </a:ext>
            </a:extLst>
          </p:cNvPr>
          <p:cNvSpPr/>
          <p:nvPr/>
        </p:nvSpPr>
        <p:spPr>
          <a:xfrm>
            <a:off x="6504538" y="8342886"/>
            <a:ext cx="9698523" cy="1763147"/>
          </a:xfrm>
          <a:custGeom>
            <a:avLst/>
            <a:gdLst>
              <a:gd name="connsiteX0" fmla="*/ 0 w 9698523"/>
              <a:gd name="connsiteY0" fmla="*/ 0 h 1763147"/>
              <a:gd name="connsiteX1" fmla="*/ 9698523 w 9698523"/>
              <a:gd name="connsiteY1" fmla="*/ 0 h 1763147"/>
              <a:gd name="connsiteX2" fmla="*/ 9698523 w 9698523"/>
              <a:gd name="connsiteY2" fmla="*/ 1763147 h 1763147"/>
              <a:gd name="connsiteX3" fmla="*/ 981142 w 9698523"/>
              <a:gd name="connsiteY3" fmla="*/ 1763147 h 1763147"/>
              <a:gd name="connsiteX4" fmla="*/ 0 w 9698523"/>
              <a:gd name="connsiteY4" fmla="*/ 0 h 176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523" h="1763147">
                <a:moveTo>
                  <a:pt x="0" y="0"/>
                </a:moveTo>
                <a:lnTo>
                  <a:pt x="9698523" y="0"/>
                </a:lnTo>
                <a:lnTo>
                  <a:pt x="9698523" y="1763147"/>
                </a:lnTo>
                <a:lnTo>
                  <a:pt x="981142" y="1763147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1" name="รูปแบบอิสระ: รูปร่าง 20">
            <a:extLst>
              <a:ext uri="{FF2B5EF4-FFF2-40B4-BE49-F238E27FC236}">
                <a16:creationId xmlns:a16="http://schemas.microsoft.com/office/drawing/2014/main" id="{EDF870B8-4DCA-CF2C-A3BA-99C0DA270561}"/>
              </a:ext>
            </a:extLst>
          </p:cNvPr>
          <p:cNvSpPr/>
          <p:nvPr/>
        </p:nvSpPr>
        <p:spPr>
          <a:xfrm>
            <a:off x="1734656" y="-1899516"/>
            <a:ext cx="9438444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4" name="ตัวแทนหมายเลขสไลด์ 64">
            <a:extLst>
              <a:ext uri="{FF2B5EF4-FFF2-40B4-BE49-F238E27FC236}">
                <a16:creationId xmlns:a16="http://schemas.microsoft.com/office/drawing/2014/main" id="{8DE00D76-6D62-20EA-B43F-0926BFC2D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15</a:t>
            </a:fld>
            <a:endParaRPr lang="th-TH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253EAD64-5478-924E-A81B-DA4740A23A21}"/>
              </a:ext>
            </a:extLst>
          </p:cNvPr>
          <p:cNvSpPr txBox="1"/>
          <p:nvPr/>
        </p:nvSpPr>
        <p:spPr>
          <a:xfrm>
            <a:off x="3656537" y="13100"/>
            <a:ext cx="743723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ภาระงานตามแบบ ปม.1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A77AAC21-89EE-362A-577D-E3FEAB34B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43" y="183958"/>
            <a:ext cx="702028" cy="463665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A6BA80D-F0C6-BFDE-A023-693C616E7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971" y="1200790"/>
            <a:ext cx="8514151" cy="4020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B5660FD-2C55-1A3A-37C1-B6DC51EE9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03" y="825933"/>
            <a:ext cx="3393548" cy="554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ตัวเชื่อมต่อ: โค้ง 6">
            <a:extLst>
              <a:ext uri="{FF2B5EF4-FFF2-40B4-BE49-F238E27FC236}">
                <a16:creationId xmlns:a16="http://schemas.microsoft.com/office/drawing/2014/main" id="{D21E0CBD-AB70-6C13-7F60-26207DD83ECD}"/>
              </a:ext>
            </a:extLst>
          </p:cNvPr>
          <p:cNvCxnSpPr>
            <a:cxnSpLocks/>
          </p:cNvCxnSpPr>
          <p:nvPr/>
        </p:nvCxnSpPr>
        <p:spPr>
          <a:xfrm flipV="1">
            <a:off x="3004457" y="1367967"/>
            <a:ext cx="1845335" cy="1843108"/>
          </a:xfrm>
          <a:prstGeom prst="curvedConnector3">
            <a:avLst>
              <a:gd name="adj1" fmla="val 50000"/>
            </a:avLst>
          </a:prstGeom>
          <a:ln w="571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733998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16E68-67BF-DBB3-4D0E-CBCC2EEBC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รูปแบบอิสระ: รูปร่าง 41">
            <a:extLst>
              <a:ext uri="{FF2B5EF4-FFF2-40B4-BE49-F238E27FC236}">
                <a16:creationId xmlns:a16="http://schemas.microsoft.com/office/drawing/2014/main" id="{F2812D53-7130-5B19-3632-82CC221353B4}"/>
              </a:ext>
            </a:extLst>
          </p:cNvPr>
          <p:cNvSpPr/>
          <p:nvPr/>
        </p:nvSpPr>
        <p:spPr>
          <a:xfrm>
            <a:off x="6504538" y="8342886"/>
            <a:ext cx="9698523" cy="1763147"/>
          </a:xfrm>
          <a:custGeom>
            <a:avLst/>
            <a:gdLst>
              <a:gd name="connsiteX0" fmla="*/ 0 w 9698523"/>
              <a:gd name="connsiteY0" fmla="*/ 0 h 1763147"/>
              <a:gd name="connsiteX1" fmla="*/ 9698523 w 9698523"/>
              <a:gd name="connsiteY1" fmla="*/ 0 h 1763147"/>
              <a:gd name="connsiteX2" fmla="*/ 9698523 w 9698523"/>
              <a:gd name="connsiteY2" fmla="*/ 1763147 h 1763147"/>
              <a:gd name="connsiteX3" fmla="*/ 981142 w 9698523"/>
              <a:gd name="connsiteY3" fmla="*/ 1763147 h 1763147"/>
              <a:gd name="connsiteX4" fmla="*/ 0 w 9698523"/>
              <a:gd name="connsiteY4" fmla="*/ 0 h 176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523" h="1763147">
                <a:moveTo>
                  <a:pt x="0" y="0"/>
                </a:moveTo>
                <a:lnTo>
                  <a:pt x="9698523" y="0"/>
                </a:lnTo>
                <a:lnTo>
                  <a:pt x="9698523" y="1763147"/>
                </a:lnTo>
                <a:lnTo>
                  <a:pt x="981142" y="1763147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1" name="รูปแบบอิสระ: รูปร่าง 20">
            <a:extLst>
              <a:ext uri="{FF2B5EF4-FFF2-40B4-BE49-F238E27FC236}">
                <a16:creationId xmlns:a16="http://schemas.microsoft.com/office/drawing/2014/main" id="{B0252EF8-5E9F-8BC1-E57F-CBD72D2B2604}"/>
              </a:ext>
            </a:extLst>
          </p:cNvPr>
          <p:cNvSpPr/>
          <p:nvPr/>
        </p:nvSpPr>
        <p:spPr>
          <a:xfrm>
            <a:off x="1734656" y="-1899516"/>
            <a:ext cx="9438444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4" name="ตัวแทนหมายเลขสไลด์ 64">
            <a:extLst>
              <a:ext uri="{FF2B5EF4-FFF2-40B4-BE49-F238E27FC236}">
                <a16:creationId xmlns:a16="http://schemas.microsoft.com/office/drawing/2014/main" id="{BD7A9339-D2FC-8EF2-7904-0E7B95B21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16</a:t>
            </a:fld>
            <a:endParaRPr lang="th-TH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58F148E0-3FCE-46C2-253B-832AD47F80DB}"/>
              </a:ext>
            </a:extLst>
          </p:cNvPr>
          <p:cNvSpPr txBox="1"/>
          <p:nvPr/>
        </p:nvSpPr>
        <p:spPr>
          <a:xfrm>
            <a:off x="3656537" y="13100"/>
            <a:ext cx="743723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ภาระงานตามแบบ ปม.1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7A5CCB33-C45E-D5EF-013B-85A1956AD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43" y="183958"/>
            <a:ext cx="702028" cy="463665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A516D26-A781-24E3-5AE3-4838B15EA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325" y="828917"/>
            <a:ext cx="8421275" cy="606827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0E452BE-BA4B-BC52-2420-59CDAC447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9431"/>
            <a:ext cx="3393548" cy="5544387"/>
          </a:xfrm>
          <a:prstGeom prst="rect">
            <a:avLst/>
          </a:prstGeom>
        </p:spPr>
      </p:pic>
      <p:cxnSp>
        <p:nvCxnSpPr>
          <p:cNvPr id="6" name="ตัวเชื่อมต่อ: โค้ง 5">
            <a:extLst>
              <a:ext uri="{FF2B5EF4-FFF2-40B4-BE49-F238E27FC236}">
                <a16:creationId xmlns:a16="http://schemas.microsoft.com/office/drawing/2014/main" id="{D703131B-F102-D626-7926-A42D9CF9A24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997274" y="2162533"/>
            <a:ext cx="4065608" cy="1708239"/>
          </a:xfrm>
          <a:prstGeom prst="curvedConnector3">
            <a:avLst>
              <a:gd name="adj1" fmla="val 102954"/>
            </a:avLst>
          </a:prstGeom>
          <a:ln w="571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ตัวเชื่อมต่อ: โค้ง 9">
            <a:extLst>
              <a:ext uri="{FF2B5EF4-FFF2-40B4-BE49-F238E27FC236}">
                <a16:creationId xmlns:a16="http://schemas.microsoft.com/office/drawing/2014/main" id="{116333FE-ED97-20B7-F38E-0913AF0B28B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53625" y="2927968"/>
            <a:ext cx="3384327" cy="1676824"/>
          </a:xfrm>
          <a:prstGeom prst="curvedConnector3">
            <a:avLst>
              <a:gd name="adj1" fmla="val 103011"/>
            </a:avLst>
          </a:prstGeom>
          <a:ln w="571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906875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3C873-B0B5-1A16-E18E-A308BBBDF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รูปแบบอิสระ: รูปร่าง 41">
            <a:extLst>
              <a:ext uri="{FF2B5EF4-FFF2-40B4-BE49-F238E27FC236}">
                <a16:creationId xmlns:a16="http://schemas.microsoft.com/office/drawing/2014/main" id="{725B79BD-8BF0-1F26-0C9E-7CAAC83E3619}"/>
              </a:ext>
            </a:extLst>
          </p:cNvPr>
          <p:cNvSpPr/>
          <p:nvPr/>
        </p:nvSpPr>
        <p:spPr>
          <a:xfrm>
            <a:off x="6504538" y="8342886"/>
            <a:ext cx="9698523" cy="1763147"/>
          </a:xfrm>
          <a:custGeom>
            <a:avLst/>
            <a:gdLst>
              <a:gd name="connsiteX0" fmla="*/ 0 w 9698523"/>
              <a:gd name="connsiteY0" fmla="*/ 0 h 1763147"/>
              <a:gd name="connsiteX1" fmla="*/ 9698523 w 9698523"/>
              <a:gd name="connsiteY1" fmla="*/ 0 h 1763147"/>
              <a:gd name="connsiteX2" fmla="*/ 9698523 w 9698523"/>
              <a:gd name="connsiteY2" fmla="*/ 1763147 h 1763147"/>
              <a:gd name="connsiteX3" fmla="*/ 981142 w 9698523"/>
              <a:gd name="connsiteY3" fmla="*/ 1763147 h 1763147"/>
              <a:gd name="connsiteX4" fmla="*/ 0 w 9698523"/>
              <a:gd name="connsiteY4" fmla="*/ 0 h 176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523" h="1763147">
                <a:moveTo>
                  <a:pt x="0" y="0"/>
                </a:moveTo>
                <a:lnTo>
                  <a:pt x="9698523" y="0"/>
                </a:lnTo>
                <a:lnTo>
                  <a:pt x="9698523" y="1763147"/>
                </a:lnTo>
                <a:lnTo>
                  <a:pt x="981142" y="1763147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1" name="รูปแบบอิสระ: รูปร่าง 20">
            <a:extLst>
              <a:ext uri="{FF2B5EF4-FFF2-40B4-BE49-F238E27FC236}">
                <a16:creationId xmlns:a16="http://schemas.microsoft.com/office/drawing/2014/main" id="{06C209F3-A5FF-C957-BCB9-DB90FBA43FDE}"/>
              </a:ext>
            </a:extLst>
          </p:cNvPr>
          <p:cNvSpPr/>
          <p:nvPr/>
        </p:nvSpPr>
        <p:spPr>
          <a:xfrm>
            <a:off x="1734656" y="-1899516"/>
            <a:ext cx="9438444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4" name="ตัวแทนหมายเลขสไลด์ 64">
            <a:extLst>
              <a:ext uri="{FF2B5EF4-FFF2-40B4-BE49-F238E27FC236}">
                <a16:creationId xmlns:a16="http://schemas.microsoft.com/office/drawing/2014/main" id="{25EF53AE-AAA9-8BFD-7B5E-A2AD9845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17</a:t>
            </a:fld>
            <a:endParaRPr lang="th-TH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00ADEB45-CC32-75BC-990F-0492C44FA605}"/>
              </a:ext>
            </a:extLst>
          </p:cNvPr>
          <p:cNvSpPr txBox="1"/>
          <p:nvPr/>
        </p:nvSpPr>
        <p:spPr>
          <a:xfrm>
            <a:off x="3694514" y="415790"/>
            <a:ext cx="743723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ภาระงานตามแบบ ปม.1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3EA041B5-A4DD-3E46-3512-B06E6A453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43" y="183958"/>
            <a:ext cx="702028" cy="463665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8BBBC4B-B50E-348B-FEA0-F6321B9A8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304" y="2074216"/>
            <a:ext cx="8392696" cy="581106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39E9E06-90BF-DE99-F11D-5927E8617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514" y="2643514"/>
            <a:ext cx="8497486" cy="1362265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C3EC2C0-8155-3846-5837-B4C159342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9431"/>
            <a:ext cx="3393548" cy="5544387"/>
          </a:xfrm>
          <a:prstGeom prst="rect">
            <a:avLst/>
          </a:prstGeom>
        </p:spPr>
      </p:pic>
      <p:cxnSp>
        <p:nvCxnSpPr>
          <p:cNvPr id="8" name="ตัวเชื่อมต่อ: โค้ง 7">
            <a:extLst>
              <a:ext uri="{FF2B5EF4-FFF2-40B4-BE49-F238E27FC236}">
                <a16:creationId xmlns:a16="http://schemas.microsoft.com/office/drawing/2014/main" id="{2D76BB96-FFE1-C036-3171-E40704265BA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277518" y="3086055"/>
            <a:ext cx="3586463" cy="1789585"/>
          </a:xfrm>
          <a:prstGeom prst="curvedConnector3">
            <a:avLst>
              <a:gd name="adj1" fmla="val 101314"/>
            </a:avLst>
          </a:prstGeom>
          <a:ln w="571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238993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4E90E-733A-6522-594B-8BDBA8CBA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F970561-C37D-8C83-DB72-838559DFD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63" y="551309"/>
            <a:ext cx="11146420" cy="6199620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B9428CD5-8701-B774-3428-999F9C847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8051" y="6507126"/>
            <a:ext cx="625549" cy="350873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/>
          <a:lstStyle/>
          <a:p>
            <a:pPr defTabSz="457200"/>
            <a:fld id="{C5F51AB7-789D-498B-A867-4AF2BD596DB4}" type="slidenum">
              <a:rPr lang="th-TH" sz="1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</a:t>
            </a:fld>
            <a:endParaRPr lang="th-TH" sz="18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AEF18E-F2D8-A810-1E6E-F8CB2D246025}"/>
              </a:ext>
            </a:extLst>
          </p:cNvPr>
          <p:cNvSpPr txBox="1"/>
          <p:nvPr/>
        </p:nvSpPr>
        <p:spPr>
          <a:xfrm>
            <a:off x="0" y="-28666"/>
            <a:ext cx="12192000" cy="672345"/>
          </a:xfrm>
          <a:prstGeom prst="rect">
            <a:avLst/>
          </a:prstGeom>
          <a:solidFill>
            <a:srgbClr val="FFC000"/>
          </a:solidFill>
        </p:spPr>
        <p:txBody>
          <a:bodyPr wrap="square" lIns="0" tIns="72000" rIns="0" bIns="72000" rtlCol="0" anchor="b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32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สรุปตามแบบ ปม. 1</a:t>
            </a:r>
            <a:endParaRPr lang="en-US" sz="3200" b="1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3643107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รูปแบบอิสระ: รูปร่าง 30"/>
          <p:cNvSpPr/>
          <p:nvPr/>
        </p:nvSpPr>
        <p:spPr>
          <a:xfrm>
            <a:off x="6046" y="-50259"/>
            <a:ext cx="5385307" cy="6611480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44" name="รูปแบบอิสระ: รูปร่าง 43"/>
          <p:cNvSpPr/>
          <p:nvPr/>
        </p:nvSpPr>
        <p:spPr>
          <a:xfrm>
            <a:off x="65549" y="-50259"/>
            <a:ext cx="5867850" cy="6711346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50" name="รูปแบบอิสระ: รูปร่าง 49"/>
          <p:cNvSpPr/>
          <p:nvPr/>
        </p:nvSpPr>
        <p:spPr>
          <a:xfrm>
            <a:off x="1882666" y="-150125"/>
            <a:ext cx="10457345" cy="3147256"/>
          </a:xfrm>
          <a:custGeom>
            <a:avLst/>
            <a:gdLst>
              <a:gd name="connsiteX0" fmla="*/ 0 w 10457345"/>
              <a:gd name="connsiteY0" fmla="*/ 0 h 3147256"/>
              <a:gd name="connsiteX1" fmla="*/ 10457345 w 10457345"/>
              <a:gd name="connsiteY1" fmla="*/ 0 h 3147256"/>
              <a:gd name="connsiteX2" fmla="*/ 10457345 w 10457345"/>
              <a:gd name="connsiteY2" fmla="*/ 3147256 h 3147256"/>
              <a:gd name="connsiteX3" fmla="*/ 1751360 w 10457345"/>
              <a:gd name="connsiteY3" fmla="*/ 3147256 h 3147256"/>
              <a:gd name="connsiteX4" fmla="*/ 0 w 10457345"/>
              <a:gd name="connsiteY4" fmla="*/ 0 h 314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7345" h="3147256">
                <a:moveTo>
                  <a:pt x="0" y="0"/>
                </a:moveTo>
                <a:lnTo>
                  <a:pt x="10457345" y="0"/>
                </a:lnTo>
                <a:lnTo>
                  <a:pt x="10457345" y="3147256"/>
                </a:lnTo>
                <a:lnTo>
                  <a:pt x="1751360" y="3147256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55" name="รูปแบบอิสระ: รูปร่าง 54"/>
          <p:cNvSpPr/>
          <p:nvPr/>
        </p:nvSpPr>
        <p:spPr>
          <a:xfrm>
            <a:off x="3414600" y="2582204"/>
            <a:ext cx="8925412" cy="4078883"/>
          </a:xfrm>
          <a:custGeom>
            <a:avLst/>
            <a:gdLst>
              <a:gd name="connsiteX0" fmla="*/ 0 w 9020325"/>
              <a:gd name="connsiteY0" fmla="*/ 0 h 4078673"/>
              <a:gd name="connsiteX1" fmla="*/ 9020325 w 9020325"/>
              <a:gd name="connsiteY1" fmla="*/ 0 h 4078673"/>
              <a:gd name="connsiteX2" fmla="*/ 9020325 w 9020325"/>
              <a:gd name="connsiteY2" fmla="*/ 4078673 h 4078673"/>
              <a:gd name="connsiteX3" fmla="*/ 2269668 w 9020325"/>
              <a:gd name="connsiteY3" fmla="*/ 4078673 h 4078673"/>
              <a:gd name="connsiteX4" fmla="*/ 0 w 9020325"/>
              <a:gd name="connsiteY4" fmla="*/ 0 h 407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0325" h="4078673">
                <a:moveTo>
                  <a:pt x="0" y="0"/>
                </a:moveTo>
                <a:lnTo>
                  <a:pt x="9020325" y="0"/>
                </a:lnTo>
                <a:lnTo>
                  <a:pt x="9020325" y="4078673"/>
                </a:lnTo>
                <a:lnTo>
                  <a:pt x="2269668" y="4078673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2" y="196451"/>
            <a:ext cx="1321356" cy="1686838"/>
          </a:xfrm>
          <a:prstGeom prst="rect">
            <a:avLst/>
          </a:prstGeom>
        </p:spPr>
      </p:pic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19</a:t>
            </a:fld>
            <a:endParaRPr lang="th-TH"/>
          </a:p>
        </p:txBody>
      </p:sp>
      <p:sp>
        <p:nvSpPr>
          <p:cNvPr id="34" name="กล่องข้อความ 33"/>
          <p:cNvSpPr txBox="1"/>
          <p:nvPr/>
        </p:nvSpPr>
        <p:spPr>
          <a:xfrm>
            <a:off x="2801776" y="95543"/>
            <a:ext cx="959112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บัญชีแนบท้าย</a:t>
            </a:r>
            <a:endParaRPr lang="en-US" sz="66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ประกาศมหาวิทยาลัยราชภัฏสกลนคร</a:t>
            </a:r>
            <a:endParaRPr lang="en-US" sz="48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เรื่อง หลักเกณฑ์และวิธีการกำหนดภาระงานทางวิชาการของผู้ดำรงตำแหน่งอาจารย์</a:t>
            </a:r>
            <a:endParaRPr lang="en-US" sz="48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ผู้ช่วยศาสตราจารย์ รองศาสตราจารย์ และศาสตราจารย์ </a:t>
            </a:r>
            <a:endParaRPr lang="en-US" sz="48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(ฉบับที่ 2) พ.ศ. 2568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-92769" y="2841061"/>
            <a:ext cx="39508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1 </a:t>
            </a:r>
            <a:r>
              <a:rPr lang="th-TH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หลักเกณฑ์และวิธีการคิดภาระงานสอน (ภาคปกติ)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4813456" y="2752410"/>
            <a:ext cx="71608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ภาระงานสอน หมายถึง </a:t>
            </a:r>
            <a:r>
              <a:rPr lang="th-TH" sz="40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การถ่ายทอดองค์ความรู้ที่ครอบคลุมการสอนทุกประเภท เช่น งานสอนแบบบรรยาย งานสอนปฏิบัติการ งานสอนภาคสนาม งานควบคุมวิทยานิพนธ์ เป็นต้น</a:t>
            </a:r>
            <a:endParaRPr lang="en-US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95" y="2697184"/>
            <a:ext cx="1054082" cy="696184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ตัวแทนหมายเลขสไลด์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31" name="ตาราง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621862"/>
              </p:ext>
            </p:extLst>
          </p:nvPr>
        </p:nvGraphicFramePr>
        <p:xfrm>
          <a:off x="213594" y="35927"/>
          <a:ext cx="11709163" cy="670961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55863">
                  <a:extLst>
                    <a:ext uri="{9D8B030D-6E8A-4147-A177-3AD203B41FA5}">
                      <a16:colId xmlns:a16="http://schemas.microsoft.com/office/drawing/2014/main" val="3239120084"/>
                    </a:ext>
                  </a:extLst>
                </a:gridCol>
                <a:gridCol w="985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7391"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เวลา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5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รายละเอียด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9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th-TH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เวลา 13.</a:t>
                      </a:r>
                      <a:r>
                        <a:rPr lang="en-US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00 </a:t>
                      </a:r>
                      <a:r>
                        <a:rPr lang="th-TH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- </a:t>
                      </a:r>
                      <a:r>
                        <a:rPr lang="en-US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13</a:t>
                      </a:r>
                      <a:r>
                        <a:rPr lang="th-TH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.</a:t>
                      </a:r>
                      <a:r>
                        <a:rPr lang="en-US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30</a:t>
                      </a:r>
                      <a:r>
                        <a:rPr lang="th-TH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 น. </a:t>
                      </a:r>
                      <a:endParaRPr lang="en-US" sz="15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  <a:latin typeface="TH Niramit AS" panose="02000506000000020004" pitchFamily="2" charset="-34"/>
                          <a:ea typeface="Cordia New" panose="020B0304020202020204" pitchFamily="34" charset="-34"/>
                          <a:cs typeface="TH Niramit AS" panose="02000506000000020004" pitchFamily="2" charset="-34"/>
                        </a:rPr>
                        <a:t>ผู้บริหาร คณาจารย์ และบุคลากร </a:t>
                      </a:r>
                      <a:r>
                        <a:rPr lang="th-TH" sz="150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ลงทะเบียน </a:t>
                      </a:r>
                      <a:r>
                        <a:rPr lang="th-TH" sz="1500" b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ณ ห้องประชุมสร้อยสุวรรณา ชั้น 3 อาคาร 10</a:t>
                      </a:r>
                      <a:endParaRPr lang="en-US" sz="1500" b="0" dirty="0"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6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เวลา 13.</a:t>
                      </a:r>
                      <a:r>
                        <a:rPr lang="en-US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30 </a:t>
                      </a:r>
                      <a:r>
                        <a:rPr lang="th-TH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– 13.45 น. </a:t>
                      </a:r>
                      <a:endParaRPr lang="en-US" sz="15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500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พิธีเปิด</a:t>
                      </a:r>
                      <a:r>
                        <a:rPr lang="th-TH" sz="1500" b="0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การประชุมชี้แจงเกณฑ์ภาระงานสายวิชาการ</a:t>
                      </a:r>
                      <a:br>
                        <a:rPr lang="en-US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</a:br>
                      <a:r>
                        <a:rPr lang="th-TH" sz="150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กล่าวเปิดและมอบนโยบาย  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โดย</a:t>
                      </a:r>
                      <a:r>
                        <a:rPr lang="th-TH" sz="150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ผู้ช่วยศาสตราจารย์ชาคริต ชาญชิตปรีชา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 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อธิการบดีมหาวิทยาลัยราชภัฏสกลนคร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70443"/>
                  </a:ext>
                </a:extLst>
              </a:tr>
              <a:tr h="4769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เวลา 13.45 – </a:t>
                      </a:r>
                      <a:r>
                        <a:rPr lang="en-US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1</a:t>
                      </a:r>
                      <a:r>
                        <a:rPr lang="th-TH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4.</a:t>
                      </a:r>
                      <a:r>
                        <a:rPr lang="en-US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00</a:t>
                      </a:r>
                      <a:r>
                        <a:rPr lang="th-TH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 น.</a:t>
                      </a:r>
                      <a:endParaRPr lang="en-US" sz="15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th-TH" sz="1500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ชี้แจงภาพรวมเกณฑ์ภาระงานสายวิชาการ  และโครงการพัฒนาระบบบริหารงานบุคลากรเชิงรุกสู่การพลิกโฉมมหาวิทยาลัย “กลุ่มการพัฒนาชุมชน ท้องถิ่นหรือชุมชนอื่น” (กลุ่ม 3)</a:t>
                      </a:r>
                      <a:r>
                        <a:rPr lang="th-TH" sz="1500" b="1" baseline="0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br>
                        <a:rPr lang="th-TH" sz="1500" b="1" baseline="0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โดย  </a:t>
                      </a:r>
                      <a:r>
                        <a:rPr lang="th-TH" sz="1500" dirty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ศ.ดร.ทศวรรษ สีตะวัน</a:t>
                      </a:r>
                      <a:r>
                        <a:rPr lang="th-TH" sz="1500" baseline="0" dirty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1500" dirty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รองอธิการบดี  ด้านวางแผน ยุทธศาสตร์นวัตกรรม และพันธกิจสากล</a:t>
                      </a:r>
                      <a:endParaRPr lang="en-US" sz="1500" dirty="0">
                        <a:solidFill>
                          <a:srgbClr val="002060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334204"/>
                  </a:ext>
                </a:extLst>
              </a:tr>
              <a:tr h="470800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เวลา 14.00 - 16.30 น. </a:t>
                      </a:r>
                      <a:endParaRPr lang="en-US" sz="15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th-TH" sz="1500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ชี้แจงหลักเกณฑ์และวิธีการคิดภาระงานฯ (บัญชีแนบท้าย ๑ - ๕) และระบบภาระงานประกาศมหาวิทยาลัยราชภัฏสกลนคร เรื่อง หลักเกณฑ์และวิธ๊การประเมินผลฯ (ฉบับที่ 3 )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th-TH" sz="1500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พ.ศ. 2568</a:t>
                      </a:r>
                      <a:r>
                        <a:rPr lang="th-TH" sz="1500" baseline="0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โดย</a:t>
                      </a:r>
                      <a:r>
                        <a:rPr lang="th-TH" sz="1500" dirty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นายเกษม บุตรดี  ผู้อำนวยการสำนักงานอธิการบดี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92789"/>
                  </a:ext>
                </a:extLst>
              </a:tr>
              <a:tr h="36341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th-TH" sz="1500" b="1" u="sng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บัญชี 1 </a:t>
                      </a: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หลักเกณฑ์และวิธีการคิดภาระงานสอน (ภาคปกติ) </a:t>
                      </a:r>
                      <a:br>
                        <a:rPr lang="th-TH" sz="1500" b="0" kern="120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</a:br>
                      <a:r>
                        <a:rPr lang="th-TH" sz="1500" b="1" kern="120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         โดย  1. ผศ.ดร.สมบูรณ์ ชาวชายโขง        รองอธิการบดี  ด้านวิชาการ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th-TH" sz="1500" b="1" kern="1200" baseline="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                        2. </a:t>
                      </a:r>
                      <a:r>
                        <a:rPr lang="th-TH" sz="1500" b="1" kern="120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รศ.ดร.วาสนา เกษมสิน</a:t>
                      </a:r>
                      <a:r>
                        <a:rPr lang="th-TH" sz="1500" b="1" kern="1200" dirty="0" err="1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ธ์</a:t>
                      </a:r>
                      <a:r>
                        <a:rPr lang="th-TH" sz="1500" b="1" kern="120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            ผู้อำนวยสำนักส่งเสริมวิชาการฯ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244838"/>
                  </a:ext>
                </a:extLst>
              </a:tr>
              <a:tr h="36341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000" b="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th-TH" sz="1500" b="1" u="sng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บัญชี 2 </a:t>
                      </a: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หลักเกณฑ์และวิธีการคิดภาระงานวิจัยและงานวิชาการอื่น</a:t>
                      </a:r>
                      <a:b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</a:b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       </a:t>
                      </a:r>
                      <a:r>
                        <a:rPr lang="th-TH" sz="1500" b="1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1500" b="1" kern="120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โดย 1. ผศ.ดร.สมบูรณ์ ชาวชายโขง     รองอธิการบดี  ด้านวิชาการ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th-TH" sz="1500" b="1" kern="120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                      2. ผศ.ดร.สาคร  อินทะชัย </a:t>
                      </a:r>
                      <a:r>
                        <a:rPr lang="th-TH" sz="1500" b="1" kern="1200" baseline="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          </a:t>
                      </a:r>
                      <a:r>
                        <a:rPr lang="th-TH" sz="1500" b="1" kern="120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ผู้อำนวยการสถาบันวิจัยฯ</a:t>
                      </a:r>
                      <a:endParaRPr lang="en-US" sz="1500" b="1" kern="1200" dirty="0">
                        <a:solidFill>
                          <a:srgbClr val="002060"/>
                        </a:solidFill>
                        <a:effectLst/>
                        <a:latin typeface="TH Niramit AS" panose="02000506000000020004" pitchFamily="2" charset="-34"/>
                        <a:ea typeface="+mn-ea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627987"/>
                  </a:ext>
                </a:extLst>
              </a:tr>
              <a:tr h="36341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000" b="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th-TH" sz="1500" b="1" u="sng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บัญชี 3 </a:t>
                      </a:r>
                      <a:r>
                        <a:rPr lang="th-TH" sz="1500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หลักเกณฑ์ และวิธีคิดภาระงานบริการวิชาการ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th-TH" sz="1500" b="1" baseline="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      โดย 1. ผศ.ดร.สมบูรณ์ ชาวชายโขง     รองอธิการบดี  ด้านวิชาการ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th-TH" sz="1500" b="1" baseline="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            2. นายเกษม บุตรดี                    ผู้อำนวยการสำนักงานอธิการบดี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th-TH" sz="1500" b="1" baseline="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            3. นางอมรรัตน์  ตุ่นกลิ่น             รักษาการในตำแหน่งผู้อำนวยการกองนโยบายและแผน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479885"/>
                  </a:ext>
                </a:extLst>
              </a:tr>
              <a:tr h="27197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000" b="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th-TH" sz="1500" b="1" u="sng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บัญชี 4 </a:t>
                      </a: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หลักเกณฑ์ และวิธีการคิดภาระงานด้านทำนุบำรุง</a:t>
                      </a:r>
                      <a:r>
                        <a:rPr lang="th-TH" sz="1500" b="0" kern="1200" dirty="0" err="1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ศิลป</a:t>
                      </a: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วัฒนธรรม   </a:t>
                      </a:r>
                      <a:r>
                        <a:rPr lang="th-TH" sz="1500" b="1" kern="120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โดย อ.ดร.พสุธา โกมลมา</a:t>
                      </a:r>
                      <a:r>
                        <a:rPr lang="th-TH" sz="1500" b="1" kern="1200" dirty="0" err="1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ลย์</a:t>
                      </a:r>
                      <a:r>
                        <a:rPr lang="th-TH" sz="1500" b="1" kern="120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1500" b="1" kern="1200" baseline="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1500" b="1" kern="120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ผู้อำนวยการสถาบันภาษาฯ </a:t>
                      </a:r>
                      <a:endParaRPr lang="en-US" sz="1500" b="1" kern="1200" dirty="0">
                        <a:solidFill>
                          <a:srgbClr val="002060"/>
                        </a:solidFill>
                        <a:effectLst/>
                        <a:latin typeface="TH Niramit AS" panose="02000506000000020004" pitchFamily="2" charset="-34"/>
                        <a:ea typeface="+mn-ea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312509"/>
                  </a:ext>
                </a:extLst>
              </a:tr>
              <a:tr h="36341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000" b="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th-TH" sz="1500" b="1" u="sng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บัญชี 5</a:t>
                      </a:r>
                      <a:r>
                        <a:rPr lang="th-TH" sz="1500" b="1" u="none" dirty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</a:t>
                      </a:r>
                      <a:r>
                        <a:rPr lang="th-TH" sz="1500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หลักเกณฑ์และวิธีคิดภาระงานอื่น ๆ ที่สอดคล้องกับพันธกิจของมหาวิทยาลัยและประกาศ ก.พ.อ.ฯ </a:t>
                      </a:r>
                      <a:br>
                        <a:rPr lang="th-TH" sz="1500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</a:br>
                      <a:r>
                        <a:rPr lang="th-TH" sz="1500" b="1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โดย</a:t>
                      </a:r>
                      <a:r>
                        <a:rPr lang="th-TH" sz="150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       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1. อ.ดร.พรเทพ  เสถียรนพเก้า     รองอธิการบดี  ด้าน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Cordia New" panose="020B0304020202020204" pitchFamily="34" charset="-34"/>
                          <a:cs typeface="TH Niramit AS" panose="02000506000000020004" pitchFamily="2" charset="-34"/>
                        </a:rPr>
                        <a:t>กิจการนักศึกษา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Cordia New" panose="020B0304020202020204" pitchFamily="34" charset="-34"/>
                          <a:cs typeface="TH Niramit AS" panose="02000506000000020004" pitchFamily="2" charset="-34"/>
                        </a:rPr>
                        <a:t>   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th-TH" sz="1500" b="1" baseline="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            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2. นายเกษม บุตรดี  ผู้อำนวยการสำนักงานอธิการบดี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77907"/>
                  </a:ext>
                </a:extLst>
              </a:tr>
              <a:tr h="2754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th-TH" sz="1500" b="1" kern="0" dirty="0"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นำเสนอระบบภาระงานสายวิชาการ  </a:t>
                      </a:r>
                      <a:r>
                        <a:rPr lang="th-TH" sz="1500" b="1" kern="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โดย  </a:t>
                      </a:r>
                      <a:r>
                        <a:rPr kumimoji="0" lang="th-TH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อ.กรกช มาตะรัตน์ </a:t>
                      </a:r>
                      <a:r>
                        <a:rPr lang="th-TH" sz="1500" b="1" kern="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ผู้อำนวยการสำนัก</a:t>
                      </a:r>
                      <a:r>
                        <a:rPr lang="th-TH" sz="1500" b="1" kern="0" dirty="0" err="1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วิทยบริ</a:t>
                      </a:r>
                      <a:r>
                        <a:rPr lang="th-TH" sz="1500" b="1" kern="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ea typeface="Arial" panose="020B0604020202020204" pitchFamily="34" charset="0"/>
                          <a:cs typeface="TH Niramit AS" panose="02000506000000020004" pitchFamily="2" charset="-34"/>
                        </a:rPr>
                        <a:t>การและเทคโนโลยีสารสนเทศ และคณะ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200598"/>
                  </a:ext>
                </a:extLst>
              </a:tr>
              <a:tr h="2152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th-TH" sz="1500" b="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ตอบข้อซักถาม </a:t>
                      </a:r>
                      <a:r>
                        <a:rPr lang="en-US" sz="1500" b="0" dirty="0">
                          <a:solidFill>
                            <a:srgbClr val="00206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Q&amp;A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037089"/>
                  </a:ext>
                </a:extLst>
              </a:tr>
            </a:tbl>
          </a:graphicData>
        </a:graphic>
      </p:graphicFrame>
      <p:sp>
        <p:nvSpPr>
          <p:cNvPr id="3" name="AutoShape 26">
            <a:extLst>
              <a:ext uri="{FF2B5EF4-FFF2-40B4-BE49-F238E27FC236}">
                <a16:creationId xmlns:a16="http://schemas.microsoft.com/office/drawing/2014/main" id="{C4DD1073-16F8-E1BD-74BC-F6EC9184578B}"/>
              </a:ext>
            </a:extLst>
          </p:cNvPr>
          <p:cNvSpPr/>
          <p:nvPr/>
        </p:nvSpPr>
        <p:spPr>
          <a:xfrm>
            <a:off x="10070878" y="36886"/>
            <a:ext cx="1968721" cy="365125"/>
          </a:xfrm>
          <a:prstGeom prst="rect">
            <a:avLst/>
          </a:prstGeom>
          <a:solidFill>
            <a:srgbClr val="FFFFCC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defTabSz="609600"/>
            <a:endParaRPr lang="en-US" sz="1200" dirty="0">
              <a:solidFill>
                <a:prstClr val="black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TextBox 34">
            <a:extLst>
              <a:ext uri="{FF2B5EF4-FFF2-40B4-BE49-F238E27FC236}">
                <a16:creationId xmlns:a16="http://schemas.microsoft.com/office/drawing/2014/main" id="{76933EAB-2329-D310-0680-E628C7557DA2}"/>
              </a:ext>
            </a:extLst>
          </p:cNvPr>
          <p:cNvSpPr txBox="1"/>
          <p:nvPr/>
        </p:nvSpPr>
        <p:spPr>
          <a:xfrm>
            <a:off x="10420996" y="173573"/>
            <a:ext cx="1509620" cy="334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กำหนดการ</a:t>
            </a:r>
            <a:endParaRPr lang="en-US"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1742655"/>
      </p:ext>
    </p:extLst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รูปแบบอิสระ: รูปร่าง 41"/>
          <p:cNvSpPr/>
          <p:nvPr/>
        </p:nvSpPr>
        <p:spPr>
          <a:xfrm>
            <a:off x="6504538" y="8342886"/>
            <a:ext cx="9698523" cy="1763147"/>
          </a:xfrm>
          <a:custGeom>
            <a:avLst/>
            <a:gdLst>
              <a:gd name="connsiteX0" fmla="*/ 0 w 9698523"/>
              <a:gd name="connsiteY0" fmla="*/ 0 h 1763147"/>
              <a:gd name="connsiteX1" fmla="*/ 9698523 w 9698523"/>
              <a:gd name="connsiteY1" fmla="*/ 0 h 1763147"/>
              <a:gd name="connsiteX2" fmla="*/ 9698523 w 9698523"/>
              <a:gd name="connsiteY2" fmla="*/ 1763147 h 1763147"/>
              <a:gd name="connsiteX3" fmla="*/ 981142 w 9698523"/>
              <a:gd name="connsiteY3" fmla="*/ 1763147 h 1763147"/>
              <a:gd name="connsiteX4" fmla="*/ 0 w 9698523"/>
              <a:gd name="connsiteY4" fmla="*/ 0 h 176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523" h="1763147">
                <a:moveTo>
                  <a:pt x="0" y="0"/>
                </a:moveTo>
                <a:lnTo>
                  <a:pt x="9698523" y="0"/>
                </a:lnTo>
                <a:lnTo>
                  <a:pt x="9698523" y="1763147"/>
                </a:lnTo>
                <a:lnTo>
                  <a:pt x="981142" y="1763147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1" name="รูปแบบอิสระ: รูปร่าง 20"/>
          <p:cNvSpPr/>
          <p:nvPr/>
        </p:nvSpPr>
        <p:spPr>
          <a:xfrm>
            <a:off x="1734656" y="-1899516"/>
            <a:ext cx="9438444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20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646598" y="123402"/>
            <a:ext cx="743723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1 </a:t>
            </a:r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หลักเกณฑ์และวิธีการคิดภาระงานสอน (ภาคปกติ)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43" y="183958"/>
            <a:ext cx="702028" cy="463665"/>
          </a:xfrm>
          <a:prstGeom prst="rect">
            <a:avLst/>
          </a:prstGeom>
        </p:spPr>
      </p:pic>
      <p:graphicFrame>
        <p:nvGraphicFramePr>
          <p:cNvPr id="2" name="ตาราง 1"/>
          <p:cNvGraphicFramePr>
            <a:graphicFrameLocks noGrp="1"/>
          </p:cNvGraphicFramePr>
          <p:nvPr/>
        </p:nvGraphicFramePr>
        <p:xfrm>
          <a:off x="239546" y="1907503"/>
          <a:ext cx="4865869" cy="1640840"/>
        </p:xfrm>
        <a:graphic>
          <a:graphicData uri="http://schemas.openxmlformats.org/drawingml/2006/table">
            <a:tbl>
              <a:tblPr firstRow="1" firstCol="1" bandRow="1"/>
              <a:tblGrid>
                <a:gridCol w="1463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1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1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ประเภทงานสอน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จำนวนนักศึกษาที่ลงทะเบียน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หน่วยนับ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(1 ชั่วโมง/สัปดาห์)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290">
                <a:tc row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cs"/>
                        <a:buAutoNum type="thaiAlphaParenBoth"/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รายวิชาบรรยาย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ไม่เกิน 30 คน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1.3</a:t>
                      </a:r>
                      <a:r>
                        <a:rPr lang="en-US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29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มากกว่า 30 คน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290">
                <a:tc rowSpan="2"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cs"/>
                        <a:buNone/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(ข ) รายวิชาปฏิบัติ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ไม่เกิน 30 คน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</a:t>
                      </a:r>
                      <a:r>
                        <a:rPr lang="en-US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29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มากกว่า 30 คน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1.3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736" y="742475"/>
            <a:ext cx="119116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90043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kumimoji="0" lang="th-TH" altLang="th-T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หลักเกณฑ์และวิธีการคิดภาระงานสอน ให้พิจารณาการเตรียมการสอน การสอนหรือ</a:t>
            </a:r>
            <a:r>
              <a:rPr kumimoji="0" lang="th-TH" altLang="th-TH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การจัด</a:t>
            </a:r>
            <a:r>
              <a:rPr kumimoji="0" lang="th-TH" altLang="th-T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กิจกรรมการเรียนรู้ และการตรวจผลงาน ทั้งในชั้นเรียนปกติ หรือการสอนในระบบออนไลน์ (ตามตารางสอน) ดังนี้</a:t>
            </a:r>
            <a:endParaRPr kumimoji="0" lang="en-US" altLang="th-T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	</a:t>
            </a:r>
            <a:endParaRPr kumimoji="0" lang="en-US" altLang="th-T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19" name="ตาราง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601448"/>
              </p:ext>
            </p:extLst>
          </p:nvPr>
        </p:nvGraphicFramePr>
        <p:xfrm>
          <a:off x="5257876" y="2003911"/>
          <a:ext cx="6781723" cy="4022907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288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7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78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78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78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7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376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ชื่อวิชา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จำนวนผู้สอน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คาบเรียน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หน่วยกิต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จำนวนนักศึกษา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ที่ลงทะเบียน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คาบ </a:t>
                      </a:r>
                      <a:r>
                        <a:rPr lang="en-US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x </a:t>
                      </a: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หน่วยนับ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ผลลัพธ์ /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จำนวนผู้สอน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สรุป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ภาระงานสอน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รายวิชาบรรยาย</a:t>
                      </a:r>
                      <a:endParaRPr lang="en-US" sz="1600" b="1" kern="100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8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การใช้สื่อใหม่เพื่อ</a:t>
                      </a:r>
                      <a:r>
                        <a:rPr lang="th-TH" sz="1600" b="0" kern="10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การประกอบธุรกิจ</a:t>
                      </a:r>
                      <a:endParaRPr lang="en-US" sz="1600" b="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พ 7-10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(</a:t>
                      </a:r>
                      <a:r>
                        <a:rPr lang="en-US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r>
                        <a:rPr lang="en-US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r>
                        <a:rPr lang="en-US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)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r>
                        <a:rPr lang="en-US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x</a:t>
                      </a: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1.30 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= </a:t>
                      </a:r>
                      <a:r>
                        <a:rPr lang="en-US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3/1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2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0" kern="10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การจัด</a:t>
                      </a:r>
                      <a:r>
                        <a:rPr lang="th-TH" sz="1600" b="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การผลิตภัณฑ์ในธุรกิจค้าปลีก</a:t>
                      </a:r>
                      <a:endParaRPr lang="en-US" sz="1600" b="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ศ 11-13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 (3-0-6)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35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  <a:r>
                        <a:rPr lang="en-US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x2</a:t>
                      </a: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</a:t>
                      </a:r>
                      <a:r>
                        <a:rPr lang="en-US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00</a:t>
                      </a: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= </a:t>
                      </a:r>
                      <a:r>
                        <a:rPr lang="en-US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6/1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ธุรกิจค้าปลีกแบบ</a:t>
                      </a:r>
                      <a:endParaRPr lang="en-US" sz="1600" b="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ไม่มีหน้าร้าน</a:t>
                      </a:r>
                      <a:endParaRPr lang="en-US" sz="1600" b="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 13-15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 (3-0-6)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33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x2</a:t>
                      </a: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00</a:t>
                      </a: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= 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6/2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รายวิชาปฏิบัติ</a:t>
                      </a:r>
                      <a:endParaRPr lang="en-US" sz="1600" b="1" kern="100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8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การใช้สื่อใหม่เพื่อ</a:t>
                      </a:r>
                      <a:r>
                        <a:rPr lang="th-TH" sz="1600" b="0" kern="10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การประกอบธุรกิจ</a:t>
                      </a:r>
                      <a:endParaRPr lang="en-US" sz="1600" b="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พ 7-10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(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)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2x1</a:t>
                      </a: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00</a:t>
                      </a: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= 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2/1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329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14</a:t>
                      </a:r>
                      <a:endParaRPr lang="en-US" sz="1600" b="1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กระจาย 1 4"/>
          <p:cNvSpPr/>
          <p:nvPr/>
        </p:nvSpPr>
        <p:spPr>
          <a:xfrm>
            <a:off x="5257876" y="1080581"/>
            <a:ext cx="2449209" cy="103632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ตัวอย่าง</a:t>
            </a: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02" y="3791903"/>
            <a:ext cx="2062050" cy="2321514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239546" y="3791903"/>
            <a:ext cx="2795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ประเภทงานสอน</a:t>
            </a:r>
            <a:br>
              <a:rPr lang="th-TH" sz="3200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ก) </a:t>
            </a:r>
            <a:r>
              <a:rPr lang="th-TH" sz="32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รายวิชาบรรยาย</a:t>
            </a:r>
          </a:p>
          <a:p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ข) </a:t>
            </a:r>
            <a:r>
              <a:rPr lang="th-TH" sz="32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รายวิชาปฏิบัติ</a:t>
            </a: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212369" y="1337131"/>
            <a:ext cx="3670603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lvl="0"/>
            <a:r>
              <a:rPr lang="th-TH" altLang="th-TH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1.1 งานสอนระดับปริญญาตรี</a:t>
            </a:r>
            <a:endParaRPr lang="en-US" alt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รูปแบบอิสระ: รูปร่าง 41"/>
          <p:cNvSpPr/>
          <p:nvPr/>
        </p:nvSpPr>
        <p:spPr>
          <a:xfrm>
            <a:off x="6504538" y="8342886"/>
            <a:ext cx="9698523" cy="1763147"/>
          </a:xfrm>
          <a:custGeom>
            <a:avLst/>
            <a:gdLst>
              <a:gd name="connsiteX0" fmla="*/ 0 w 9698523"/>
              <a:gd name="connsiteY0" fmla="*/ 0 h 1763147"/>
              <a:gd name="connsiteX1" fmla="*/ 9698523 w 9698523"/>
              <a:gd name="connsiteY1" fmla="*/ 0 h 1763147"/>
              <a:gd name="connsiteX2" fmla="*/ 9698523 w 9698523"/>
              <a:gd name="connsiteY2" fmla="*/ 1763147 h 1763147"/>
              <a:gd name="connsiteX3" fmla="*/ 981142 w 9698523"/>
              <a:gd name="connsiteY3" fmla="*/ 1763147 h 1763147"/>
              <a:gd name="connsiteX4" fmla="*/ 0 w 9698523"/>
              <a:gd name="connsiteY4" fmla="*/ 0 h 176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523" h="1763147">
                <a:moveTo>
                  <a:pt x="0" y="0"/>
                </a:moveTo>
                <a:lnTo>
                  <a:pt x="9698523" y="0"/>
                </a:lnTo>
                <a:lnTo>
                  <a:pt x="9698523" y="1763147"/>
                </a:lnTo>
                <a:lnTo>
                  <a:pt x="981142" y="1763147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1" name="รูปแบบอิสระ: รูปร่าง 20"/>
          <p:cNvSpPr/>
          <p:nvPr/>
        </p:nvSpPr>
        <p:spPr>
          <a:xfrm>
            <a:off x="1734656" y="-1899516"/>
            <a:ext cx="9438444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21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646598" y="123402"/>
            <a:ext cx="743723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1 </a:t>
            </a:r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หลักเกณฑ์และวิธีการคิดภาระงานสอน (ภาคปกติ)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43" y="183958"/>
            <a:ext cx="702028" cy="463665"/>
          </a:xfrm>
          <a:prstGeom prst="rect">
            <a:avLst/>
          </a:prstGeom>
        </p:spPr>
      </p:pic>
      <p:sp>
        <p:nvSpPr>
          <p:cNvPr id="5" name="กระจาย 1 4"/>
          <p:cNvSpPr/>
          <p:nvPr/>
        </p:nvSpPr>
        <p:spPr>
          <a:xfrm>
            <a:off x="283628" y="415789"/>
            <a:ext cx="3136547" cy="1428923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ตัวอย่างระบบ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10174A5-4FF8-2E49-0007-7913A9527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120" y="827306"/>
            <a:ext cx="8680252" cy="4327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1C528FF-7634-22D9-BB22-94F83391A4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921"/>
          <a:stretch/>
        </p:blipFill>
        <p:spPr>
          <a:xfrm>
            <a:off x="65714" y="1844711"/>
            <a:ext cx="3045234" cy="4336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E67ECF6-0240-6A83-8926-C65F221B70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39" y="3863022"/>
            <a:ext cx="2951922" cy="295192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05771BA-4303-4440-CB3B-5F376CA13D99}"/>
              </a:ext>
            </a:extLst>
          </p:cNvPr>
          <p:cNvSpPr txBox="1"/>
          <p:nvPr/>
        </p:nvSpPr>
        <p:spPr>
          <a:xfrm>
            <a:off x="7879063" y="5334607"/>
            <a:ext cx="402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QR </a:t>
            </a:r>
            <a:r>
              <a:rPr lang="th-TH" sz="4000" b="1" dirty="0">
                <a:latin typeface="ADLaM Display" panose="02010000000000000000" pitchFamily="2" charset="0"/>
                <a:ea typeface="ADLaM Display" panose="02010000000000000000" pitchFamily="2" charset="0"/>
              </a:rPr>
              <a:t>ระบบภาระงาน</a:t>
            </a:r>
            <a:endParaRPr lang="en-US" sz="40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รูปแบบอิสระ: รูปร่าง 41"/>
          <p:cNvSpPr/>
          <p:nvPr/>
        </p:nvSpPr>
        <p:spPr>
          <a:xfrm>
            <a:off x="6504538" y="8342886"/>
            <a:ext cx="9698523" cy="1763147"/>
          </a:xfrm>
          <a:custGeom>
            <a:avLst/>
            <a:gdLst>
              <a:gd name="connsiteX0" fmla="*/ 0 w 9698523"/>
              <a:gd name="connsiteY0" fmla="*/ 0 h 1763147"/>
              <a:gd name="connsiteX1" fmla="*/ 9698523 w 9698523"/>
              <a:gd name="connsiteY1" fmla="*/ 0 h 1763147"/>
              <a:gd name="connsiteX2" fmla="*/ 9698523 w 9698523"/>
              <a:gd name="connsiteY2" fmla="*/ 1763147 h 1763147"/>
              <a:gd name="connsiteX3" fmla="*/ 981142 w 9698523"/>
              <a:gd name="connsiteY3" fmla="*/ 1763147 h 1763147"/>
              <a:gd name="connsiteX4" fmla="*/ 0 w 9698523"/>
              <a:gd name="connsiteY4" fmla="*/ 0 h 176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523" h="1763147">
                <a:moveTo>
                  <a:pt x="0" y="0"/>
                </a:moveTo>
                <a:lnTo>
                  <a:pt x="9698523" y="0"/>
                </a:lnTo>
                <a:lnTo>
                  <a:pt x="9698523" y="1763147"/>
                </a:lnTo>
                <a:lnTo>
                  <a:pt x="981142" y="1763147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1" name="รูปแบบอิสระ: รูปร่าง 20"/>
          <p:cNvSpPr/>
          <p:nvPr/>
        </p:nvSpPr>
        <p:spPr>
          <a:xfrm>
            <a:off x="1734656" y="-1899516"/>
            <a:ext cx="9438444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22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05772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1 </a:t>
            </a:r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หลักเกณฑ์และวิธีการคิดภาระงานสอน (ภาคปกติ) ต่อ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075" y="4241462"/>
            <a:ext cx="2062050" cy="2321514"/>
          </a:xfrm>
          <a:prstGeom prst="rect">
            <a:avLst/>
          </a:prstGeom>
        </p:spPr>
      </p:pic>
      <p:graphicFrame>
        <p:nvGraphicFramePr>
          <p:cNvPr id="2" name="ตาราง 1"/>
          <p:cNvGraphicFramePr>
            <a:graphicFrameLocks noGrp="1"/>
          </p:cNvGraphicFramePr>
          <p:nvPr/>
        </p:nvGraphicFramePr>
        <p:xfrm>
          <a:off x="71006" y="1469973"/>
          <a:ext cx="6082877" cy="3782200"/>
        </p:xfrm>
        <a:graphic>
          <a:graphicData uri="http://schemas.openxmlformats.org/drawingml/2006/table">
            <a:tbl>
              <a:tblPr firstRow="1" firstCol="1" bandRow="1"/>
              <a:tblGrid>
                <a:gridCol w="2059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9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7315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ประเภทงานสอน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เขตพื้นที่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solidFill>
                            <a:schemeClr val="bg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(1)</a:t>
                      </a: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solidFill>
                            <a:schemeClr val="bg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กรณีการออกนิเทศ</a:t>
                      </a: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solidFill>
                            <a:schemeClr val="bg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รายวิชาฝึกงาน</a:t>
                      </a: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solidFill>
                            <a:schemeClr val="bg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ฝึกประสบการณ์วิชาชีพ</a:t>
                      </a: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solidFill>
                            <a:schemeClr val="bg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(2)</a:t>
                      </a: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solidFill>
                            <a:schemeClr val="bg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กรณีการปฏิบัติการสอนหรือปฏิบัติงานในสถานประกอบการ หรือสหกิจศึกษา</a:t>
                      </a: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9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หน่วยนับ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160">
                <a:tc rowSpan="3">
                  <a:txBody>
                    <a:bodyPr/>
                    <a:lstStyle/>
                    <a:p>
                      <a:pPr marL="31115"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(ค) รายวิชาฝึกงาน </a:t>
                      </a:r>
                    </a:p>
                    <a:p>
                      <a:pPr marL="31115"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ฝึกประสบการณ์วิชาชีพ ปฏิบัติการสอนหรือปฏิบัติงานในสถานประกอบการ สหกิจศึกษา หรืองานลักษณะอื่นที่คล้ายคลึงกัน</a:t>
                      </a:r>
                      <a:endParaRPr lang="en-US" sz="16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  <a:p>
                      <a:pPr marL="311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 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ภายในอำเภอเมืองสกลนครหรือ 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Video Conference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0.4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1.3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04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ภายในอำเภออื่นในจังหวัดสกลนคร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1.0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2.0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15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นอกจังหวัดสกลนคร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1.3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2.3</a:t>
                      </a:r>
                      <a:r>
                        <a:rPr lang="en-US" sz="16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กล่องข้อความ 9"/>
          <p:cNvSpPr txBox="1"/>
          <p:nvPr/>
        </p:nvSpPr>
        <p:spPr>
          <a:xfrm>
            <a:off x="283089" y="454064"/>
            <a:ext cx="5786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ประเภทงานสอน</a:t>
            </a:r>
            <a:br>
              <a:rPr lang="th-TH" sz="3200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ค) </a:t>
            </a:r>
            <a:r>
              <a:rPr lang="th-TH" sz="3200" kern="100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รายวิชาฝึกงาน ฝึกประสบการณ์วิชาชีพฯ</a:t>
            </a:r>
            <a:endParaRPr lang="th-TH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191589" y="5236939"/>
            <a:ext cx="9448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หมายเหตุ</a:t>
            </a:r>
            <a:r>
              <a:rPr lang="th-TH" sz="1600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: </a:t>
            </a:r>
            <a:r>
              <a:rPr lang="th-TH" sz="1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ในการออกนิเทศการฝึกประสบการณ์จะคิดเป็นรายครั้ง คิดตามจำนวนวันตามที่ออกนิเทศจริงในแต่ละวันคิดไม่เกิน 6 ชั่วโมง โดยให้หารเฉลี่ยตามจำนวนอาจารย์ที่ออก</a:t>
            </a:r>
            <a:endParaRPr lang="en-US" sz="16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1600" dirty="0">
                <a:latin typeface="TH Niramit AS" panose="02000506000000020004" pitchFamily="2" charset="-34"/>
                <a:cs typeface="TH Niramit AS" panose="02000506000000020004" pitchFamily="2" charset="-34"/>
              </a:rPr>
              <a:t>1. มีการเก็บข้อมูลของนักศึกษาที่ออกฝึกประสบการณ์</a:t>
            </a:r>
            <a:endParaRPr lang="en-US" sz="16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1600" dirty="0">
                <a:latin typeface="TH Niramit AS" panose="02000506000000020004" pitchFamily="2" charset="-34"/>
                <a:cs typeface="TH Niramit AS" panose="02000506000000020004" pitchFamily="2" charset="-34"/>
              </a:rPr>
              <a:t>2. มีการออกคำสั่งในการออกนิเทศ โดยรวมจำนวนอาจารย์และจำนวนวันที่ออกนิเทศ</a:t>
            </a:r>
            <a:endParaRPr lang="en-US" sz="16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1600" dirty="0">
                <a:latin typeface="TH Niramit AS" panose="02000506000000020004" pitchFamily="2" charset="-34"/>
                <a:cs typeface="TH Niramit AS" panose="02000506000000020004" pitchFamily="2" charset="-34"/>
              </a:rPr>
              <a:t>3. บันทึกข้อมูลอาจารย์และจำนวนวันที่ออกนิเทศกำหนดให้ 1 วัน 6 ชั่วโมง</a:t>
            </a:r>
            <a:endParaRPr lang="th-TH" sz="18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244737" y="955863"/>
            <a:ext cx="719763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indent="9004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th-TH" altLang="th-TH" sz="20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ตัวอย่าง</a:t>
            </a:r>
            <a:r>
              <a:rPr kumimoji="0" lang="th-TH" altLang="th-TH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กรณีอาจารย์ออกนิเทศนักศึกษาเขตพื้นที่ภายในอำเภอเมือง </a:t>
            </a:r>
            <a:b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                                จำนวน 3 คน จำนวน 1 วัน</a:t>
            </a:r>
            <a:endParaRPr lang="th-TH" altLang="th-TH" sz="1800" b="1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marR="0" lvl="0" indent="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th-TH" altLang="th-TH" sz="18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วิธีคิด </a:t>
            </a:r>
          </a:p>
          <a:p>
            <a:pPr marL="0" marR="0" lvl="0" indent="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(จำนวนชั่วโมง / จำนวนอาจารย์ออกนิเทศ) </a:t>
            </a:r>
            <a:r>
              <a:rPr kumimoji="0" lang="en-US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x </a:t>
            </a: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หน่วยนับ = ผลลัพธ์ (</a:t>
            </a:r>
            <a:r>
              <a:rPr kumimoji="0" lang="en-US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6</a:t>
            </a: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/</a:t>
            </a:r>
            <a:r>
              <a:rPr kumimoji="0" lang="en-US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) </a:t>
            </a:r>
            <a:r>
              <a:rPr kumimoji="0" lang="en-US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x</a:t>
            </a: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kumimoji="0" lang="en-US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0</a:t>
            </a: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.4</a:t>
            </a:r>
            <a:r>
              <a:rPr kumimoji="0" lang="en-US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0 </a:t>
            </a: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= </a:t>
            </a:r>
            <a:r>
              <a:rPr kumimoji="0" lang="en-US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.</a:t>
            </a:r>
            <a:r>
              <a:rPr kumimoji="0" lang="en-US" altLang="th-TH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20</a:t>
            </a:r>
          </a:p>
          <a:p>
            <a:pPr marL="0" marR="0" lvl="0" indent="90043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th-TH" sz="16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ลูกศรลง 5"/>
          <p:cNvSpPr/>
          <p:nvPr/>
        </p:nvSpPr>
        <p:spPr>
          <a:xfrm>
            <a:off x="8403771" y="2246811"/>
            <a:ext cx="1236617" cy="5597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5" name="ตาราง 14"/>
          <p:cNvGraphicFramePr>
            <a:graphicFrameLocks noGrp="1"/>
          </p:cNvGraphicFramePr>
          <p:nvPr/>
        </p:nvGraphicFramePr>
        <p:xfrm>
          <a:off x="6374269" y="2789009"/>
          <a:ext cx="5847715" cy="1024255"/>
        </p:xfrm>
        <a:graphic>
          <a:graphicData uri="http://schemas.openxmlformats.org/drawingml/2006/table">
            <a:tbl>
              <a:tblPr firstRow="1" firstCol="1" bandRow="1"/>
              <a:tblGrid>
                <a:gridCol w="3597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kern="100">
                          <a:effectLst/>
                          <a:latin typeface="Calibri" panose="020F0502020204030204" pitchFamily="34" charset="0"/>
                          <a:cs typeface="TH SarabunIT๙" panose="020B0500040200020003" pitchFamily="34" charset="-34"/>
                        </a:rPr>
                        <a:t>ประเภทงานสอน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kern="100">
                          <a:effectLst/>
                          <a:latin typeface="Calibri" panose="020F0502020204030204" pitchFamily="34" charset="0"/>
                          <a:cs typeface="TH SarabunIT๙" panose="020B0500040200020003" pitchFamily="34" charset="-34"/>
                        </a:rPr>
                        <a:t>หน่วยนับ (ชั่วโมง/สัปดาห์/ต่อเรื่อง)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(ง) งานสอนจากการเป็นที่ปรึกษางานวิจัย โครงงานปัญหาพิเศษ งานนิพนธ์ หรืองานลักษณะอื่นที่คล้ายคลึงกัน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kern="100">
                          <a:effectLst/>
                          <a:latin typeface="Calibri" panose="020F0502020204030204" pitchFamily="34" charset="0"/>
                          <a:cs typeface="TH SarabunIT๙" panose="020B0500040200020003" pitchFamily="34" charset="-34"/>
                        </a:rPr>
                        <a:t>1.0</a:t>
                      </a:r>
                      <a:r>
                        <a:rPr lang="en-US" sz="1400" kern="100">
                          <a:effectLst/>
                          <a:latin typeface="TH SarabunIT๙" panose="020B0500040200020003" pitchFamily="34" charset="-34"/>
                          <a:cs typeface="Cordia New" panose="020B0304020202020204" pitchFamily="34" charset="-34"/>
                        </a:rPr>
                        <a:t>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29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kern="100" dirty="0">
                          <a:effectLst/>
                          <a:latin typeface="Calibri" panose="020F0502020204030204" pitchFamily="34" charset="0"/>
                          <a:cs typeface="TH SarabunIT๙" panose="020B0500040200020003" pitchFamily="34" charset="-34"/>
                        </a:rPr>
                        <a:t>ทั้งนี้ รวมไม่เกิน</a:t>
                      </a:r>
                      <a:r>
                        <a:rPr lang="en-US" sz="1400" kern="100" dirty="0">
                          <a:effectLst/>
                          <a:latin typeface="TH SarabunIT๙" panose="020B0500040200020003" pitchFamily="34" charset="-34"/>
                          <a:cs typeface="Cordia New" panose="020B0304020202020204" pitchFamily="34" charset="-34"/>
                        </a:rPr>
                        <a:t> 6 </a:t>
                      </a:r>
                      <a:r>
                        <a:rPr lang="th-TH" sz="1400" kern="100" dirty="0" err="1">
                          <a:effectLst/>
                          <a:latin typeface="TH SarabunIT๙" panose="020B0500040200020003" pitchFamily="34" charset="-34"/>
                          <a:cs typeface="Cordia New" panose="020B0304020202020204" pitchFamily="34" charset="-34"/>
                        </a:rPr>
                        <a:t>ช.ม</a:t>
                      </a:r>
                      <a:r>
                        <a:rPr lang="th-TH" sz="1400" kern="100" dirty="0">
                          <a:effectLst/>
                          <a:latin typeface="TH SarabunIT๙" panose="020B0500040200020003" pitchFamily="34" charset="-34"/>
                          <a:cs typeface="Cordia New" panose="020B0304020202020204" pitchFamily="34" charset="-34"/>
                        </a:rPr>
                        <a:t>./สัปดาห์ และอาจารย์มากกว่า 1 คนให้คำนวณตามสัดส่วนของอาจารย์ที่จัดให้ปรึกษา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รูปแบบอิสระ: รูปร่าง 20"/>
          <p:cNvSpPr/>
          <p:nvPr/>
        </p:nvSpPr>
        <p:spPr>
          <a:xfrm>
            <a:off x="1734656" y="-1899516"/>
            <a:ext cx="9438444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23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05772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1 </a:t>
            </a:r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หลักเกณฑ์และวิธีการคิดภาระงานสอน (ภาคปกติ) ต่อ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075" y="4241462"/>
            <a:ext cx="2062050" cy="2321514"/>
          </a:xfrm>
          <a:prstGeom prst="rect">
            <a:avLst/>
          </a:prstGeom>
        </p:spPr>
      </p:pic>
      <p:sp>
        <p:nvSpPr>
          <p:cNvPr id="10" name="กล่องข้อความ 9"/>
          <p:cNvSpPr txBox="1"/>
          <p:nvPr/>
        </p:nvSpPr>
        <p:spPr>
          <a:xfrm>
            <a:off x="152460" y="564607"/>
            <a:ext cx="5786785" cy="206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ประเภทงานสอน</a:t>
            </a:r>
            <a:br>
              <a:rPr lang="th-TH" sz="3200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ง) </a:t>
            </a:r>
            <a:r>
              <a:rPr lang="th-TH" b="1" kern="100" dirty="0">
                <a:solidFill>
                  <a:srgbClr val="00206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งานสอนจากการเป็นที่ปรึกษางานวิจัย โครงงานปัญหาพิเศษ งานนิพนธ์ หรืองานลักษณะอื่นที่คล้ายคลึงกัน</a:t>
            </a:r>
            <a:endParaRPr lang="en-US" sz="2000" b="1" kern="100" dirty="0">
              <a:solidFill>
                <a:srgbClr val="002060"/>
              </a:solidFill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graphicFrame>
        <p:nvGraphicFramePr>
          <p:cNvPr id="15" name="ตาราง 14"/>
          <p:cNvGraphicFramePr>
            <a:graphicFrameLocks noGrp="1"/>
          </p:cNvGraphicFramePr>
          <p:nvPr/>
        </p:nvGraphicFramePr>
        <p:xfrm>
          <a:off x="152460" y="2547759"/>
          <a:ext cx="5355697" cy="1977771"/>
        </p:xfrm>
        <a:graphic>
          <a:graphicData uri="http://schemas.openxmlformats.org/drawingml/2006/table">
            <a:tbl>
              <a:tblPr firstRow="1" firstCol="1" bandRow="1"/>
              <a:tblGrid>
                <a:gridCol w="3585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ประเภทงานสอน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solidFill>
                            <a:schemeClr val="bg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หน่วยนับ (ชั่วโมง/สัปดาห์/ต่อเรื่อง)</a:t>
                      </a:r>
                      <a:endParaRPr lang="en-US" sz="1400" kern="100" dirty="0">
                        <a:solidFill>
                          <a:schemeClr val="bg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(ง) งานสอนจากการเป็นที่ปรึกษางานวิจัย โครงงานปัญหาพิเศษ งานนิพนธ์ หรืองานลักษณะอื่นที่คล้ายคลึงกัน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1.0</a:t>
                      </a:r>
                      <a:r>
                        <a:rPr lang="en-US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29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ทั้งนี้ รวมไม่เกิน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6 </a:t>
                      </a:r>
                      <a:r>
                        <a:rPr lang="th-TH" sz="1800" b="1" kern="100" dirty="0" err="1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ช.ม</a:t>
                      </a:r>
                      <a:r>
                        <a:rPr lang="th-TH" sz="1800" b="1" kern="1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./สัปดาห์ </a:t>
                      </a: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และอาจารย์มากกว่า 1 คนให้คำนวณตามสัดส่วนของอาจารย์ที่จัดให้ปรึกษา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แผนผังลําดับงาน: กระบวนการ 2"/>
          <p:cNvSpPr/>
          <p:nvPr/>
        </p:nvSpPr>
        <p:spPr>
          <a:xfrm>
            <a:off x="5773782" y="737493"/>
            <a:ext cx="165463" cy="568341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5962894" y="633850"/>
            <a:ext cx="5786785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ประเภทงานสอน</a:t>
            </a:r>
            <a:br>
              <a:rPr lang="th-TH" sz="3200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จ) </a:t>
            </a:r>
            <a:r>
              <a:rPr lang="th-TH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รายวิชาที่มีการลงพื้นที่หรือบริการชุมชน</a:t>
            </a:r>
            <a:endParaRPr lang="en-US" sz="2000" b="1" kern="100" dirty="0">
              <a:solidFill>
                <a:srgbClr val="002060"/>
              </a:solidFill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6191884" y="1625383"/>
          <a:ext cx="5847716" cy="1968500"/>
        </p:xfrm>
        <a:graphic>
          <a:graphicData uri="http://schemas.openxmlformats.org/drawingml/2006/table">
            <a:tbl>
              <a:tblPr firstRow="1" firstCol="1" bandRow="1"/>
              <a:tblGrid>
                <a:gridCol w="260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29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ประเภทงานสอน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เขตพื้นที่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กรณีลงพื้นที่ครึ่งวัน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29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(จ) รายวิชาที่มีการลงพื้นที่หรือบริการชุมชน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ภายในอำเภอเมืองสกลนคร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1.0</a:t>
                      </a:r>
                      <a:r>
                        <a:rPr lang="en-US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29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ภายในอำเภออื่นในจังหวัดสกลนคร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1.3</a:t>
                      </a:r>
                      <a:r>
                        <a:rPr lang="en-US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29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นอกจังหวัดสกลนคร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2.0</a:t>
                      </a:r>
                      <a:r>
                        <a:rPr lang="en-US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กล่องข้อความ 6"/>
          <p:cNvSpPr txBox="1"/>
          <p:nvPr/>
        </p:nvSpPr>
        <p:spPr>
          <a:xfrm>
            <a:off x="6083467" y="3855633"/>
            <a:ext cx="46068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หมายเหตุ</a:t>
            </a:r>
            <a:endParaRPr lang="en-US" sz="1800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1800" dirty="0">
                <a:latin typeface="TH Niramit AS" panose="02000506000000020004" pitchFamily="2" charset="-34"/>
                <a:cs typeface="TH Niramit AS" panose="02000506000000020004" pitchFamily="2" charset="-34"/>
              </a:rPr>
              <a:t>1. เป็นรายวิชาที่มีแผนการสอนในการลงพื้นที่ โดยมีการแนบแผนการสอนในระบบ</a:t>
            </a:r>
            <a:endParaRPr lang="en-US" sz="18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1800" dirty="0">
                <a:latin typeface="TH Niramit AS" panose="02000506000000020004" pitchFamily="2" charset="-34"/>
                <a:cs typeface="TH Niramit AS" panose="02000506000000020004" pitchFamily="2" charset="-34"/>
              </a:rPr>
              <a:t>2. การออกพื้นที่ต้องมีการขออนุญาตไปราชการ </a:t>
            </a:r>
          </a:p>
          <a:p>
            <a:r>
              <a:rPr lang="th-TH" sz="1800" dirty="0">
                <a:latin typeface="TH Niramit AS" panose="02000506000000020004" pitchFamily="2" charset="-34"/>
                <a:cs typeface="TH Niramit AS" panose="02000506000000020004" pitchFamily="2" charset="-34"/>
              </a:rPr>
              <a:t>   โดยทำบันทึกผ่านคณะที่ตรงกับตารางสอน</a:t>
            </a:r>
            <a:endParaRPr lang="en-US" sz="18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1800" dirty="0">
                <a:latin typeface="TH Niramit AS" panose="02000506000000020004" pitchFamily="2" charset="-34"/>
                <a:cs typeface="TH Niramit AS" panose="02000506000000020004" pitchFamily="2" charset="-34"/>
              </a:rPr>
              <a:t>3. ในแต่ละรายวิชาออกพื้นที่ไม่เกิน 3 ครั้ง</a:t>
            </a:r>
            <a:endParaRPr lang="en-US" sz="18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1800" dirty="0">
                <a:latin typeface="TH Niramit AS" panose="02000506000000020004" pitchFamily="2" charset="-34"/>
                <a:cs typeface="TH Niramit AS" panose="02000506000000020004" pitchFamily="2" charset="-34"/>
              </a:rPr>
              <a:t>4. การออกพื้นที่จะนับตามจำนวนชั่วโมงที่ออก </a:t>
            </a:r>
            <a:br>
              <a:rPr lang="th-TH" sz="1800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800" dirty="0">
                <a:latin typeface="TH Niramit AS" panose="02000506000000020004" pitchFamily="2" charset="-34"/>
                <a:cs typeface="TH Niramit AS" panose="02000506000000020004" pitchFamily="2" charset="-34"/>
              </a:rPr>
              <a:t>   โดยแต่ละครั้งไม่เกิน 6 ชั่วโมง</a:t>
            </a:r>
            <a:endParaRPr lang="en-US" sz="18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1800" dirty="0">
                <a:latin typeface="TH Niramit AS" panose="02000506000000020004" pitchFamily="2" charset="-34"/>
                <a:cs typeface="TH Niramit AS" panose="02000506000000020004" pitchFamily="2" charset="-34"/>
              </a:rPr>
              <a:t>5. โดยการนับภาระงานรวมกับชั่วโมงการเรียนการสอน</a:t>
            </a:r>
            <a:endParaRPr lang="en-US" sz="18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39" y="3499588"/>
            <a:ext cx="794113" cy="635291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รูปแบบอิสระ: รูปร่าง 41"/>
          <p:cNvSpPr/>
          <p:nvPr/>
        </p:nvSpPr>
        <p:spPr>
          <a:xfrm>
            <a:off x="6504538" y="8342886"/>
            <a:ext cx="9698523" cy="1763147"/>
          </a:xfrm>
          <a:custGeom>
            <a:avLst/>
            <a:gdLst>
              <a:gd name="connsiteX0" fmla="*/ 0 w 9698523"/>
              <a:gd name="connsiteY0" fmla="*/ 0 h 1763147"/>
              <a:gd name="connsiteX1" fmla="*/ 9698523 w 9698523"/>
              <a:gd name="connsiteY1" fmla="*/ 0 h 1763147"/>
              <a:gd name="connsiteX2" fmla="*/ 9698523 w 9698523"/>
              <a:gd name="connsiteY2" fmla="*/ 1763147 h 1763147"/>
              <a:gd name="connsiteX3" fmla="*/ 981142 w 9698523"/>
              <a:gd name="connsiteY3" fmla="*/ 1763147 h 1763147"/>
              <a:gd name="connsiteX4" fmla="*/ 0 w 9698523"/>
              <a:gd name="connsiteY4" fmla="*/ 0 h 176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523" h="1763147">
                <a:moveTo>
                  <a:pt x="0" y="0"/>
                </a:moveTo>
                <a:lnTo>
                  <a:pt x="9698523" y="0"/>
                </a:lnTo>
                <a:lnTo>
                  <a:pt x="9698523" y="1763147"/>
                </a:lnTo>
                <a:lnTo>
                  <a:pt x="981142" y="1763147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1" name="รูปแบบอิสระ: รูปร่าง 20"/>
          <p:cNvSpPr/>
          <p:nvPr/>
        </p:nvSpPr>
        <p:spPr>
          <a:xfrm>
            <a:off x="1734656" y="-1899516"/>
            <a:ext cx="9438444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24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05772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1 </a:t>
            </a:r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หลักเกณฑ์และวิธีการคิดภาระงานสอน (ภาคปกติ) ต่อ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67" y="4054271"/>
            <a:ext cx="2062050" cy="2321514"/>
          </a:xfrm>
          <a:prstGeom prst="rect">
            <a:avLst/>
          </a:prstGeom>
        </p:spPr>
      </p:pic>
      <p:sp>
        <p:nvSpPr>
          <p:cNvPr id="10" name="กล่องข้อความ 9"/>
          <p:cNvSpPr txBox="1"/>
          <p:nvPr/>
        </p:nvSpPr>
        <p:spPr>
          <a:xfrm>
            <a:off x="152460" y="564607"/>
            <a:ext cx="5786785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ประเภทงานสอน</a:t>
            </a:r>
            <a:br>
              <a:rPr lang="th-TH" sz="3200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ฉ) </a:t>
            </a:r>
            <a:r>
              <a:rPr lang="th-TH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ประกาศนียบัตร หรือ</a:t>
            </a:r>
            <a:r>
              <a:rPr lang="th-TH" b="1" dirty="0" err="1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สัมฤ</a:t>
            </a:r>
            <a:r>
              <a:rPr lang="th-TH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ทธิบัตร</a:t>
            </a:r>
            <a:endParaRPr lang="en-US" sz="2000" b="1" kern="100" dirty="0">
              <a:solidFill>
                <a:srgbClr val="002060"/>
              </a:solidFill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60" y="1075527"/>
            <a:ext cx="794113" cy="635291"/>
          </a:xfrm>
          <a:prstGeom prst="rect">
            <a:avLst/>
          </a:prstGeom>
        </p:spPr>
      </p:pic>
      <p:graphicFrame>
        <p:nvGraphicFramePr>
          <p:cNvPr id="2" name="ตาราง 1"/>
          <p:cNvGraphicFramePr>
            <a:graphicFrameLocks noGrp="1"/>
          </p:cNvGraphicFramePr>
          <p:nvPr/>
        </p:nvGraphicFramePr>
        <p:xfrm>
          <a:off x="222985" y="1759146"/>
          <a:ext cx="6281552" cy="2246797"/>
        </p:xfrm>
        <a:graphic>
          <a:graphicData uri="http://schemas.openxmlformats.org/drawingml/2006/table">
            <a:tbl>
              <a:tblPr firstRow="1" firstCol="1" bandRow="1"/>
              <a:tblGrid>
                <a:gridCol w="2994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3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2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ประเภทงานสอน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จำนวนนักศึกษา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solidFill>
                            <a:schemeClr val="bg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หน่วยนับ (ชั่วโมง/การอบรม)</a:t>
                      </a:r>
                      <a:endParaRPr lang="en-US" sz="1400" kern="100" dirty="0">
                        <a:solidFill>
                          <a:schemeClr val="bg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85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(ฉ) ประกาศนียบัตร หรือ</a:t>
                      </a:r>
                      <a:r>
                        <a:rPr lang="th-TH" sz="1800" kern="100" dirty="0" err="1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สัมฤ</a:t>
                      </a: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ทธิบัตร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ไม่เกิน 30 คน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2.00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85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มากกว่า 30 คน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2.30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829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หลักสูตรระยะสั้นที่ลงสอนในชุมชนหรือโรงเรียน และสามารถที่จัดเก็บในรูปแบบฤทธิบัตรได้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กล่องข้อความ 2"/>
          <p:cNvSpPr txBox="1"/>
          <p:nvPr/>
        </p:nvSpPr>
        <p:spPr>
          <a:xfrm>
            <a:off x="6866387" y="1356632"/>
            <a:ext cx="48942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หมายเหตุ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เป็นรายวิชาที่อยู่ในระบบ</a:t>
            </a:r>
            <a:r>
              <a:rPr lang="th-TH" dirty="0" err="1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สัมฤ</a:t>
            </a:r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ทธิบัตรของมหาวิทยาลัย</a:t>
            </a:r>
            <a:endParaRPr lang="en-US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 ต้องจัดทำเป็นโครงการอบรมหลักสูตรระยะสั้นในรูปแบบ</a:t>
            </a:r>
            <a:r>
              <a:rPr lang="th-TH" dirty="0" err="1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สัมฤ</a:t>
            </a:r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ทธิบัตร</a:t>
            </a:r>
            <a:endParaRPr lang="en-US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3. มีการออกคำสั่งในการดำเนินงาน</a:t>
            </a:r>
            <a:endParaRPr lang="en-US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4. ให้คิดชั่วโมงตามการอบรมหรือ จัดการเรียนการสอนจริง</a:t>
            </a:r>
            <a:endParaRPr lang="en-US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5. ถ้ามีชั่วโมงทับซ้อนกับ</a:t>
            </a:r>
            <a:r>
              <a:rPr lang="th-TH" dirty="0" err="1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การจัด</a:t>
            </a:r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การเรียนการสอนให้คิดด้านใดด้านหนึ่ง</a:t>
            </a:r>
            <a:endParaRPr lang="en-US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25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05772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1 </a:t>
            </a:r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หลักเกณฑ์และวิธีการคิดภาระงานสอน (ภาคปกติ) ต่อ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sp>
        <p:nvSpPr>
          <p:cNvPr id="10" name="กล่องข้อความ 9"/>
          <p:cNvSpPr txBox="1"/>
          <p:nvPr/>
        </p:nvSpPr>
        <p:spPr>
          <a:xfrm>
            <a:off x="146699" y="858477"/>
            <a:ext cx="5786785" cy="52322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1.2 งานสอนระดับบัณฑิตศึกษา (ภาคปกติ)</a:t>
            </a:r>
            <a:endParaRPr lang="en-US" sz="3200" dirty="0"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165606" y="2878564"/>
          <a:ext cx="5825489" cy="3291840"/>
        </p:xfrm>
        <a:graphic>
          <a:graphicData uri="http://schemas.openxmlformats.org/drawingml/2006/table">
            <a:tbl>
              <a:tblPr firstRow="1" firstCol="1" bandRow="1"/>
              <a:tblGrid>
                <a:gridCol w="1579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9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1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29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ประเภทงานสอน</a:t>
                      </a:r>
                      <a:endParaRPr lang="en-US" sz="2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จำนวนนักศึกษาที่ลงทะเบียน</a:t>
                      </a:r>
                      <a:endParaRPr lang="en-US" sz="2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หน่วยนับ</a:t>
                      </a:r>
                      <a:endParaRPr lang="en-US" sz="2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(1 ชั่วโมง/สัปดาห์)</a:t>
                      </a:r>
                      <a:endParaRPr lang="en-US" sz="2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29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(ก) ปริญญาโท </a:t>
                      </a:r>
                      <a:endParaRPr lang="en-US" sz="2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รายวิชาบรรยาย/ปฏิบัติ</a:t>
                      </a:r>
                      <a:endParaRPr lang="en-US" sz="2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ไม่เกิน </a:t>
                      </a:r>
                      <a:r>
                        <a:rPr lang="en-US" sz="24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r>
                        <a:rPr lang="th-TH" sz="24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คน</a:t>
                      </a:r>
                      <a:endParaRPr lang="en-US" sz="2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</a:t>
                      </a:r>
                      <a:r>
                        <a:rPr lang="en-US" sz="24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29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มากกว่า </a:t>
                      </a:r>
                      <a:r>
                        <a:rPr lang="en-US" sz="24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r>
                        <a:rPr lang="th-TH" sz="24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คน</a:t>
                      </a:r>
                      <a:endParaRPr lang="en-US" sz="2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2.3</a:t>
                      </a:r>
                      <a:r>
                        <a:rPr lang="en-US" sz="24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29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(ข) ปริญญาเอก</a:t>
                      </a:r>
                      <a:endParaRPr lang="en-US" sz="2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รายวิชาบรรยาย/ปฏิบัติ</a:t>
                      </a:r>
                      <a:endParaRPr lang="en-US" sz="2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ไม่เกิน </a:t>
                      </a:r>
                      <a:r>
                        <a:rPr lang="en-US" sz="24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r>
                        <a:rPr lang="th-TH" sz="24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คน</a:t>
                      </a:r>
                      <a:endParaRPr lang="en-US" sz="2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</a:t>
                      </a:r>
                      <a:r>
                        <a:rPr lang="en-US" sz="24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29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มากกว่า </a:t>
                      </a:r>
                      <a:r>
                        <a:rPr lang="en-US" sz="24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r>
                        <a:rPr lang="th-TH" sz="24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คน</a:t>
                      </a:r>
                      <a:endParaRPr lang="en-US" sz="2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2.30</a:t>
                      </a:r>
                      <a:endParaRPr lang="en-US" sz="2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แผนผังลําดับงาน: กระบวนการ 4"/>
          <p:cNvSpPr/>
          <p:nvPr/>
        </p:nvSpPr>
        <p:spPr>
          <a:xfrm>
            <a:off x="6104897" y="712005"/>
            <a:ext cx="147382" cy="6145995"/>
          </a:xfrm>
          <a:prstGeom prst="flowChartProcess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185667" y="1337245"/>
            <a:ext cx="5786785" cy="1541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ประเภทงานสอน</a:t>
            </a:r>
            <a:br>
              <a:rPr lang="th-TH" sz="3200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ก) </a:t>
            </a:r>
            <a:r>
              <a:rPr lang="th-TH" b="1" kern="100" dirty="0">
                <a:solidFill>
                  <a:srgbClr val="00206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ปริญญาโท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b="1" kern="100" dirty="0">
                <a:solidFill>
                  <a:srgbClr val="00206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ข) ปริญญาเอก</a:t>
            </a:r>
            <a:endParaRPr lang="en-US" b="1" kern="100" dirty="0">
              <a:solidFill>
                <a:srgbClr val="002060"/>
              </a:solidFill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006" y="869952"/>
            <a:ext cx="1650157" cy="1857793"/>
          </a:xfrm>
          <a:prstGeom prst="rect">
            <a:avLst/>
          </a:prstGeom>
        </p:spPr>
      </p:pic>
      <p:sp>
        <p:nvSpPr>
          <p:cNvPr id="15" name="กล่องข้อความ 14"/>
          <p:cNvSpPr txBox="1"/>
          <p:nvPr/>
        </p:nvSpPr>
        <p:spPr>
          <a:xfrm>
            <a:off x="6364634" y="707270"/>
            <a:ext cx="5332066" cy="200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ประเภทงานสอน</a:t>
            </a:r>
            <a:br>
              <a:rPr lang="th-TH" sz="3200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(ค) งานสอนจากงานที่ปรึกษา การค้นคว้าอิสระ วิทยานิพนธ์ ดุ</a:t>
            </a:r>
            <a:r>
              <a:rPr lang="th-TH" b="1" dirty="0" err="1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ษฏี</a:t>
            </a:r>
            <a:r>
              <a:rPr lang="th-TH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นิพนธ์ หรืองานลักษณะอื่นที่คล้ายคลึงกัน</a:t>
            </a:r>
            <a:endParaRPr lang="en-US" b="1" kern="100" dirty="0">
              <a:solidFill>
                <a:srgbClr val="002060"/>
              </a:solidFill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/>
        </p:nvGraphicFramePr>
        <p:xfrm>
          <a:off x="6404053" y="2697705"/>
          <a:ext cx="5571585" cy="2828544"/>
        </p:xfrm>
        <a:graphic>
          <a:graphicData uri="http://schemas.openxmlformats.org/drawingml/2006/table">
            <a:tbl>
              <a:tblPr firstRow="1" firstCol="1" bandRow="1"/>
              <a:tblGrid>
                <a:gridCol w="2741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5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ประเภทงานสอน</a:t>
                      </a:r>
                      <a:endParaRPr lang="en-US" sz="20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หน้าที่</a:t>
                      </a:r>
                      <a:endParaRPr lang="en-US" sz="20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หน่วยนับ</a:t>
                      </a:r>
                      <a:endParaRPr lang="en-US" sz="20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(ชั่วโมง/สัปดาห์)</a:t>
                      </a:r>
                      <a:endParaRPr lang="en-US" sz="20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290">
                <a:tc rowSpan="2"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(ค) งานสอนจากงานที่ปรึกษา การค้นคว้าอิสระ วิทยานิพนธ์ </a:t>
                      </a:r>
                    </a:p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ดุ</a:t>
                      </a:r>
                      <a:r>
                        <a:rPr lang="th-TH" sz="2000" kern="100" dirty="0" err="1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ษฏี</a:t>
                      </a:r>
                      <a:r>
                        <a:rPr lang="th-TH" sz="20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นิพนธ์ หรืองานลักษณะอื่นที่คล้ายคลึงกัน</a:t>
                      </a:r>
                      <a:endParaRPr lang="en-US" sz="20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ที่ปรึกษาหลักหรือประธานที่ปรึกษา</a:t>
                      </a:r>
                      <a:endParaRPr lang="en-US" sz="20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</a:t>
                      </a:r>
                      <a:r>
                        <a:rPr lang="en-US" sz="20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29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ที่ปรึกษาร่วม</a:t>
                      </a:r>
                      <a:endParaRPr lang="en-US" sz="20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</a:t>
                      </a:r>
                      <a:r>
                        <a:rPr lang="en-US" sz="20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29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คิดเป็นภาระงานสอนจากนักศึกษา 1 คน โดยให้คิดเป็นภาระงานสอนติดต่อกันไม่เกิน 2 ภาคการศึกษาปกติ</a:t>
                      </a:r>
                      <a:endParaRPr lang="en-US" sz="20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26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05772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1 </a:t>
            </a:r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หลักเกณฑ์และวิธีการคิดภาระงานสอน (ภาคปกติ) ต่อ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sp>
        <p:nvSpPr>
          <p:cNvPr id="10" name="กล่องข้อความ 9"/>
          <p:cNvSpPr txBox="1"/>
          <p:nvPr/>
        </p:nvSpPr>
        <p:spPr>
          <a:xfrm>
            <a:off x="146699" y="858477"/>
            <a:ext cx="4539601" cy="1015663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indent="900430" algn="thaiDist">
              <a:spcAft>
                <a:spcPts val="0"/>
              </a:spcAft>
            </a:pPr>
            <a:r>
              <a:rPr lang="th-TH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1.3 ภาระงานสอนกรณีรายวิชาใดมีผู้ดำรงตำแหน่งวิชาการสอน</a:t>
            </a:r>
            <a:r>
              <a:rPr lang="th-TH" sz="2000" b="1" u="sng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มากกว่า 1 คน </a:t>
            </a:r>
            <a:r>
              <a:rPr lang="th-TH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ให้คิดเฉลี่ยสัดส่วนภาระงานตามชั่วโมงที่สอน</a:t>
            </a:r>
            <a:endParaRPr lang="en-US" sz="2000" dirty="0"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222899" y="2048194"/>
            <a:ext cx="4463401" cy="2166875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180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กรณีรายวิชาใดมีผู้ดำรงตำแหน่งวิชาการสอน</a:t>
            </a:r>
            <a:r>
              <a:rPr lang="th-TH" sz="1800" b="1" dirty="0">
                <a:solidFill>
                  <a:srgbClr val="FF000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มากกว่า 1 คน </a:t>
            </a:r>
            <a:r>
              <a:rPr lang="th-TH" sz="180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และได้รับคำสั่งแต่งตั้งจากมหาวิทยาลัยให้เป็นผู้ประสานงานรายวิชา รายวิชาฝึกงาน ฝึกประสบการณ์วิชาชีพ ปฏิบัติการสอนหรือปฏิบัติงานในสถานประกอบการ หรืองานลักษณะอื่นที่คล้ายคลึงกันให้คิดภาระงานสอนเพิ่มให้อีก 1 ชั่วโมง/สัปดาห์ กรณีสหกิจศึกษา หรืองานลักษณะอื่นที่คล้ายคลึงกันให้คิดภาระงานสอนเพิ่มให้อีก </a:t>
            </a:r>
            <a:br>
              <a:rPr lang="th-TH" sz="180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</a:br>
            <a:r>
              <a:rPr lang="th-TH" sz="180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2 ชั่วโมง/สัปดาห์</a:t>
            </a:r>
            <a:endParaRPr lang="en-US" sz="1600" b="1" kern="100" dirty="0">
              <a:solidFill>
                <a:srgbClr val="002060"/>
              </a:solidFill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4" y="4293748"/>
            <a:ext cx="1650157" cy="1857793"/>
          </a:xfrm>
          <a:prstGeom prst="rect">
            <a:avLst/>
          </a:prstGeom>
        </p:spPr>
      </p:pic>
      <p:sp>
        <p:nvSpPr>
          <p:cNvPr id="12" name="กล่องข้อความ 11"/>
          <p:cNvSpPr txBox="1"/>
          <p:nvPr/>
        </p:nvSpPr>
        <p:spPr>
          <a:xfrm>
            <a:off x="4844960" y="858477"/>
            <a:ext cx="6772274" cy="101438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indent="900430" algn="thaiDist">
              <a:lnSpc>
                <a:spcPct val="107000"/>
              </a:lnSpc>
              <a:spcAft>
                <a:spcPts val="0"/>
              </a:spcAft>
            </a:pPr>
            <a:r>
              <a:rPr lang="th-TH" sz="2000" b="1" kern="10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1.</a:t>
            </a:r>
            <a:r>
              <a:rPr lang="en-US" sz="2000" b="1" kern="10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4</a:t>
            </a:r>
            <a:r>
              <a:rPr lang="th-TH" sz="2000" b="1" kern="10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งานสอนโรงเรียนวิถีธรรมแห่งมหาวิทยาลัยราชภัฏสกลนคร</a:t>
            </a:r>
            <a:endParaRPr lang="en-US" sz="2000" kern="100" dirty="0"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indent="1170305" algn="thaiDist">
              <a:lnSpc>
                <a:spcPct val="107000"/>
              </a:lnSpc>
              <a:spcAft>
                <a:spcPts val="0"/>
              </a:spcAft>
            </a:pPr>
            <a:r>
              <a:rPr lang="th-TH" sz="1800" kern="10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ให้พนักงานสายวิชาการที่สอนโรงเรียนวิถีธรรมแห่งมหาวิทยาลัยราชภัฏสกลนคร </a:t>
            </a:r>
            <a:br>
              <a:rPr lang="th-TH" sz="1800" kern="10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</a:br>
            <a:r>
              <a:rPr lang="th-TH" sz="1800" kern="10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ได้รับภาระงานสอน ดังนี้</a:t>
            </a:r>
            <a:endParaRPr lang="en-US" sz="1800" kern="1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739" y="1839900"/>
            <a:ext cx="4696715" cy="980475"/>
          </a:xfrm>
          <a:prstGeom prst="rect">
            <a:avLst/>
          </a:prstGeom>
        </p:spPr>
      </p:pic>
      <p:graphicFrame>
        <p:nvGraphicFramePr>
          <p:cNvPr id="3" name="ตาราง 2"/>
          <p:cNvGraphicFramePr>
            <a:graphicFrameLocks noGrp="1"/>
          </p:cNvGraphicFramePr>
          <p:nvPr/>
        </p:nvGraphicFramePr>
        <p:xfrm>
          <a:off x="4844960" y="2737652"/>
          <a:ext cx="7111365" cy="1337183"/>
        </p:xfrm>
        <a:graphic>
          <a:graphicData uri="http://schemas.openxmlformats.org/drawingml/2006/table">
            <a:tbl>
              <a:tblPr firstRow="1" firstCol="1" bandRow="1"/>
              <a:tblGrid>
                <a:gridCol w="991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6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1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0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13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02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ประเภทงานสอน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จำนวนชั่วโมง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(รายวิชา)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คูณด้วยงานสอนระดับปริญญาตรี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สัปดาห์ในการสอน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หาร 16 สัปดาห์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เทียบให้เป็นการสอนระดับปริญญาตรี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หน่วยนับ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b="1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(ชั่วโมง/สัปดาห์)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มัธยมศึกษา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2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1.30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20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16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ea typeface="Calibri" panose="020F0502020204030204" pitchFamily="34" charset="0"/>
                          <a:cs typeface="TH Niramit AS" panose="02000506000000020004" pitchFamily="2" charset="-34"/>
                        </a:rPr>
                        <a:t>4.15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รูปภาพ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1668" y="4353365"/>
            <a:ext cx="4753669" cy="1055737"/>
          </a:xfrm>
          <a:prstGeom prst="rect">
            <a:avLst/>
          </a:prstGeom>
        </p:spPr>
      </p:pic>
      <p:sp>
        <p:nvSpPr>
          <p:cNvPr id="17" name="กล่องข้อความ 16"/>
          <p:cNvSpPr txBox="1"/>
          <p:nvPr/>
        </p:nvSpPr>
        <p:spPr>
          <a:xfrm>
            <a:off x="6971185" y="4177483"/>
            <a:ext cx="5068415" cy="2166875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1800" b="1" spc="-20" dirty="0">
                <a:solidFill>
                  <a:srgbClr val="FF000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หมายเหตุ </a:t>
            </a:r>
            <a:r>
              <a:rPr lang="th-TH" sz="1400" b="1" spc="-2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:</a:t>
            </a:r>
            <a:r>
              <a:rPr lang="th-TH" sz="1400" spc="-2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</a:t>
            </a:r>
            <a:r>
              <a:rPr lang="th-TH" sz="1800" spc="-2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ให้คำนวณชั่วโมงสอนโรงเรียนวิถีธรรมแห่งมหาวิทยาลัยราชภัฏสกลนคร ตามรายวิชาที่สอนจริง แล้วคูณด้วยจำนวนงานสอนระดับปริญญาตรี </a:t>
            </a:r>
            <a:r>
              <a:rPr lang="th-TH" sz="1800" spc="-20" dirty="0">
                <a:solidFill>
                  <a:srgbClr val="FF3399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ประเภทงานสอน (ก) รายวิชาบรรยาย ไม่เกิน 30 คน </a:t>
            </a:r>
            <a:br>
              <a:rPr lang="th-TH" sz="1800" spc="-2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</a:br>
            <a:r>
              <a:rPr lang="th-TH" sz="1800" spc="-2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และคูณด้วยจำนวนสัปดาห์การสอนเป็นจำนวน 20 สัปดาห์ ซึ่งเป็นจำนวนสอนตลอดภาคเรียนของโรงเรียนวิถีธรรมแห่งมหาวิทยาลัยราชภัฏสกลนคร และให้หารการสอนระดับปริญญาตรี จำนวน 16 สัปดาห์ จะได้จำนวนภาระงานสอน (ชั่วโมง/สัปดาห์) ของพนักงานสายวิชาการ</a:t>
            </a:r>
            <a:endParaRPr lang="en-US" sz="1600" b="1" kern="100" dirty="0">
              <a:solidFill>
                <a:srgbClr val="002060"/>
              </a:solidFill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249F3-8196-3824-7D9E-8E5BD3658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รูปแบบอิสระ: รูปร่าง 41">
            <a:extLst>
              <a:ext uri="{FF2B5EF4-FFF2-40B4-BE49-F238E27FC236}">
                <a16:creationId xmlns:a16="http://schemas.microsoft.com/office/drawing/2014/main" id="{EADFA82B-3872-CB87-023F-4DF658EFAF25}"/>
              </a:ext>
            </a:extLst>
          </p:cNvPr>
          <p:cNvSpPr/>
          <p:nvPr/>
        </p:nvSpPr>
        <p:spPr>
          <a:xfrm>
            <a:off x="6504538" y="8342886"/>
            <a:ext cx="9698523" cy="1763147"/>
          </a:xfrm>
          <a:custGeom>
            <a:avLst/>
            <a:gdLst>
              <a:gd name="connsiteX0" fmla="*/ 0 w 9698523"/>
              <a:gd name="connsiteY0" fmla="*/ 0 h 1763147"/>
              <a:gd name="connsiteX1" fmla="*/ 9698523 w 9698523"/>
              <a:gd name="connsiteY1" fmla="*/ 0 h 1763147"/>
              <a:gd name="connsiteX2" fmla="*/ 9698523 w 9698523"/>
              <a:gd name="connsiteY2" fmla="*/ 1763147 h 1763147"/>
              <a:gd name="connsiteX3" fmla="*/ 981142 w 9698523"/>
              <a:gd name="connsiteY3" fmla="*/ 1763147 h 1763147"/>
              <a:gd name="connsiteX4" fmla="*/ 0 w 9698523"/>
              <a:gd name="connsiteY4" fmla="*/ 0 h 176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523" h="1763147">
                <a:moveTo>
                  <a:pt x="0" y="0"/>
                </a:moveTo>
                <a:lnTo>
                  <a:pt x="9698523" y="0"/>
                </a:lnTo>
                <a:lnTo>
                  <a:pt x="9698523" y="1763147"/>
                </a:lnTo>
                <a:lnTo>
                  <a:pt x="981142" y="1763147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1" name="รูปแบบอิสระ: รูปร่าง 20">
            <a:extLst>
              <a:ext uri="{FF2B5EF4-FFF2-40B4-BE49-F238E27FC236}">
                <a16:creationId xmlns:a16="http://schemas.microsoft.com/office/drawing/2014/main" id="{7590DAE1-7A0B-8DEB-B50B-3362D5EA8EB6}"/>
              </a:ext>
            </a:extLst>
          </p:cNvPr>
          <p:cNvSpPr/>
          <p:nvPr/>
        </p:nvSpPr>
        <p:spPr>
          <a:xfrm>
            <a:off x="1734656" y="-1899516"/>
            <a:ext cx="9438444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4" name="ตัวแทนหมายเลขสไลด์ 64">
            <a:extLst>
              <a:ext uri="{FF2B5EF4-FFF2-40B4-BE49-F238E27FC236}">
                <a16:creationId xmlns:a16="http://schemas.microsoft.com/office/drawing/2014/main" id="{DC7936C9-ADE8-169F-864B-93A5413E2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27</a:t>
            </a:fld>
            <a:endParaRPr lang="th-TH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E006457C-FEFA-EC04-A399-353EB0DEA76D}"/>
              </a:ext>
            </a:extLst>
          </p:cNvPr>
          <p:cNvSpPr txBox="1"/>
          <p:nvPr/>
        </p:nvSpPr>
        <p:spPr>
          <a:xfrm>
            <a:off x="3656537" y="13100"/>
            <a:ext cx="743723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ตัวอย่าง สรุปบัญชี 1 ในระบบ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97C867C8-9DD8-9C2B-5C78-1FB46827DD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43" y="183958"/>
            <a:ext cx="702028" cy="463665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437B6A7-5874-8827-251B-7F8972C15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957" y="670770"/>
            <a:ext cx="8620713" cy="5952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19958E3-F7BF-35D4-68F3-9BFE25723D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921"/>
          <a:stretch/>
        </p:blipFill>
        <p:spPr>
          <a:xfrm>
            <a:off x="116244" y="1446360"/>
            <a:ext cx="2928989" cy="4170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911251"/>
      </p:ext>
    </p:extLst>
  </p:cSld>
  <p:clrMapOvr>
    <a:masterClrMapping/>
  </p:clrMapOvr>
  <p:transition spd="slow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รูปแบบอิสระ: รูปร่าง 30"/>
          <p:cNvSpPr/>
          <p:nvPr/>
        </p:nvSpPr>
        <p:spPr>
          <a:xfrm>
            <a:off x="6046" y="-50259"/>
            <a:ext cx="5385307" cy="6611480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44" name="รูปแบบอิสระ: รูปร่าง 43"/>
          <p:cNvSpPr/>
          <p:nvPr/>
        </p:nvSpPr>
        <p:spPr>
          <a:xfrm>
            <a:off x="-39306" y="-205351"/>
            <a:ext cx="5466652" cy="6711346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50" name="รูปแบบอิสระ: รูปร่าง 49"/>
          <p:cNvSpPr/>
          <p:nvPr/>
        </p:nvSpPr>
        <p:spPr>
          <a:xfrm>
            <a:off x="1600200" y="-150125"/>
            <a:ext cx="10739811" cy="3147256"/>
          </a:xfrm>
          <a:custGeom>
            <a:avLst/>
            <a:gdLst>
              <a:gd name="connsiteX0" fmla="*/ 0 w 10457345"/>
              <a:gd name="connsiteY0" fmla="*/ 0 h 3147256"/>
              <a:gd name="connsiteX1" fmla="*/ 10457345 w 10457345"/>
              <a:gd name="connsiteY1" fmla="*/ 0 h 3147256"/>
              <a:gd name="connsiteX2" fmla="*/ 10457345 w 10457345"/>
              <a:gd name="connsiteY2" fmla="*/ 3147256 h 3147256"/>
              <a:gd name="connsiteX3" fmla="*/ 1751360 w 10457345"/>
              <a:gd name="connsiteY3" fmla="*/ 3147256 h 3147256"/>
              <a:gd name="connsiteX4" fmla="*/ 0 w 10457345"/>
              <a:gd name="connsiteY4" fmla="*/ 0 h 314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7345" h="3147256">
                <a:moveTo>
                  <a:pt x="0" y="0"/>
                </a:moveTo>
                <a:lnTo>
                  <a:pt x="10457345" y="0"/>
                </a:lnTo>
                <a:lnTo>
                  <a:pt x="10457345" y="3147256"/>
                </a:lnTo>
                <a:lnTo>
                  <a:pt x="1751360" y="3147256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55" name="รูปแบบอิสระ: รูปร่าง 54"/>
          <p:cNvSpPr/>
          <p:nvPr/>
        </p:nvSpPr>
        <p:spPr>
          <a:xfrm>
            <a:off x="3111500" y="2539828"/>
            <a:ext cx="9228511" cy="4388273"/>
          </a:xfrm>
          <a:custGeom>
            <a:avLst/>
            <a:gdLst>
              <a:gd name="connsiteX0" fmla="*/ 0 w 9020325"/>
              <a:gd name="connsiteY0" fmla="*/ 0 h 4078673"/>
              <a:gd name="connsiteX1" fmla="*/ 9020325 w 9020325"/>
              <a:gd name="connsiteY1" fmla="*/ 0 h 4078673"/>
              <a:gd name="connsiteX2" fmla="*/ 9020325 w 9020325"/>
              <a:gd name="connsiteY2" fmla="*/ 4078673 h 4078673"/>
              <a:gd name="connsiteX3" fmla="*/ 2269668 w 9020325"/>
              <a:gd name="connsiteY3" fmla="*/ 4078673 h 4078673"/>
              <a:gd name="connsiteX4" fmla="*/ 0 w 9020325"/>
              <a:gd name="connsiteY4" fmla="*/ 0 h 407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0325" h="4078673">
                <a:moveTo>
                  <a:pt x="0" y="0"/>
                </a:moveTo>
                <a:lnTo>
                  <a:pt x="9020325" y="0"/>
                </a:lnTo>
                <a:lnTo>
                  <a:pt x="9020325" y="4078673"/>
                </a:lnTo>
                <a:lnTo>
                  <a:pt x="2269668" y="4078673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2" y="196451"/>
            <a:ext cx="1321356" cy="1686838"/>
          </a:xfrm>
          <a:prstGeom prst="rect">
            <a:avLst/>
          </a:prstGeom>
        </p:spPr>
      </p:pic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28</a:t>
            </a:fld>
            <a:endParaRPr lang="th-TH"/>
          </a:p>
        </p:txBody>
      </p:sp>
      <p:sp>
        <p:nvSpPr>
          <p:cNvPr id="34" name="กล่องข้อความ 33"/>
          <p:cNvSpPr txBox="1"/>
          <p:nvPr/>
        </p:nvSpPr>
        <p:spPr>
          <a:xfrm>
            <a:off x="2801776" y="95543"/>
            <a:ext cx="959112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บัญชีแนบท้าย</a:t>
            </a:r>
            <a:endParaRPr lang="en-US" sz="66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ประกาศมหาวิทยาลัยราชภัฏสกลนคร</a:t>
            </a:r>
            <a:endParaRPr lang="en-US" sz="48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เรื่อง หลักเกณฑ์และวิธีการกำหนดภาระงานทางวิชาการของผู้ดำรงตำแหน่งอาจารย์</a:t>
            </a:r>
            <a:endParaRPr lang="en-US" sz="48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ผู้ช่วยศาสตราจารย์ รองศาสตราจารย์ และศาสตราจารย์ </a:t>
            </a:r>
            <a:endParaRPr lang="en-US" sz="48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(ฉบับที่ 2) พ.ศ. 2568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0" y="2904028"/>
            <a:ext cx="3950867" cy="206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40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2 </a:t>
            </a:r>
            <a:r>
              <a:rPr lang="th-TH" sz="4000" b="1" kern="100" spc="-20" dirty="0">
                <a:solidFill>
                  <a:srgbClr val="002060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หลักเกณฑ์และวิธีการคิดภาระงานวิจัย และงานวิชาการอื่น</a:t>
            </a:r>
            <a:endParaRPr lang="en-US" kern="100" dirty="0">
              <a:solidFill>
                <a:srgbClr val="002060"/>
              </a:solidFill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5102879" y="2545374"/>
            <a:ext cx="69367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ภาระงานวิจัยและงานวิชาการอื่น หมายถึง </a:t>
            </a:r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งานศึกษาค้นคว้าอย่างมีระบบตาม</a:t>
            </a:r>
            <a:r>
              <a:rPr lang="en-US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\</a:t>
            </a:r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กระบวนการวิธีวิจัย เพื่อให้เกิดองค์ความรู้</a:t>
            </a:r>
            <a:r>
              <a:rPr lang="th-TH" dirty="0" err="1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ไหม่</a:t>
            </a:r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หรือต่อยอดองค์ความรู้เดิมที่จะนำไปสู่การประยุกต์ในด้านต่างๆทั้งนี้ รวมถึงการวิจัยและพัฒนาร่วมกับภาคอุตสาหกรรม ภาคธุรกิจบริการ และชุมชนท้องถิ่น เพื่อแก้ปัญหาเชิงเทคนิค และวิศวกรรม การจัดการเทคโนโลยีและนวัตกรรม และการบริหารจัดการ รวมถึงงานวิชาการประเภทอื่น ๆ ตามประกาศ </a:t>
            </a:r>
            <a:r>
              <a:rPr lang="th-TH" dirty="0" err="1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ก.พ.อ</a:t>
            </a:r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เรื่อง หลักเกณฑ์และวิธีการพิจารณาแต่งตั้งบุคคลให้ดำรงตำแหน่งผู้ช่วยศาสตราจารย์ รองศาสตราจารย์ และศาสตราจารย์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86" y="2661889"/>
            <a:ext cx="1054082" cy="696184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9E89C6-6AE4-2B85-52E2-0CF5734BE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DAE88-CAD4-4F1F-8116-5E34B3FCA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3" y="485192"/>
            <a:ext cx="10773136" cy="6075136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95E85B3-4882-C18B-69DD-89529BCD46B0}"/>
              </a:ext>
            </a:extLst>
          </p:cNvPr>
          <p:cNvSpPr txBox="1"/>
          <p:nvPr/>
        </p:nvSpPr>
        <p:spPr>
          <a:xfrm>
            <a:off x="1" y="0"/>
            <a:ext cx="1219199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หลักเกณฑ์และวิธีการคิดงานวิชาการอื่น</a:t>
            </a:r>
            <a:endParaRPr lang="en-US" sz="36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9974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08B8C12-F058-2008-6217-6C06EDBC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3</a:t>
            </a:fld>
            <a:endParaRPr lang="th-TH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60D7877C-31F2-BFCF-4291-A9C87EC303B4}"/>
              </a:ext>
            </a:extLst>
          </p:cNvPr>
          <p:cNvSpPr txBox="1"/>
          <p:nvPr/>
        </p:nvSpPr>
        <p:spPr>
          <a:xfrm>
            <a:off x="2503339" y="139019"/>
            <a:ext cx="9536261" cy="707886"/>
          </a:xfrm>
          <a:custGeom>
            <a:avLst/>
            <a:gdLst>
              <a:gd name="connsiteX0" fmla="*/ 0 w 9536261"/>
              <a:gd name="connsiteY0" fmla="*/ 0 h 707886"/>
              <a:gd name="connsiteX1" fmla="*/ 309928 w 9536261"/>
              <a:gd name="connsiteY1" fmla="*/ 0 h 707886"/>
              <a:gd name="connsiteX2" fmla="*/ 1001307 w 9536261"/>
              <a:gd name="connsiteY2" fmla="*/ 0 h 707886"/>
              <a:gd name="connsiteX3" fmla="*/ 1788049 w 9536261"/>
              <a:gd name="connsiteY3" fmla="*/ 0 h 707886"/>
              <a:gd name="connsiteX4" fmla="*/ 2193340 w 9536261"/>
              <a:gd name="connsiteY4" fmla="*/ 0 h 707886"/>
              <a:gd name="connsiteX5" fmla="*/ 2980082 w 9536261"/>
              <a:gd name="connsiteY5" fmla="*/ 0 h 707886"/>
              <a:gd name="connsiteX6" fmla="*/ 3480735 w 9536261"/>
              <a:gd name="connsiteY6" fmla="*/ 0 h 707886"/>
              <a:gd name="connsiteX7" fmla="*/ 4172114 w 9536261"/>
              <a:gd name="connsiteY7" fmla="*/ 0 h 707886"/>
              <a:gd name="connsiteX8" fmla="*/ 4482043 w 9536261"/>
              <a:gd name="connsiteY8" fmla="*/ 0 h 707886"/>
              <a:gd name="connsiteX9" fmla="*/ 5173422 w 9536261"/>
              <a:gd name="connsiteY9" fmla="*/ 0 h 707886"/>
              <a:gd name="connsiteX10" fmla="*/ 5483350 w 9536261"/>
              <a:gd name="connsiteY10" fmla="*/ 0 h 707886"/>
              <a:gd name="connsiteX11" fmla="*/ 6174729 w 9536261"/>
              <a:gd name="connsiteY11" fmla="*/ 0 h 707886"/>
              <a:gd name="connsiteX12" fmla="*/ 6866108 w 9536261"/>
              <a:gd name="connsiteY12" fmla="*/ 0 h 707886"/>
              <a:gd name="connsiteX13" fmla="*/ 7462124 w 9536261"/>
              <a:gd name="connsiteY13" fmla="*/ 0 h 707886"/>
              <a:gd name="connsiteX14" fmla="*/ 8058141 w 9536261"/>
              <a:gd name="connsiteY14" fmla="*/ 0 h 707886"/>
              <a:gd name="connsiteX15" fmla="*/ 8654157 w 9536261"/>
              <a:gd name="connsiteY15" fmla="*/ 0 h 707886"/>
              <a:gd name="connsiteX16" fmla="*/ 9536261 w 9536261"/>
              <a:gd name="connsiteY16" fmla="*/ 0 h 707886"/>
              <a:gd name="connsiteX17" fmla="*/ 9536261 w 9536261"/>
              <a:gd name="connsiteY17" fmla="*/ 346864 h 707886"/>
              <a:gd name="connsiteX18" fmla="*/ 9536261 w 9536261"/>
              <a:gd name="connsiteY18" fmla="*/ 707886 h 707886"/>
              <a:gd name="connsiteX19" fmla="*/ 8940245 w 9536261"/>
              <a:gd name="connsiteY19" fmla="*/ 707886 h 707886"/>
              <a:gd name="connsiteX20" fmla="*/ 8344228 w 9536261"/>
              <a:gd name="connsiteY20" fmla="*/ 707886 h 707886"/>
              <a:gd name="connsiteX21" fmla="*/ 7843575 w 9536261"/>
              <a:gd name="connsiteY21" fmla="*/ 707886 h 707886"/>
              <a:gd name="connsiteX22" fmla="*/ 7247558 w 9536261"/>
              <a:gd name="connsiteY22" fmla="*/ 707886 h 707886"/>
              <a:gd name="connsiteX23" fmla="*/ 6937630 w 9536261"/>
              <a:gd name="connsiteY23" fmla="*/ 707886 h 707886"/>
              <a:gd name="connsiteX24" fmla="*/ 6150888 w 9536261"/>
              <a:gd name="connsiteY24" fmla="*/ 707886 h 707886"/>
              <a:gd name="connsiteX25" fmla="*/ 5459509 w 9536261"/>
              <a:gd name="connsiteY25" fmla="*/ 707886 h 707886"/>
              <a:gd name="connsiteX26" fmla="*/ 4672768 w 9536261"/>
              <a:gd name="connsiteY26" fmla="*/ 707886 h 707886"/>
              <a:gd name="connsiteX27" fmla="*/ 4076752 w 9536261"/>
              <a:gd name="connsiteY27" fmla="*/ 707886 h 707886"/>
              <a:gd name="connsiteX28" fmla="*/ 3766823 w 9536261"/>
              <a:gd name="connsiteY28" fmla="*/ 707886 h 707886"/>
              <a:gd name="connsiteX29" fmla="*/ 2980082 w 9536261"/>
              <a:gd name="connsiteY29" fmla="*/ 707886 h 707886"/>
              <a:gd name="connsiteX30" fmla="*/ 2670153 w 9536261"/>
              <a:gd name="connsiteY30" fmla="*/ 707886 h 707886"/>
              <a:gd name="connsiteX31" fmla="*/ 2074137 w 9536261"/>
              <a:gd name="connsiteY31" fmla="*/ 707886 h 707886"/>
              <a:gd name="connsiteX32" fmla="*/ 1382758 w 9536261"/>
              <a:gd name="connsiteY32" fmla="*/ 707886 h 707886"/>
              <a:gd name="connsiteX33" fmla="*/ 1072829 w 9536261"/>
              <a:gd name="connsiteY33" fmla="*/ 707886 h 707886"/>
              <a:gd name="connsiteX34" fmla="*/ 762901 w 9536261"/>
              <a:gd name="connsiteY34" fmla="*/ 707886 h 707886"/>
              <a:gd name="connsiteX35" fmla="*/ 0 w 9536261"/>
              <a:gd name="connsiteY35" fmla="*/ 707886 h 707886"/>
              <a:gd name="connsiteX36" fmla="*/ 0 w 9536261"/>
              <a:gd name="connsiteY36" fmla="*/ 361022 h 707886"/>
              <a:gd name="connsiteX37" fmla="*/ 0 w 9536261"/>
              <a:gd name="connsiteY37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536261" h="707886" fill="none" extrusionOk="0">
                <a:moveTo>
                  <a:pt x="0" y="0"/>
                </a:moveTo>
                <a:cubicBezTo>
                  <a:pt x="136376" y="-12078"/>
                  <a:pt x="196579" y="3730"/>
                  <a:pt x="309928" y="0"/>
                </a:cubicBezTo>
                <a:cubicBezTo>
                  <a:pt x="423277" y="-3730"/>
                  <a:pt x="758059" y="74132"/>
                  <a:pt x="1001307" y="0"/>
                </a:cubicBezTo>
                <a:cubicBezTo>
                  <a:pt x="1244555" y="-74132"/>
                  <a:pt x="1587055" y="50344"/>
                  <a:pt x="1788049" y="0"/>
                </a:cubicBezTo>
                <a:cubicBezTo>
                  <a:pt x="1989043" y="-50344"/>
                  <a:pt x="2074845" y="37390"/>
                  <a:pt x="2193340" y="0"/>
                </a:cubicBezTo>
                <a:cubicBezTo>
                  <a:pt x="2311835" y="-37390"/>
                  <a:pt x="2748296" y="13803"/>
                  <a:pt x="2980082" y="0"/>
                </a:cubicBezTo>
                <a:cubicBezTo>
                  <a:pt x="3211868" y="-13803"/>
                  <a:pt x="3293660" y="18597"/>
                  <a:pt x="3480735" y="0"/>
                </a:cubicBezTo>
                <a:cubicBezTo>
                  <a:pt x="3667810" y="-18597"/>
                  <a:pt x="3932637" y="48460"/>
                  <a:pt x="4172114" y="0"/>
                </a:cubicBezTo>
                <a:cubicBezTo>
                  <a:pt x="4411591" y="-48460"/>
                  <a:pt x="4405479" y="7858"/>
                  <a:pt x="4482043" y="0"/>
                </a:cubicBezTo>
                <a:cubicBezTo>
                  <a:pt x="4558607" y="-7858"/>
                  <a:pt x="4934941" y="69742"/>
                  <a:pt x="5173422" y="0"/>
                </a:cubicBezTo>
                <a:cubicBezTo>
                  <a:pt x="5411903" y="-69742"/>
                  <a:pt x="5390169" y="27825"/>
                  <a:pt x="5483350" y="0"/>
                </a:cubicBezTo>
                <a:cubicBezTo>
                  <a:pt x="5576531" y="-27825"/>
                  <a:pt x="5898852" y="28757"/>
                  <a:pt x="6174729" y="0"/>
                </a:cubicBezTo>
                <a:cubicBezTo>
                  <a:pt x="6450606" y="-28757"/>
                  <a:pt x="6566429" y="38612"/>
                  <a:pt x="6866108" y="0"/>
                </a:cubicBezTo>
                <a:cubicBezTo>
                  <a:pt x="7165787" y="-38612"/>
                  <a:pt x="7183530" y="46612"/>
                  <a:pt x="7462124" y="0"/>
                </a:cubicBezTo>
                <a:cubicBezTo>
                  <a:pt x="7740718" y="-46612"/>
                  <a:pt x="7824210" y="35314"/>
                  <a:pt x="8058141" y="0"/>
                </a:cubicBezTo>
                <a:cubicBezTo>
                  <a:pt x="8292072" y="-35314"/>
                  <a:pt x="8452468" y="23061"/>
                  <a:pt x="8654157" y="0"/>
                </a:cubicBezTo>
                <a:cubicBezTo>
                  <a:pt x="8855846" y="-23061"/>
                  <a:pt x="9305742" y="17176"/>
                  <a:pt x="9536261" y="0"/>
                </a:cubicBezTo>
                <a:cubicBezTo>
                  <a:pt x="9566693" y="164608"/>
                  <a:pt x="9504705" y="185771"/>
                  <a:pt x="9536261" y="346864"/>
                </a:cubicBezTo>
                <a:cubicBezTo>
                  <a:pt x="9567817" y="507957"/>
                  <a:pt x="9531742" y="617424"/>
                  <a:pt x="9536261" y="707886"/>
                </a:cubicBezTo>
                <a:cubicBezTo>
                  <a:pt x="9241568" y="732802"/>
                  <a:pt x="9192808" y="640394"/>
                  <a:pt x="8940245" y="707886"/>
                </a:cubicBezTo>
                <a:cubicBezTo>
                  <a:pt x="8687682" y="775378"/>
                  <a:pt x="8524310" y="649325"/>
                  <a:pt x="8344228" y="707886"/>
                </a:cubicBezTo>
                <a:cubicBezTo>
                  <a:pt x="8164146" y="766447"/>
                  <a:pt x="8017396" y="670765"/>
                  <a:pt x="7843575" y="707886"/>
                </a:cubicBezTo>
                <a:cubicBezTo>
                  <a:pt x="7669754" y="745007"/>
                  <a:pt x="7526021" y="648283"/>
                  <a:pt x="7247558" y="707886"/>
                </a:cubicBezTo>
                <a:cubicBezTo>
                  <a:pt x="6969095" y="767489"/>
                  <a:pt x="7087389" y="685340"/>
                  <a:pt x="6937630" y="707886"/>
                </a:cubicBezTo>
                <a:cubicBezTo>
                  <a:pt x="6787871" y="730432"/>
                  <a:pt x="6480436" y="678360"/>
                  <a:pt x="6150888" y="707886"/>
                </a:cubicBezTo>
                <a:cubicBezTo>
                  <a:pt x="5821340" y="737412"/>
                  <a:pt x="5676575" y="665039"/>
                  <a:pt x="5459509" y="707886"/>
                </a:cubicBezTo>
                <a:cubicBezTo>
                  <a:pt x="5242443" y="750733"/>
                  <a:pt x="4845315" y="678640"/>
                  <a:pt x="4672768" y="707886"/>
                </a:cubicBezTo>
                <a:cubicBezTo>
                  <a:pt x="4500221" y="737132"/>
                  <a:pt x="4267035" y="702504"/>
                  <a:pt x="4076752" y="707886"/>
                </a:cubicBezTo>
                <a:cubicBezTo>
                  <a:pt x="3886469" y="713268"/>
                  <a:pt x="3831921" y="671335"/>
                  <a:pt x="3766823" y="707886"/>
                </a:cubicBezTo>
                <a:cubicBezTo>
                  <a:pt x="3701725" y="744437"/>
                  <a:pt x="3345126" y="680684"/>
                  <a:pt x="2980082" y="707886"/>
                </a:cubicBezTo>
                <a:cubicBezTo>
                  <a:pt x="2615038" y="735088"/>
                  <a:pt x="2754355" y="672384"/>
                  <a:pt x="2670153" y="707886"/>
                </a:cubicBezTo>
                <a:cubicBezTo>
                  <a:pt x="2585951" y="743388"/>
                  <a:pt x="2308510" y="668503"/>
                  <a:pt x="2074137" y="707886"/>
                </a:cubicBezTo>
                <a:cubicBezTo>
                  <a:pt x="1839764" y="747269"/>
                  <a:pt x="1660907" y="686819"/>
                  <a:pt x="1382758" y="707886"/>
                </a:cubicBezTo>
                <a:cubicBezTo>
                  <a:pt x="1104609" y="728953"/>
                  <a:pt x="1158980" y="681327"/>
                  <a:pt x="1072829" y="707886"/>
                </a:cubicBezTo>
                <a:cubicBezTo>
                  <a:pt x="986678" y="734445"/>
                  <a:pt x="892875" y="706579"/>
                  <a:pt x="762901" y="707886"/>
                </a:cubicBezTo>
                <a:cubicBezTo>
                  <a:pt x="632927" y="709193"/>
                  <a:pt x="267248" y="669166"/>
                  <a:pt x="0" y="707886"/>
                </a:cubicBezTo>
                <a:cubicBezTo>
                  <a:pt x="-31208" y="571428"/>
                  <a:pt x="10719" y="509485"/>
                  <a:pt x="0" y="361022"/>
                </a:cubicBezTo>
                <a:cubicBezTo>
                  <a:pt x="-10719" y="212559"/>
                  <a:pt x="30474" y="159576"/>
                  <a:pt x="0" y="0"/>
                </a:cubicBezTo>
                <a:close/>
              </a:path>
              <a:path w="9536261" h="707886" stroke="0" extrusionOk="0">
                <a:moveTo>
                  <a:pt x="0" y="0"/>
                </a:moveTo>
                <a:cubicBezTo>
                  <a:pt x="253218" y="-49467"/>
                  <a:pt x="318715" y="61205"/>
                  <a:pt x="596016" y="0"/>
                </a:cubicBezTo>
                <a:cubicBezTo>
                  <a:pt x="873317" y="-61205"/>
                  <a:pt x="1030096" y="26025"/>
                  <a:pt x="1382758" y="0"/>
                </a:cubicBezTo>
                <a:cubicBezTo>
                  <a:pt x="1735420" y="-26025"/>
                  <a:pt x="1780956" y="41135"/>
                  <a:pt x="2169499" y="0"/>
                </a:cubicBezTo>
                <a:cubicBezTo>
                  <a:pt x="2558042" y="-41135"/>
                  <a:pt x="2411706" y="3642"/>
                  <a:pt x="2574790" y="0"/>
                </a:cubicBezTo>
                <a:cubicBezTo>
                  <a:pt x="2737874" y="-3642"/>
                  <a:pt x="2834715" y="4977"/>
                  <a:pt x="2980082" y="0"/>
                </a:cubicBezTo>
                <a:cubicBezTo>
                  <a:pt x="3125449" y="-4977"/>
                  <a:pt x="3292191" y="46590"/>
                  <a:pt x="3385373" y="0"/>
                </a:cubicBezTo>
                <a:cubicBezTo>
                  <a:pt x="3478555" y="-46590"/>
                  <a:pt x="3809938" y="19971"/>
                  <a:pt x="4172114" y="0"/>
                </a:cubicBezTo>
                <a:cubicBezTo>
                  <a:pt x="4534290" y="-19971"/>
                  <a:pt x="4587055" y="47756"/>
                  <a:pt x="4958856" y="0"/>
                </a:cubicBezTo>
                <a:cubicBezTo>
                  <a:pt x="5330657" y="-47756"/>
                  <a:pt x="5216861" y="13601"/>
                  <a:pt x="5459509" y="0"/>
                </a:cubicBezTo>
                <a:cubicBezTo>
                  <a:pt x="5702157" y="-13601"/>
                  <a:pt x="5799735" y="27287"/>
                  <a:pt x="5960163" y="0"/>
                </a:cubicBezTo>
                <a:cubicBezTo>
                  <a:pt x="6120591" y="-27287"/>
                  <a:pt x="6471435" y="61615"/>
                  <a:pt x="6651542" y="0"/>
                </a:cubicBezTo>
                <a:cubicBezTo>
                  <a:pt x="6831649" y="-61615"/>
                  <a:pt x="7051066" y="17726"/>
                  <a:pt x="7152196" y="0"/>
                </a:cubicBezTo>
                <a:cubicBezTo>
                  <a:pt x="7253326" y="-17726"/>
                  <a:pt x="7553535" y="268"/>
                  <a:pt x="7843575" y="0"/>
                </a:cubicBezTo>
                <a:cubicBezTo>
                  <a:pt x="8133615" y="-268"/>
                  <a:pt x="8219306" y="53627"/>
                  <a:pt x="8534954" y="0"/>
                </a:cubicBezTo>
                <a:cubicBezTo>
                  <a:pt x="8850602" y="-53627"/>
                  <a:pt x="8753794" y="35289"/>
                  <a:pt x="8940245" y="0"/>
                </a:cubicBezTo>
                <a:cubicBezTo>
                  <a:pt x="9126696" y="-35289"/>
                  <a:pt x="9294158" y="63547"/>
                  <a:pt x="9536261" y="0"/>
                </a:cubicBezTo>
                <a:cubicBezTo>
                  <a:pt x="9574277" y="138157"/>
                  <a:pt x="9514609" y="188751"/>
                  <a:pt x="9536261" y="353943"/>
                </a:cubicBezTo>
                <a:cubicBezTo>
                  <a:pt x="9557913" y="519135"/>
                  <a:pt x="9500260" y="602353"/>
                  <a:pt x="9536261" y="707886"/>
                </a:cubicBezTo>
                <a:cubicBezTo>
                  <a:pt x="9317223" y="724672"/>
                  <a:pt x="9062300" y="658663"/>
                  <a:pt x="8940245" y="707886"/>
                </a:cubicBezTo>
                <a:cubicBezTo>
                  <a:pt x="8818190" y="757109"/>
                  <a:pt x="8423386" y="681134"/>
                  <a:pt x="8153503" y="707886"/>
                </a:cubicBezTo>
                <a:cubicBezTo>
                  <a:pt x="7883620" y="734638"/>
                  <a:pt x="7528815" y="657561"/>
                  <a:pt x="7366762" y="707886"/>
                </a:cubicBezTo>
                <a:cubicBezTo>
                  <a:pt x="7204709" y="758211"/>
                  <a:pt x="6856411" y="680574"/>
                  <a:pt x="6675383" y="707886"/>
                </a:cubicBezTo>
                <a:cubicBezTo>
                  <a:pt x="6494355" y="735198"/>
                  <a:pt x="6176904" y="693706"/>
                  <a:pt x="5984004" y="707886"/>
                </a:cubicBezTo>
                <a:cubicBezTo>
                  <a:pt x="5791104" y="722066"/>
                  <a:pt x="5583416" y="634542"/>
                  <a:pt x="5292625" y="707886"/>
                </a:cubicBezTo>
                <a:cubicBezTo>
                  <a:pt x="5001834" y="781230"/>
                  <a:pt x="5126053" y="694194"/>
                  <a:pt x="4982696" y="707886"/>
                </a:cubicBezTo>
                <a:cubicBezTo>
                  <a:pt x="4839339" y="721578"/>
                  <a:pt x="4547640" y="657960"/>
                  <a:pt x="4386680" y="707886"/>
                </a:cubicBezTo>
                <a:cubicBezTo>
                  <a:pt x="4225720" y="757812"/>
                  <a:pt x="4189709" y="700796"/>
                  <a:pt x="4076752" y="707886"/>
                </a:cubicBezTo>
                <a:cubicBezTo>
                  <a:pt x="3963795" y="714976"/>
                  <a:pt x="3796671" y="669722"/>
                  <a:pt x="3576098" y="707886"/>
                </a:cubicBezTo>
                <a:cubicBezTo>
                  <a:pt x="3355525" y="746050"/>
                  <a:pt x="3384033" y="700170"/>
                  <a:pt x="3266169" y="707886"/>
                </a:cubicBezTo>
                <a:cubicBezTo>
                  <a:pt x="3148305" y="715602"/>
                  <a:pt x="3042880" y="689759"/>
                  <a:pt x="2956241" y="707886"/>
                </a:cubicBezTo>
                <a:cubicBezTo>
                  <a:pt x="2869602" y="726013"/>
                  <a:pt x="2582803" y="644483"/>
                  <a:pt x="2264862" y="707886"/>
                </a:cubicBezTo>
                <a:cubicBezTo>
                  <a:pt x="1946921" y="771289"/>
                  <a:pt x="2045974" y="704444"/>
                  <a:pt x="1954934" y="707886"/>
                </a:cubicBezTo>
                <a:cubicBezTo>
                  <a:pt x="1863894" y="711328"/>
                  <a:pt x="1479765" y="629773"/>
                  <a:pt x="1263555" y="707886"/>
                </a:cubicBezTo>
                <a:cubicBezTo>
                  <a:pt x="1047345" y="785999"/>
                  <a:pt x="834475" y="666842"/>
                  <a:pt x="667538" y="707886"/>
                </a:cubicBezTo>
                <a:cubicBezTo>
                  <a:pt x="500601" y="748930"/>
                  <a:pt x="221724" y="651376"/>
                  <a:pt x="0" y="707886"/>
                </a:cubicBezTo>
                <a:cubicBezTo>
                  <a:pt x="-41732" y="596077"/>
                  <a:pt x="12005" y="435285"/>
                  <a:pt x="0" y="339785"/>
                </a:cubicBezTo>
                <a:cubicBezTo>
                  <a:pt x="-12005" y="244285"/>
                  <a:pt x="2089" y="12846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462110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th-TH" sz="2000" b="1" i="0" cap="all" dirty="0"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โครงการพัฒนาระบบบริหารงานบุคลากรเชิงรุก</a:t>
            </a:r>
            <a:endParaRPr lang="th-TH" sz="2000" cap="all" dirty="0">
              <a:solidFill>
                <a:srgbClr val="00206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>
              <a:buNone/>
            </a:pPr>
            <a:r>
              <a:rPr lang="th-TH" sz="2000" b="1" i="0" cap="all" dirty="0"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สู่การพลิกโฉมมหาวิทยาลัย “กลุ่มการพัฒนาชุมชนท้องถิ่นหรือชุมชนอื่น” (กลุ่ม 3)</a:t>
            </a:r>
            <a:endParaRPr lang="th-TH" sz="2000" cap="all" dirty="0">
              <a:solidFill>
                <a:srgbClr val="00206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3" name="AutoShape 11">
            <a:extLst>
              <a:ext uri="{FF2B5EF4-FFF2-40B4-BE49-F238E27FC236}">
                <a16:creationId xmlns:a16="http://schemas.microsoft.com/office/drawing/2014/main" id="{23F69959-E260-3E12-663C-153F3533F3DC}"/>
              </a:ext>
            </a:extLst>
          </p:cNvPr>
          <p:cNvSpPr/>
          <p:nvPr/>
        </p:nvSpPr>
        <p:spPr>
          <a:xfrm>
            <a:off x="7656502" y="878548"/>
            <a:ext cx="4350212" cy="818400"/>
          </a:xfrm>
          <a:prstGeom prst="rect">
            <a:avLst/>
          </a:prstGeom>
          <a:solidFill>
            <a:srgbClr val="92D050">
              <a:alpha val="29804"/>
            </a:srgbClr>
          </a:solidFill>
          <a:ln>
            <a:solidFill>
              <a:srgbClr val="00B05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0" name="รูปแบบอิสระ 89">
            <a:extLst>
              <a:ext uri="{FF2B5EF4-FFF2-40B4-BE49-F238E27FC236}">
                <a16:creationId xmlns:a16="http://schemas.microsoft.com/office/drawing/2014/main" id="{3E365FAD-A513-B022-71C2-3C4ED44B97BE}"/>
              </a:ext>
            </a:extLst>
          </p:cNvPr>
          <p:cNvSpPr/>
          <p:nvPr/>
        </p:nvSpPr>
        <p:spPr>
          <a:xfrm>
            <a:off x="7689388" y="908760"/>
            <a:ext cx="2456211" cy="805359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AutoShape 5">
            <a:extLst>
              <a:ext uri="{FF2B5EF4-FFF2-40B4-BE49-F238E27FC236}">
                <a16:creationId xmlns:a16="http://schemas.microsoft.com/office/drawing/2014/main" id="{4F9CB599-44C7-85C9-821D-0D7234A4AF2F}"/>
              </a:ext>
            </a:extLst>
          </p:cNvPr>
          <p:cNvSpPr/>
          <p:nvPr/>
        </p:nvSpPr>
        <p:spPr>
          <a:xfrm>
            <a:off x="123393" y="1119540"/>
            <a:ext cx="7242608" cy="1266958"/>
          </a:xfrm>
          <a:prstGeom prst="rect">
            <a:avLst/>
          </a:prstGeom>
          <a:solidFill>
            <a:srgbClr val="86EAE9">
              <a:alpha val="29804"/>
            </a:srgbClr>
          </a:solidFill>
          <a:ln>
            <a:solidFill>
              <a:srgbClr val="0070C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9" name="รูปแบบอิสระ 88">
            <a:extLst>
              <a:ext uri="{FF2B5EF4-FFF2-40B4-BE49-F238E27FC236}">
                <a16:creationId xmlns:a16="http://schemas.microsoft.com/office/drawing/2014/main" id="{64CB162B-60BE-C7C1-0415-A126C42DAF25}"/>
              </a:ext>
            </a:extLst>
          </p:cNvPr>
          <p:cNvSpPr/>
          <p:nvPr/>
        </p:nvSpPr>
        <p:spPr>
          <a:xfrm>
            <a:off x="123392" y="1128151"/>
            <a:ext cx="1536076" cy="1258347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93" name="Group 31">
            <a:extLst>
              <a:ext uri="{FF2B5EF4-FFF2-40B4-BE49-F238E27FC236}">
                <a16:creationId xmlns:a16="http://schemas.microsoft.com/office/drawing/2014/main" id="{6E3DB664-0DDD-32E5-9D0C-54A8A2CCE0F1}"/>
              </a:ext>
            </a:extLst>
          </p:cNvPr>
          <p:cNvGrpSpPr/>
          <p:nvPr/>
        </p:nvGrpSpPr>
        <p:grpSpPr>
          <a:xfrm>
            <a:off x="1" y="1164649"/>
            <a:ext cx="772328" cy="460951"/>
            <a:chOff x="-1249034" y="-175899"/>
            <a:chExt cx="1735490" cy="2052334"/>
          </a:xfrm>
        </p:grpSpPr>
        <p:pic>
          <p:nvPicPr>
            <p:cNvPr id="94" name="Picture 32">
              <a:extLst>
                <a:ext uri="{FF2B5EF4-FFF2-40B4-BE49-F238E27FC236}">
                  <a16:creationId xmlns:a16="http://schemas.microsoft.com/office/drawing/2014/main" id="{6066F265-CB88-E604-F74D-29BAB1186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-811419" y="-175899"/>
              <a:ext cx="1044123" cy="2052334"/>
            </a:xfrm>
            <a:prstGeom prst="rect">
              <a:avLst/>
            </a:prstGeom>
          </p:spPr>
        </p:pic>
        <p:sp>
          <p:nvSpPr>
            <p:cNvPr id="95" name="TextBox 33">
              <a:extLst>
                <a:ext uri="{FF2B5EF4-FFF2-40B4-BE49-F238E27FC236}">
                  <a16:creationId xmlns:a16="http://schemas.microsoft.com/office/drawing/2014/main" id="{65F5DF7F-FC0C-D8E1-BAE8-CFC0AAE26E49}"/>
                </a:ext>
              </a:extLst>
            </p:cNvPr>
            <p:cNvSpPr txBox="1"/>
            <p:nvPr/>
          </p:nvSpPr>
          <p:spPr>
            <a:xfrm>
              <a:off x="-1249034" y="304630"/>
              <a:ext cx="1735490" cy="9712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01</a:t>
              </a:r>
            </a:p>
          </p:txBody>
        </p:sp>
      </p:grpSp>
      <p:grpSp>
        <p:nvGrpSpPr>
          <p:cNvPr id="97" name="Group 35">
            <a:extLst>
              <a:ext uri="{FF2B5EF4-FFF2-40B4-BE49-F238E27FC236}">
                <a16:creationId xmlns:a16="http://schemas.microsoft.com/office/drawing/2014/main" id="{F5FEBF8C-EE0F-92C4-BF87-5C2C26090030}"/>
              </a:ext>
            </a:extLst>
          </p:cNvPr>
          <p:cNvGrpSpPr/>
          <p:nvPr/>
        </p:nvGrpSpPr>
        <p:grpSpPr>
          <a:xfrm>
            <a:off x="7781704" y="1036524"/>
            <a:ext cx="522061" cy="566117"/>
            <a:chOff x="0" y="0"/>
            <a:chExt cx="1044123" cy="2052334"/>
          </a:xfrm>
        </p:grpSpPr>
        <p:pic>
          <p:nvPicPr>
            <p:cNvPr id="98" name="Picture 36">
              <a:extLst>
                <a:ext uri="{FF2B5EF4-FFF2-40B4-BE49-F238E27FC236}">
                  <a16:creationId xmlns:a16="http://schemas.microsoft.com/office/drawing/2014/main" id="{2CD5531B-7579-BDAB-1C44-2C4C21781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99" name="TextBox 37">
              <a:extLst>
                <a:ext uri="{FF2B5EF4-FFF2-40B4-BE49-F238E27FC236}">
                  <a16:creationId xmlns:a16="http://schemas.microsoft.com/office/drawing/2014/main" id="{11E76014-D9EC-BB76-D963-90D455D181B6}"/>
                </a:ext>
              </a:extLst>
            </p:cNvPr>
            <p:cNvSpPr txBox="1"/>
            <p:nvPr/>
          </p:nvSpPr>
          <p:spPr>
            <a:xfrm>
              <a:off x="135672" y="457131"/>
              <a:ext cx="772779" cy="907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02</a:t>
              </a:r>
            </a:p>
          </p:txBody>
        </p:sp>
      </p:grpSp>
      <p:sp>
        <p:nvSpPr>
          <p:cNvPr id="116" name="TextBox 34">
            <a:extLst>
              <a:ext uri="{FF2B5EF4-FFF2-40B4-BE49-F238E27FC236}">
                <a16:creationId xmlns:a16="http://schemas.microsoft.com/office/drawing/2014/main" id="{7A4A0C0C-93E3-0D7F-621C-5D0EC6E7AD22}"/>
              </a:ext>
            </a:extLst>
          </p:cNvPr>
          <p:cNvSpPr txBox="1"/>
          <p:nvPr/>
        </p:nvSpPr>
        <p:spPr>
          <a:xfrm>
            <a:off x="47193" y="1758047"/>
            <a:ext cx="1208012" cy="586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2235"/>
              </a:lnSpc>
              <a:spcBef>
                <a:spcPct val="0"/>
              </a:spcBef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2567</a:t>
            </a:r>
          </a:p>
        </p:txBody>
      </p:sp>
      <p:sp>
        <p:nvSpPr>
          <p:cNvPr id="118" name="TextBox 6">
            <a:extLst>
              <a:ext uri="{FF2B5EF4-FFF2-40B4-BE49-F238E27FC236}">
                <a16:creationId xmlns:a16="http://schemas.microsoft.com/office/drawing/2014/main" id="{13411FBE-A9D8-9229-BFAD-C6A33FE35A71}"/>
              </a:ext>
            </a:extLst>
          </p:cNvPr>
          <p:cNvSpPr txBox="1"/>
          <p:nvPr/>
        </p:nvSpPr>
        <p:spPr>
          <a:xfrm>
            <a:off x="5146475" y="4213539"/>
            <a:ext cx="2003139" cy="625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800" b="1" spc="67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 </a:t>
            </a:r>
            <a:r>
              <a:rPr lang="en-US" sz="1800" b="1" spc="67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601,800 </a:t>
            </a:r>
            <a:r>
              <a:rPr lang="th-TH" sz="1800" b="1" spc="67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b="0" i="1" dirty="0">
                <a:solidFill>
                  <a:srgbClr val="0070C0"/>
                </a:solidFill>
                <a:effectLst/>
              </a:rPr>
              <a:t>งบประมาณมหาวิทยาลัย 401,800 บาท</a:t>
            </a:r>
            <a:endParaRPr lang="th-TH" sz="12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b="0" i="1" dirty="0">
                <a:solidFill>
                  <a:srgbClr val="0070C0"/>
                </a:solidFill>
                <a:effectLst/>
              </a:rPr>
              <a:t>งบประมาณ อว. 200,000 บาท</a:t>
            </a:r>
            <a:endParaRPr lang="th-TH" sz="1200" dirty="0">
              <a:solidFill>
                <a:srgbClr val="0070C0"/>
              </a:solidFill>
            </a:endParaRPr>
          </a:p>
        </p:txBody>
      </p:sp>
      <p:sp>
        <p:nvSpPr>
          <p:cNvPr id="136" name="TextBox 34">
            <a:extLst>
              <a:ext uri="{FF2B5EF4-FFF2-40B4-BE49-F238E27FC236}">
                <a16:creationId xmlns:a16="http://schemas.microsoft.com/office/drawing/2014/main" id="{BC70195E-B67B-EA73-265B-D5D50F47F285}"/>
              </a:ext>
            </a:extLst>
          </p:cNvPr>
          <p:cNvSpPr txBox="1"/>
          <p:nvPr/>
        </p:nvSpPr>
        <p:spPr>
          <a:xfrm>
            <a:off x="8366065" y="940903"/>
            <a:ext cx="1562431" cy="852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กุมภาพันธ์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2568</a:t>
            </a:r>
            <a:b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ชี้แจงเกณฑ์ภาระงานสายวิชาการฯ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FC95BEA1-B9C6-484C-A15F-F6FB11A0291A}"/>
              </a:ext>
            </a:extLst>
          </p:cNvPr>
          <p:cNvSpPr txBox="1"/>
          <p:nvPr/>
        </p:nvSpPr>
        <p:spPr>
          <a:xfrm>
            <a:off x="1607599" y="1106691"/>
            <a:ext cx="58102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ตามที่สำนักงานปลัดกระทรวงการอุดมศึกษา วิทยาศาสตร์ วิจัยและนวัตกรรม สนับสนุนการดำเนินโครงการพัฒนาระบบบริหารงานบุคลากรเชิงรุกสู่การพลิกโฉมมหาวิทยาลัย “กลุ่มพัฒนาชุมชนท้องถิ่นหรือชุมชนอื่น” (กลุ่ม 3) ภายใต้โครงการพัฒนาความเป็นเลิศขอสถาบันอุดมศึกษาและพัฒนากำลังคนขั้นสูง (</a:t>
            </a:r>
            <a:r>
              <a:rPr lang="en-US" sz="1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Reinventing University</a:t>
            </a:r>
            <a:r>
              <a:rPr lang="th-TH" sz="1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ประจำปีงบประมาณ พ.ศ. 2568 นั้น</a:t>
            </a:r>
            <a:endParaRPr lang="en-US" sz="18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56325" y="2561019"/>
            <a:ext cx="1827147" cy="1543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B2A7E806-CC53-2033-DFD7-CFA57924EBB4}"/>
              </a:ext>
            </a:extLst>
          </p:cNvPr>
          <p:cNvSpPr txBox="1"/>
          <p:nvPr/>
        </p:nvSpPr>
        <p:spPr>
          <a:xfrm>
            <a:off x="98951" y="2744592"/>
            <a:ext cx="4978331" cy="3847207"/>
          </a:xfrm>
          <a:custGeom>
            <a:avLst/>
            <a:gdLst>
              <a:gd name="connsiteX0" fmla="*/ 0 w 4978331"/>
              <a:gd name="connsiteY0" fmla="*/ 0 h 3847207"/>
              <a:gd name="connsiteX1" fmla="*/ 622291 w 4978331"/>
              <a:gd name="connsiteY1" fmla="*/ 0 h 3847207"/>
              <a:gd name="connsiteX2" fmla="*/ 1244583 w 4978331"/>
              <a:gd name="connsiteY2" fmla="*/ 0 h 3847207"/>
              <a:gd name="connsiteX3" fmla="*/ 1866874 w 4978331"/>
              <a:gd name="connsiteY3" fmla="*/ 0 h 3847207"/>
              <a:gd name="connsiteX4" fmla="*/ 2439382 w 4978331"/>
              <a:gd name="connsiteY4" fmla="*/ 0 h 3847207"/>
              <a:gd name="connsiteX5" fmla="*/ 2912324 w 4978331"/>
              <a:gd name="connsiteY5" fmla="*/ 0 h 3847207"/>
              <a:gd name="connsiteX6" fmla="*/ 3435048 w 4978331"/>
              <a:gd name="connsiteY6" fmla="*/ 0 h 3847207"/>
              <a:gd name="connsiteX7" fmla="*/ 3957773 w 4978331"/>
              <a:gd name="connsiteY7" fmla="*/ 0 h 3847207"/>
              <a:gd name="connsiteX8" fmla="*/ 4978331 w 4978331"/>
              <a:gd name="connsiteY8" fmla="*/ 0 h 3847207"/>
              <a:gd name="connsiteX9" fmla="*/ 4978331 w 4978331"/>
              <a:gd name="connsiteY9" fmla="*/ 718145 h 3847207"/>
              <a:gd name="connsiteX10" fmla="*/ 4978331 w 4978331"/>
              <a:gd name="connsiteY10" fmla="*/ 1359346 h 3847207"/>
              <a:gd name="connsiteX11" fmla="*/ 4978331 w 4978331"/>
              <a:gd name="connsiteY11" fmla="*/ 2000548 h 3847207"/>
              <a:gd name="connsiteX12" fmla="*/ 4978331 w 4978331"/>
              <a:gd name="connsiteY12" fmla="*/ 2680221 h 3847207"/>
              <a:gd name="connsiteX13" fmla="*/ 4978331 w 4978331"/>
              <a:gd name="connsiteY13" fmla="*/ 3847207 h 3847207"/>
              <a:gd name="connsiteX14" fmla="*/ 4405823 w 4978331"/>
              <a:gd name="connsiteY14" fmla="*/ 3847207 h 3847207"/>
              <a:gd name="connsiteX15" fmla="*/ 3783532 w 4978331"/>
              <a:gd name="connsiteY15" fmla="*/ 3847207 h 3847207"/>
              <a:gd name="connsiteX16" fmla="*/ 3111457 w 4978331"/>
              <a:gd name="connsiteY16" fmla="*/ 3847207 h 3847207"/>
              <a:gd name="connsiteX17" fmla="*/ 2439382 w 4978331"/>
              <a:gd name="connsiteY17" fmla="*/ 3847207 h 3847207"/>
              <a:gd name="connsiteX18" fmla="*/ 1717524 w 4978331"/>
              <a:gd name="connsiteY18" fmla="*/ 3847207 h 3847207"/>
              <a:gd name="connsiteX19" fmla="*/ 995666 w 4978331"/>
              <a:gd name="connsiteY19" fmla="*/ 3847207 h 3847207"/>
              <a:gd name="connsiteX20" fmla="*/ 0 w 4978331"/>
              <a:gd name="connsiteY20" fmla="*/ 3847207 h 3847207"/>
              <a:gd name="connsiteX21" fmla="*/ 0 w 4978331"/>
              <a:gd name="connsiteY21" fmla="*/ 3321422 h 3847207"/>
              <a:gd name="connsiteX22" fmla="*/ 0 w 4978331"/>
              <a:gd name="connsiteY22" fmla="*/ 2795637 h 3847207"/>
              <a:gd name="connsiteX23" fmla="*/ 0 w 4978331"/>
              <a:gd name="connsiteY23" fmla="*/ 2077492 h 3847207"/>
              <a:gd name="connsiteX24" fmla="*/ 0 w 4978331"/>
              <a:gd name="connsiteY24" fmla="*/ 1436291 h 3847207"/>
              <a:gd name="connsiteX25" fmla="*/ 0 w 4978331"/>
              <a:gd name="connsiteY25" fmla="*/ 718145 h 3847207"/>
              <a:gd name="connsiteX26" fmla="*/ 0 w 4978331"/>
              <a:gd name="connsiteY26" fmla="*/ 0 h 384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78331" h="3847207" fill="none" extrusionOk="0">
                <a:moveTo>
                  <a:pt x="0" y="0"/>
                </a:moveTo>
                <a:cubicBezTo>
                  <a:pt x="156972" y="12719"/>
                  <a:pt x="428808" y="20246"/>
                  <a:pt x="622291" y="0"/>
                </a:cubicBezTo>
                <a:cubicBezTo>
                  <a:pt x="815774" y="-20246"/>
                  <a:pt x="1092858" y="28242"/>
                  <a:pt x="1244583" y="0"/>
                </a:cubicBezTo>
                <a:cubicBezTo>
                  <a:pt x="1396308" y="-28242"/>
                  <a:pt x="1715907" y="-19961"/>
                  <a:pt x="1866874" y="0"/>
                </a:cubicBezTo>
                <a:cubicBezTo>
                  <a:pt x="2017841" y="19961"/>
                  <a:pt x="2158017" y="14323"/>
                  <a:pt x="2439382" y="0"/>
                </a:cubicBezTo>
                <a:cubicBezTo>
                  <a:pt x="2720747" y="-14323"/>
                  <a:pt x="2786134" y="-10835"/>
                  <a:pt x="2912324" y="0"/>
                </a:cubicBezTo>
                <a:cubicBezTo>
                  <a:pt x="3038514" y="10835"/>
                  <a:pt x="3301928" y="-5258"/>
                  <a:pt x="3435048" y="0"/>
                </a:cubicBezTo>
                <a:cubicBezTo>
                  <a:pt x="3568168" y="5258"/>
                  <a:pt x="3736804" y="1892"/>
                  <a:pt x="3957773" y="0"/>
                </a:cubicBezTo>
                <a:cubicBezTo>
                  <a:pt x="4178742" y="-1892"/>
                  <a:pt x="4540901" y="21641"/>
                  <a:pt x="4978331" y="0"/>
                </a:cubicBezTo>
                <a:cubicBezTo>
                  <a:pt x="4957966" y="278267"/>
                  <a:pt x="4945702" y="364514"/>
                  <a:pt x="4978331" y="718145"/>
                </a:cubicBezTo>
                <a:cubicBezTo>
                  <a:pt x="5010960" y="1071777"/>
                  <a:pt x="5007951" y="1102314"/>
                  <a:pt x="4978331" y="1359346"/>
                </a:cubicBezTo>
                <a:cubicBezTo>
                  <a:pt x="4948711" y="1616378"/>
                  <a:pt x="4960881" y="1696591"/>
                  <a:pt x="4978331" y="2000548"/>
                </a:cubicBezTo>
                <a:cubicBezTo>
                  <a:pt x="4995781" y="2304505"/>
                  <a:pt x="4950139" y="2436196"/>
                  <a:pt x="4978331" y="2680221"/>
                </a:cubicBezTo>
                <a:cubicBezTo>
                  <a:pt x="5006523" y="2924246"/>
                  <a:pt x="5029587" y="3543694"/>
                  <a:pt x="4978331" y="3847207"/>
                </a:cubicBezTo>
                <a:cubicBezTo>
                  <a:pt x="4835697" y="3863040"/>
                  <a:pt x="4566471" y="3834841"/>
                  <a:pt x="4405823" y="3847207"/>
                </a:cubicBezTo>
                <a:cubicBezTo>
                  <a:pt x="4245175" y="3859573"/>
                  <a:pt x="3959615" y="3839863"/>
                  <a:pt x="3783532" y="3847207"/>
                </a:cubicBezTo>
                <a:cubicBezTo>
                  <a:pt x="3607449" y="3854551"/>
                  <a:pt x="3298848" y="3876767"/>
                  <a:pt x="3111457" y="3847207"/>
                </a:cubicBezTo>
                <a:cubicBezTo>
                  <a:pt x="2924067" y="3817647"/>
                  <a:pt x="2665318" y="3865183"/>
                  <a:pt x="2439382" y="3847207"/>
                </a:cubicBezTo>
                <a:cubicBezTo>
                  <a:pt x="2213447" y="3829231"/>
                  <a:pt x="1984805" y="3858034"/>
                  <a:pt x="1717524" y="3847207"/>
                </a:cubicBezTo>
                <a:cubicBezTo>
                  <a:pt x="1450243" y="3836380"/>
                  <a:pt x="1226883" y="3812435"/>
                  <a:pt x="995666" y="3847207"/>
                </a:cubicBezTo>
                <a:cubicBezTo>
                  <a:pt x="764449" y="3881979"/>
                  <a:pt x="315954" y="3823660"/>
                  <a:pt x="0" y="3847207"/>
                </a:cubicBezTo>
                <a:cubicBezTo>
                  <a:pt x="-17" y="3685984"/>
                  <a:pt x="25816" y="3542372"/>
                  <a:pt x="0" y="3321422"/>
                </a:cubicBezTo>
                <a:cubicBezTo>
                  <a:pt x="-25816" y="3100472"/>
                  <a:pt x="3538" y="2992479"/>
                  <a:pt x="0" y="2795637"/>
                </a:cubicBezTo>
                <a:cubicBezTo>
                  <a:pt x="-3538" y="2598795"/>
                  <a:pt x="-2103" y="2393444"/>
                  <a:pt x="0" y="2077492"/>
                </a:cubicBezTo>
                <a:cubicBezTo>
                  <a:pt x="2103" y="1761541"/>
                  <a:pt x="25761" y="1584467"/>
                  <a:pt x="0" y="1436291"/>
                </a:cubicBezTo>
                <a:cubicBezTo>
                  <a:pt x="-25761" y="1288115"/>
                  <a:pt x="-8952" y="1029746"/>
                  <a:pt x="0" y="718145"/>
                </a:cubicBezTo>
                <a:cubicBezTo>
                  <a:pt x="8952" y="406544"/>
                  <a:pt x="20474" y="299916"/>
                  <a:pt x="0" y="0"/>
                </a:cubicBezTo>
                <a:close/>
              </a:path>
              <a:path w="4978331" h="3847207" stroke="0" extrusionOk="0">
                <a:moveTo>
                  <a:pt x="0" y="0"/>
                </a:moveTo>
                <a:cubicBezTo>
                  <a:pt x="264152" y="-23126"/>
                  <a:pt x="479784" y="8417"/>
                  <a:pt x="721858" y="0"/>
                </a:cubicBezTo>
                <a:cubicBezTo>
                  <a:pt x="963932" y="-8417"/>
                  <a:pt x="1079196" y="21060"/>
                  <a:pt x="1244583" y="0"/>
                </a:cubicBezTo>
                <a:cubicBezTo>
                  <a:pt x="1409971" y="-21060"/>
                  <a:pt x="1610294" y="23521"/>
                  <a:pt x="1717524" y="0"/>
                </a:cubicBezTo>
                <a:cubicBezTo>
                  <a:pt x="1824754" y="-23521"/>
                  <a:pt x="2119580" y="17568"/>
                  <a:pt x="2290032" y="0"/>
                </a:cubicBezTo>
                <a:cubicBezTo>
                  <a:pt x="2460484" y="-17568"/>
                  <a:pt x="2749202" y="-31426"/>
                  <a:pt x="2962107" y="0"/>
                </a:cubicBezTo>
                <a:cubicBezTo>
                  <a:pt x="3175013" y="31426"/>
                  <a:pt x="3273835" y="-4565"/>
                  <a:pt x="3484832" y="0"/>
                </a:cubicBezTo>
                <a:cubicBezTo>
                  <a:pt x="3695829" y="4565"/>
                  <a:pt x="3957198" y="24491"/>
                  <a:pt x="4206690" y="0"/>
                </a:cubicBezTo>
                <a:cubicBezTo>
                  <a:pt x="4456182" y="-24491"/>
                  <a:pt x="4636349" y="26078"/>
                  <a:pt x="4978331" y="0"/>
                </a:cubicBezTo>
                <a:cubicBezTo>
                  <a:pt x="5008349" y="185204"/>
                  <a:pt x="4981082" y="355898"/>
                  <a:pt x="4978331" y="641201"/>
                </a:cubicBezTo>
                <a:cubicBezTo>
                  <a:pt x="4975580" y="926504"/>
                  <a:pt x="4960162" y="906319"/>
                  <a:pt x="4978331" y="1166986"/>
                </a:cubicBezTo>
                <a:cubicBezTo>
                  <a:pt x="4996500" y="1427654"/>
                  <a:pt x="4984218" y="1470575"/>
                  <a:pt x="4978331" y="1692771"/>
                </a:cubicBezTo>
                <a:cubicBezTo>
                  <a:pt x="4972444" y="1914968"/>
                  <a:pt x="4958819" y="2099218"/>
                  <a:pt x="4978331" y="2257028"/>
                </a:cubicBezTo>
                <a:cubicBezTo>
                  <a:pt x="4997843" y="2414838"/>
                  <a:pt x="4969395" y="2829776"/>
                  <a:pt x="4978331" y="2975173"/>
                </a:cubicBezTo>
                <a:cubicBezTo>
                  <a:pt x="4987267" y="3120571"/>
                  <a:pt x="4956799" y="3655998"/>
                  <a:pt x="4978331" y="3847207"/>
                </a:cubicBezTo>
                <a:cubicBezTo>
                  <a:pt x="4816715" y="3848213"/>
                  <a:pt x="4591153" y="3866421"/>
                  <a:pt x="4356040" y="3847207"/>
                </a:cubicBezTo>
                <a:cubicBezTo>
                  <a:pt x="4120927" y="3827993"/>
                  <a:pt x="3984073" y="3826522"/>
                  <a:pt x="3833315" y="3847207"/>
                </a:cubicBezTo>
                <a:cubicBezTo>
                  <a:pt x="3682557" y="3867892"/>
                  <a:pt x="3463967" y="3826540"/>
                  <a:pt x="3211023" y="3847207"/>
                </a:cubicBezTo>
                <a:cubicBezTo>
                  <a:pt x="2958079" y="3867874"/>
                  <a:pt x="2825813" y="3872370"/>
                  <a:pt x="2588732" y="3847207"/>
                </a:cubicBezTo>
                <a:cubicBezTo>
                  <a:pt x="2351651" y="3822044"/>
                  <a:pt x="2146524" y="3860946"/>
                  <a:pt x="1866874" y="3847207"/>
                </a:cubicBezTo>
                <a:cubicBezTo>
                  <a:pt x="1587224" y="3833468"/>
                  <a:pt x="1492810" y="3876738"/>
                  <a:pt x="1244583" y="3847207"/>
                </a:cubicBezTo>
                <a:cubicBezTo>
                  <a:pt x="996356" y="3817676"/>
                  <a:pt x="968377" y="3840391"/>
                  <a:pt x="771641" y="3847207"/>
                </a:cubicBezTo>
                <a:cubicBezTo>
                  <a:pt x="574905" y="3854023"/>
                  <a:pt x="328446" y="3835765"/>
                  <a:pt x="0" y="3847207"/>
                </a:cubicBezTo>
                <a:cubicBezTo>
                  <a:pt x="2237" y="3652774"/>
                  <a:pt x="-4541" y="3550159"/>
                  <a:pt x="0" y="3282950"/>
                </a:cubicBezTo>
                <a:cubicBezTo>
                  <a:pt x="4541" y="3015741"/>
                  <a:pt x="30828" y="2870256"/>
                  <a:pt x="0" y="2641749"/>
                </a:cubicBezTo>
                <a:cubicBezTo>
                  <a:pt x="-30828" y="2413242"/>
                  <a:pt x="-7858" y="2292278"/>
                  <a:pt x="0" y="2000548"/>
                </a:cubicBezTo>
                <a:cubicBezTo>
                  <a:pt x="7858" y="1708818"/>
                  <a:pt x="28466" y="1505795"/>
                  <a:pt x="0" y="1282402"/>
                </a:cubicBezTo>
                <a:cubicBezTo>
                  <a:pt x="-28466" y="1059009"/>
                  <a:pt x="6042" y="985382"/>
                  <a:pt x="0" y="756617"/>
                </a:cubicBezTo>
                <a:cubicBezTo>
                  <a:pt x="-6042" y="527853"/>
                  <a:pt x="-2636" y="25283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48189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600" b="1" spc="67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ระบบบริหารงานบุคลากรเชิงรุก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ที่สามารถรองรับผู้ใช้งานได้มากกว่า 500 คน พร้อมทั้งมีฟังก์ชันวิเคราะห์ข้อมูลแบบอัตโนมัติ จำนวน 1 ระบบ</a:t>
            </a:r>
          </a:p>
          <a:p>
            <a:pPr defTabSz="609600">
              <a:lnSpc>
                <a:spcPts val="2000"/>
              </a:lnSpc>
            </a:pPr>
            <a:r>
              <a:rPr lang="th-TH" sz="1600" b="1" spc="67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ระบบการประเมินผลการปฏิบัติงาน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สายวิชาการ / สายสนับสนุนวิชาการ จำนวน 1 ระบบ</a:t>
            </a:r>
          </a:p>
          <a:p>
            <a:pPr defTabSz="609600">
              <a:lnSpc>
                <a:spcPts val="2000"/>
              </a:lnSpc>
            </a:pPr>
            <a:r>
              <a:rPr lang="th-TH" sz="1600" b="1" spc="67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บุคลากรที่ได้รับการพัฒนาทักษะ 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และสมรรถนะในการลงปฏิบัติงานเชิงพื้นที่</a:t>
            </a:r>
            <a:r>
              <a:rPr lang="en-US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100 คน </a:t>
            </a:r>
          </a:p>
          <a:p>
            <a:pPr defTabSz="609600">
              <a:lnSpc>
                <a:spcPts val="2000"/>
              </a:lnSpc>
            </a:pPr>
            <a:r>
              <a:rPr lang="th-TH" sz="1600" b="1" spc="67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บุคลากรสายสนับสนุนวิชาการ ได้รับการพัฒนาทักษะ 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และสมรรถนะในการ บริหารโครงการเพื่อสนับสนุนการทำงานร่วมกับชุมชนอย่างยั่งยืน จำนวน 50 คน</a:t>
            </a:r>
          </a:p>
          <a:p>
            <a:pPr defTabSz="609600">
              <a:lnSpc>
                <a:spcPts val="2000"/>
              </a:lnSpc>
            </a:pPr>
            <a:r>
              <a:rPr lang="th-TH" sz="1600" b="1" spc="67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คู่มือการปฏิบัติงานเชิงพื้นที่ : 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เน้นกระบวนการออกแบบโครงการร่วมกับชุมชน </a:t>
            </a:r>
          </a:p>
          <a:p>
            <a:pPr defTabSz="609600">
              <a:lnSpc>
                <a:spcPts val="2000"/>
              </a:lnSpc>
            </a:pP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จำนวน 1 ฉบับ</a:t>
            </a:r>
          </a:p>
          <a:p>
            <a:pPr defTabSz="609600">
              <a:lnSpc>
                <a:spcPts val="2000"/>
              </a:lnSpc>
            </a:pPr>
            <a:r>
              <a:rPr lang="th-TH" sz="1600" b="1" spc="67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นโยบายนำร่อง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เพื่อการบูรณาการกับเครือข่ายที่ร่วมดำเนินการโครงการ</a:t>
            </a:r>
          </a:p>
          <a:p>
            <a:pPr defTabSz="609600">
              <a:lnSpc>
                <a:spcPts val="2000"/>
              </a:lnSpc>
            </a:pP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เชิงพื้นที่ต้นแบบ จำนวน 1 นโยบาย</a:t>
            </a:r>
          </a:p>
          <a:p>
            <a:pPr defTabSz="609600">
              <a:lnSpc>
                <a:spcPts val="2000"/>
              </a:lnSpc>
            </a:pPr>
            <a:r>
              <a:rPr lang="th-TH" sz="1600" b="1" spc="67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 ข้อบังคับ ประกาศ 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ที่เกี่ยวข้องกับเกณฑ์ภาระงาน จำนวน 3 ฉบับ</a:t>
            </a:r>
          </a:p>
          <a:p>
            <a:pPr defTabSz="609600">
              <a:lnSpc>
                <a:spcPts val="2000"/>
              </a:lnSpc>
            </a:pPr>
            <a:r>
              <a:rPr lang="th-TH" sz="1600" b="1" spc="67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8. หลักสูตรพัฒนาศักยภาพอาจารย์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สู่ผู้นำการเปลี่ยนแปลงเชิงพื้นที่ จำนวน 1 หลักสูตร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73F8D0C-98DF-FC89-09D8-58A38CA7D2EC}"/>
              </a:ext>
            </a:extLst>
          </p:cNvPr>
          <p:cNvSpPr txBox="1"/>
          <p:nvPr/>
        </p:nvSpPr>
        <p:spPr>
          <a:xfrm>
            <a:off x="427076" y="2482982"/>
            <a:ext cx="1060457" cy="261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8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ตัวชี้วัดผลผลิต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8AF61066-BDD2-5527-5ACB-7E59167EBB93}"/>
              </a:ext>
            </a:extLst>
          </p:cNvPr>
          <p:cNvSpPr txBox="1"/>
          <p:nvPr/>
        </p:nvSpPr>
        <p:spPr>
          <a:xfrm>
            <a:off x="5209539" y="5183503"/>
            <a:ext cx="2342513" cy="1292662"/>
          </a:xfrm>
          <a:custGeom>
            <a:avLst/>
            <a:gdLst>
              <a:gd name="connsiteX0" fmla="*/ 0 w 2342513"/>
              <a:gd name="connsiteY0" fmla="*/ 0 h 1292662"/>
              <a:gd name="connsiteX1" fmla="*/ 562203 w 2342513"/>
              <a:gd name="connsiteY1" fmla="*/ 0 h 1292662"/>
              <a:gd name="connsiteX2" fmla="*/ 1124406 w 2342513"/>
              <a:gd name="connsiteY2" fmla="*/ 0 h 1292662"/>
              <a:gd name="connsiteX3" fmla="*/ 1756885 w 2342513"/>
              <a:gd name="connsiteY3" fmla="*/ 0 h 1292662"/>
              <a:gd name="connsiteX4" fmla="*/ 2342513 w 2342513"/>
              <a:gd name="connsiteY4" fmla="*/ 0 h 1292662"/>
              <a:gd name="connsiteX5" fmla="*/ 2342513 w 2342513"/>
              <a:gd name="connsiteY5" fmla="*/ 646331 h 1292662"/>
              <a:gd name="connsiteX6" fmla="*/ 2342513 w 2342513"/>
              <a:gd name="connsiteY6" fmla="*/ 1292662 h 1292662"/>
              <a:gd name="connsiteX7" fmla="*/ 1827160 w 2342513"/>
              <a:gd name="connsiteY7" fmla="*/ 1292662 h 1292662"/>
              <a:gd name="connsiteX8" fmla="*/ 1241532 w 2342513"/>
              <a:gd name="connsiteY8" fmla="*/ 1292662 h 1292662"/>
              <a:gd name="connsiteX9" fmla="*/ 632479 w 2342513"/>
              <a:gd name="connsiteY9" fmla="*/ 1292662 h 1292662"/>
              <a:gd name="connsiteX10" fmla="*/ 0 w 2342513"/>
              <a:gd name="connsiteY10" fmla="*/ 1292662 h 1292662"/>
              <a:gd name="connsiteX11" fmla="*/ 0 w 2342513"/>
              <a:gd name="connsiteY11" fmla="*/ 646331 h 1292662"/>
              <a:gd name="connsiteX12" fmla="*/ 0 w 2342513"/>
              <a:gd name="connsiteY12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2513" h="1292662" fill="none" extrusionOk="0">
                <a:moveTo>
                  <a:pt x="0" y="0"/>
                </a:moveTo>
                <a:cubicBezTo>
                  <a:pt x="268785" y="-15411"/>
                  <a:pt x="435244" y="-9953"/>
                  <a:pt x="562203" y="0"/>
                </a:cubicBezTo>
                <a:cubicBezTo>
                  <a:pt x="689162" y="9953"/>
                  <a:pt x="969780" y="25288"/>
                  <a:pt x="1124406" y="0"/>
                </a:cubicBezTo>
                <a:cubicBezTo>
                  <a:pt x="1279032" y="-25288"/>
                  <a:pt x="1449553" y="25269"/>
                  <a:pt x="1756885" y="0"/>
                </a:cubicBezTo>
                <a:cubicBezTo>
                  <a:pt x="2064217" y="-25269"/>
                  <a:pt x="2171271" y="22522"/>
                  <a:pt x="2342513" y="0"/>
                </a:cubicBezTo>
                <a:cubicBezTo>
                  <a:pt x="2370078" y="137654"/>
                  <a:pt x="2346221" y="335729"/>
                  <a:pt x="2342513" y="646331"/>
                </a:cubicBezTo>
                <a:cubicBezTo>
                  <a:pt x="2338805" y="956933"/>
                  <a:pt x="2333613" y="1022991"/>
                  <a:pt x="2342513" y="1292662"/>
                </a:cubicBezTo>
                <a:cubicBezTo>
                  <a:pt x="2128707" y="1299749"/>
                  <a:pt x="2019568" y="1288546"/>
                  <a:pt x="1827160" y="1292662"/>
                </a:cubicBezTo>
                <a:cubicBezTo>
                  <a:pt x="1634752" y="1296778"/>
                  <a:pt x="1433572" y="1279808"/>
                  <a:pt x="1241532" y="1292662"/>
                </a:cubicBezTo>
                <a:cubicBezTo>
                  <a:pt x="1049492" y="1305516"/>
                  <a:pt x="827307" y="1321246"/>
                  <a:pt x="632479" y="1292662"/>
                </a:cubicBezTo>
                <a:cubicBezTo>
                  <a:pt x="437651" y="1264078"/>
                  <a:pt x="160718" y="1268051"/>
                  <a:pt x="0" y="1292662"/>
                </a:cubicBezTo>
                <a:cubicBezTo>
                  <a:pt x="-24052" y="1129041"/>
                  <a:pt x="4687" y="882768"/>
                  <a:pt x="0" y="646331"/>
                </a:cubicBezTo>
                <a:cubicBezTo>
                  <a:pt x="-4687" y="409894"/>
                  <a:pt x="19637" y="236433"/>
                  <a:pt x="0" y="0"/>
                </a:cubicBezTo>
                <a:close/>
              </a:path>
              <a:path w="2342513" h="1292662" stroke="0" extrusionOk="0">
                <a:moveTo>
                  <a:pt x="0" y="0"/>
                </a:moveTo>
                <a:cubicBezTo>
                  <a:pt x="245385" y="8263"/>
                  <a:pt x="433970" y="8945"/>
                  <a:pt x="632479" y="0"/>
                </a:cubicBezTo>
                <a:cubicBezTo>
                  <a:pt x="830988" y="-8945"/>
                  <a:pt x="934218" y="10686"/>
                  <a:pt x="1171257" y="0"/>
                </a:cubicBezTo>
                <a:cubicBezTo>
                  <a:pt x="1408296" y="-10686"/>
                  <a:pt x="1547518" y="-18385"/>
                  <a:pt x="1686609" y="0"/>
                </a:cubicBezTo>
                <a:cubicBezTo>
                  <a:pt x="1825700" y="18385"/>
                  <a:pt x="2067723" y="3869"/>
                  <a:pt x="2342513" y="0"/>
                </a:cubicBezTo>
                <a:cubicBezTo>
                  <a:pt x="2310740" y="314967"/>
                  <a:pt x="2361923" y="457563"/>
                  <a:pt x="2342513" y="659258"/>
                </a:cubicBezTo>
                <a:cubicBezTo>
                  <a:pt x="2323103" y="860953"/>
                  <a:pt x="2319556" y="996914"/>
                  <a:pt x="2342513" y="1292662"/>
                </a:cubicBezTo>
                <a:cubicBezTo>
                  <a:pt x="2160128" y="1275522"/>
                  <a:pt x="1912016" y="1263709"/>
                  <a:pt x="1756885" y="1292662"/>
                </a:cubicBezTo>
                <a:cubicBezTo>
                  <a:pt x="1601754" y="1321615"/>
                  <a:pt x="1413865" y="1313429"/>
                  <a:pt x="1241532" y="1292662"/>
                </a:cubicBezTo>
                <a:cubicBezTo>
                  <a:pt x="1069199" y="1271895"/>
                  <a:pt x="781536" y="1278348"/>
                  <a:pt x="632479" y="1292662"/>
                </a:cubicBezTo>
                <a:cubicBezTo>
                  <a:pt x="483422" y="1306976"/>
                  <a:pt x="251692" y="1278011"/>
                  <a:pt x="0" y="1292662"/>
                </a:cubicBezTo>
                <a:cubicBezTo>
                  <a:pt x="-31474" y="1103299"/>
                  <a:pt x="-9199" y="861078"/>
                  <a:pt x="0" y="620478"/>
                </a:cubicBezTo>
                <a:cubicBezTo>
                  <a:pt x="9199" y="379878"/>
                  <a:pt x="27739" y="28728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48189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1. </a:t>
            </a:r>
            <a:r>
              <a:rPr lang="en-US" sz="1400" dirty="0" err="1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บุคลากรนำความรู้ที่ได้รับจากการพัฒนาทักษะ</a:t>
            </a:r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มาปรับใช้ในการลงปฏิบัติงาน</a:t>
            </a:r>
            <a:endParaRPr lang="en-US" sz="1400" dirty="0">
              <a:solidFill>
                <a:srgbClr val="002060"/>
              </a:solidFill>
              <a:latin typeface="TH SarabunPSK" panose="020B0500040200020003" pitchFamily="34" charset="-34"/>
              <a:ea typeface="Prompt"/>
              <a:cs typeface="TH SarabunPSK" panose="020B0500040200020003" pitchFamily="34" charset="-34"/>
              <a:sym typeface="Prompt"/>
            </a:endParaRPr>
          </a:p>
          <a:p>
            <a:pPr algn="l"/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   </a:t>
            </a:r>
            <a:r>
              <a:rPr lang="en-US" sz="1400" dirty="0" err="1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เชิงพื้นที่</a:t>
            </a:r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ร้อยละ</a:t>
            </a:r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 80</a:t>
            </a:r>
          </a:p>
          <a:p>
            <a:pPr algn="l"/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2. สร้างเครือข่ายความร่วมมือในชุมชนเป้าหมายเพื่อสนับสนุนการพัฒนาท้องถิ่น</a:t>
            </a:r>
          </a:p>
          <a:p>
            <a:pPr algn="l"/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อย่างยั่งยืน</a:t>
            </a:r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จำนวน</a:t>
            </a:r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 3 </a:t>
            </a:r>
            <a:r>
              <a:rPr lang="en-US" sz="1400" dirty="0" err="1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แห่ง</a:t>
            </a:r>
            <a:endParaRPr lang="en-US" sz="1400" dirty="0">
              <a:solidFill>
                <a:srgbClr val="002060"/>
              </a:solidFill>
              <a:latin typeface="TH SarabunPSK" panose="020B0500040200020003" pitchFamily="34" charset="-34"/>
              <a:ea typeface="Prompt"/>
              <a:cs typeface="TH SarabunPSK" panose="020B0500040200020003" pitchFamily="34" charset="-34"/>
              <a:sym typeface="Prompt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6344A82-2B8A-B120-9AA4-DDE9DDC54B2F}"/>
              </a:ext>
            </a:extLst>
          </p:cNvPr>
          <p:cNvSpPr txBox="1"/>
          <p:nvPr/>
        </p:nvSpPr>
        <p:spPr>
          <a:xfrm>
            <a:off x="5268330" y="4921893"/>
            <a:ext cx="2003139" cy="261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r>
              <a:rPr lang="th-TH" sz="18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</a:t>
            </a:r>
            <a:endParaRPr lang="th-TH" sz="16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7D78110D-5622-0FB0-5570-BBEB282FF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251" y="2916862"/>
            <a:ext cx="4196057" cy="179091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947D737B-D174-3E7F-698A-32B1BBA21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7664" y="4707777"/>
            <a:ext cx="4194434" cy="1765716"/>
          </a:xfrm>
          <a:prstGeom prst="rect">
            <a:avLst/>
          </a:prstGeom>
        </p:spPr>
      </p:pic>
      <p:sp>
        <p:nvSpPr>
          <p:cNvPr id="27" name="TextBox 34">
            <a:extLst>
              <a:ext uri="{FF2B5EF4-FFF2-40B4-BE49-F238E27FC236}">
                <a16:creationId xmlns:a16="http://schemas.microsoft.com/office/drawing/2014/main" id="{7DE11761-0D5C-F6D1-D6C5-8DEFD4D7F6CE}"/>
              </a:ext>
            </a:extLst>
          </p:cNvPr>
          <p:cNvSpPr txBox="1"/>
          <p:nvPr/>
        </p:nvSpPr>
        <p:spPr>
          <a:xfrm>
            <a:off x="10072353" y="990446"/>
            <a:ext cx="2032077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sz="16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ชี้แจงเกณฑ์ภาระงานสายวิชาการและสายสนับสนุนวิชาการ</a:t>
            </a:r>
            <a:endParaRPr lang="en-US" sz="1600"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85DE115E-83B3-0A45-1B2A-8EA0155AB83F}"/>
              </a:ext>
            </a:extLst>
          </p:cNvPr>
          <p:cNvSpPr txBox="1"/>
          <p:nvPr/>
        </p:nvSpPr>
        <p:spPr>
          <a:xfrm>
            <a:off x="7584960" y="1760506"/>
            <a:ext cx="4464087" cy="1138773"/>
          </a:xfrm>
          <a:custGeom>
            <a:avLst/>
            <a:gdLst>
              <a:gd name="connsiteX0" fmla="*/ 0 w 4464087"/>
              <a:gd name="connsiteY0" fmla="*/ 0 h 1138773"/>
              <a:gd name="connsiteX1" fmla="*/ 593086 w 4464087"/>
              <a:gd name="connsiteY1" fmla="*/ 0 h 1138773"/>
              <a:gd name="connsiteX2" fmla="*/ 1096890 w 4464087"/>
              <a:gd name="connsiteY2" fmla="*/ 0 h 1138773"/>
              <a:gd name="connsiteX3" fmla="*/ 1779258 w 4464087"/>
              <a:gd name="connsiteY3" fmla="*/ 0 h 1138773"/>
              <a:gd name="connsiteX4" fmla="*/ 2506266 w 4464087"/>
              <a:gd name="connsiteY4" fmla="*/ 0 h 1138773"/>
              <a:gd name="connsiteX5" fmla="*/ 3010070 w 4464087"/>
              <a:gd name="connsiteY5" fmla="*/ 0 h 1138773"/>
              <a:gd name="connsiteX6" fmla="*/ 3603156 w 4464087"/>
              <a:gd name="connsiteY6" fmla="*/ 0 h 1138773"/>
              <a:gd name="connsiteX7" fmla="*/ 4464087 w 4464087"/>
              <a:gd name="connsiteY7" fmla="*/ 0 h 1138773"/>
              <a:gd name="connsiteX8" fmla="*/ 4464087 w 4464087"/>
              <a:gd name="connsiteY8" fmla="*/ 580774 h 1138773"/>
              <a:gd name="connsiteX9" fmla="*/ 4464087 w 4464087"/>
              <a:gd name="connsiteY9" fmla="*/ 1138773 h 1138773"/>
              <a:gd name="connsiteX10" fmla="*/ 3960283 w 4464087"/>
              <a:gd name="connsiteY10" fmla="*/ 1138773 h 1138773"/>
              <a:gd name="connsiteX11" fmla="*/ 3367197 w 4464087"/>
              <a:gd name="connsiteY11" fmla="*/ 1138773 h 1138773"/>
              <a:gd name="connsiteX12" fmla="*/ 2818752 w 4464087"/>
              <a:gd name="connsiteY12" fmla="*/ 1138773 h 1138773"/>
              <a:gd name="connsiteX13" fmla="*/ 2270307 w 4464087"/>
              <a:gd name="connsiteY13" fmla="*/ 1138773 h 1138773"/>
              <a:gd name="connsiteX14" fmla="*/ 1766503 w 4464087"/>
              <a:gd name="connsiteY14" fmla="*/ 1138773 h 1138773"/>
              <a:gd name="connsiteX15" fmla="*/ 1128776 w 4464087"/>
              <a:gd name="connsiteY15" fmla="*/ 1138773 h 1138773"/>
              <a:gd name="connsiteX16" fmla="*/ 580331 w 4464087"/>
              <a:gd name="connsiteY16" fmla="*/ 1138773 h 1138773"/>
              <a:gd name="connsiteX17" fmla="*/ 0 w 4464087"/>
              <a:gd name="connsiteY17" fmla="*/ 1138773 h 1138773"/>
              <a:gd name="connsiteX18" fmla="*/ 0 w 4464087"/>
              <a:gd name="connsiteY18" fmla="*/ 580774 h 1138773"/>
              <a:gd name="connsiteX19" fmla="*/ 0 w 4464087"/>
              <a:gd name="connsiteY19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64087" h="1138773" extrusionOk="0">
                <a:moveTo>
                  <a:pt x="0" y="0"/>
                </a:moveTo>
                <a:cubicBezTo>
                  <a:pt x="192079" y="-623"/>
                  <a:pt x="306035" y="27668"/>
                  <a:pt x="593086" y="0"/>
                </a:cubicBezTo>
                <a:cubicBezTo>
                  <a:pt x="880137" y="-27668"/>
                  <a:pt x="985373" y="2787"/>
                  <a:pt x="1096890" y="0"/>
                </a:cubicBezTo>
                <a:cubicBezTo>
                  <a:pt x="1208407" y="-2787"/>
                  <a:pt x="1593840" y="-4030"/>
                  <a:pt x="1779258" y="0"/>
                </a:cubicBezTo>
                <a:cubicBezTo>
                  <a:pt x="1964676" y="4030"/>
                  <a:pt x="2207449" y="384"/>
                  <a:pt x="2506266" y="0"/>
                </a:cubicBezTo>
                <a:cubicBezTo>
                  <a:pt x="2805083" y="-384"/>
                  <a:pt x="2863534" y="-22034"/>
                  <a:pt x="3010070" y="0"/>
                </a:cubicBezTo>
                <a:cubicBezTo>
                  <a:pt x="3156606" y="22034"/>
                  <a:pt x="3466426" y="-26859"/>
                  <a:pt x="3603156" y="0"/>
                </a:cubicBezTo>
                <a:cubicBezTo>
                  <a:pt x="3739886" y="26859"/>
                  <a:pt x="4169782" y="11706"/>
                  <a:pt x="4464087" y="0"/>
                </a:cubicBezTo>
                <a:cubicBezTo>
                  <a:pt x="4466168" y="279331"/>
                  <a:pt x="4439382" y="426980"/>
                  <a:pt x="4464087" y="580774"/>
                </a:cubicBezTo>
                <a:cubicBezTo>
                  <a:pt x="4488792" y="734568"/>
                  <a:pt x="4451481" y="925108"/>
                  <a:pt x="4464087" y="1138773"/>
                </a:cubicBezTo>
                <a:cubicBezTo>
                  <a:pt x="4245403" y="1120043"/>
                  <a:pt x="4209105" y="1119032"/>
                  <a:pt x="3960283" y="1138773"/>
                </a:cubicBezTo>
                <a:cubicBezTo>
                  <a:pt x="3711461" y="1158514"/>
                  <a:pt x="3582927" y="1153811"/>
                  <a:pt x="3367197" y="1138773"/>
                </a:cubicBezTo>
                <a:cubicBezTo>
                  <a:pt x="3151467" y="1123735"/>
                  <a:pt x="3040945" y="1136651"/>
                  <a:pt x="2818752" y="1138773"/>
                </a:cubicBezTo>
                <a:cubicBezTo>
                  <a:pt x="2596559" y="1140895"/>
                  <a:pt x="2484824" y="1121955"/>
                  <a:pt x="2270307" y="1138773"/>
                </a:cubicBezTo>
                <a:cubicBezTo>
                  <a:pt x="2055791" y="1155591"/>
                  <a:pt x="2011788" y="1114097"/>
                  <a:pt x="1766503" y="1138773"/>
                </a:cubicBezTo>
                <a:cubicBezTo>
                  <a:pt x="1521218" y="1163449"/>
                  <a:pt x="1352865" y="1136942"/>
                  <a:pt x="1128776" y="1138773"/>
                </a:cubicBezTo>
                <a:cubicBezTo>
                  <a:pt x="904687" y="1140604"/>
                  <a:pt x="847948" y="1116163"/>
                  <a:pt x="580331" y="1138773"/>
                </a:cubicBezTo>
                <a:cubicBezTo>
                  <a:pt x="312715" y="1161383"/>
                  <a:pt x="232042" y="1122632"/>
                  <a:pt x="0" y="1138773"/>
                </a:cubicBezTo>
                <a:cubicBezTo>
                  <a:pt x="-23031" y="909613"/>
                  <a:pt x="16636" y="740828"/>
                  <a:pt x="0" y="580774"/>
                </a:cubicBezTo>
                <a:cubicBezTo>
                  <a:pt x="-16636" y="420720"/>
                  <a:pt x="-5060" y="18968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1559712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th-TH" sz="1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สภาคณาจารย์ฯ จัดโครงการพัฒนาคุณภาพชีวิตบุคลากร และชี้แจงเกณฑ์ภาระงานสายวิชาการและสายสนับสนุนวิชการให้กับบุคลากรได้แสดงความคิดเห็น ณ ห้องประชุมสร้อยสุวรรณา อาคาร 10 ชั้น 3 มหาวิทยาลัยราชภัฏสกลนคร</a:t>
            </a:r>
          </a:p>
        </p:txBody>
      </p:sp>
    </p:spTree>
    <p:extLst>
      <p:ext uri="{BB962C8B-B14F-4D97-AF65-F5344CB8AC3E}">
        <p14:creationId xmlns:p14="http://schemas.microsoft.com/office/powerpoint/2010/main" val="1007369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4B8D63-C303-0C14-2C9B-40D40952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61BD3-2276-3E46-9A7B-E63A23745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41" y="523220"/>
            <a:ext cx="10972317" cy="6002919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D9DB0221-B230-9EE5-3D7C-21408C15996C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หลักเกณฑ์และวิธีการคิดงานวิชาการอื่น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6379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E14CA3-E44E-D462-10C1-E3596B47B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0D09B-B6A2-D5C5-90C1-121332B54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67" y="523220"/>
            <a:ext cx="10598124" cy="6276824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DB19D4BE-D6D4-A703-9413-F204D8478B65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 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หลักเกณฑ์และวิธีการคิดงานวิชาการอื่น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7196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712099-64D5-A9E1-0C23-6331E174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4CD25-AC24-0FF7-71D6-49D5481E2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0" y="523220"/>
            <a:ext cx="10015869" cy="6261532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76526A86-6836-A988-B1A4-838044DCC645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หลักเกณฑ์และวิธีการคิดงานวิชาการอื่น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87017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9EBF0-D090-3B38-1F7F-4CC987A9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CF55D-4F26-133E-2F60-FDF32CF9B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158" y="476850"/>
            <a:ext cx="9707767" cy="609164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7118EAD1-D9B1-53F4-F810-A27F6F51081B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หลักเกณฑ์และวิธีการคิดงานวิชาการอื่น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39355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55D256-4FD2-0540-2A00-8AF83EFEE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5A9B77-5902-EC50-5B7A-BBD3D5FE5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6" y="665621"/>
            <a:ext cx="12185270" cy="5286692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BD7C3ADB-B4E0-6054-6F26-3A80F405D766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หลักเกณฑ์และวิธีการคิดงานวิชาการอื่น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29384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CF7047-653F-4608-5355-998F1F28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E4AAB-20C6-302C-AE64-6020C968D545}"/>
              </a:ext>
            </a:extLst>
          </p:cNvPr>
          <p:cNvSpPr txBox="1"/>
          <p:nvPr/>
        </p:nvSpPr>
        <p:spPr>
          <a:xfrm>
            <a:off x="6096000" y="3095878"/>
            <a:ext cx="45421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ทุนส่วนตัว/ทุนภายนอก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&gt;&gt; </a:t>
            </a: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นำเข้าโดยตนเอง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ทุนมหาวิทยาลัย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&gt;&gt; </a:t>
            </a: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นำเข้าข้อมูลโดย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RDI-SNRU</a:t>
            </a:r>
            <a:endParaRPr kumimoji="0" lang="en-TH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9BBBB-3AB5-61CE-F9AB-2931E9C53F86}"/>
              </a:ext>
            </a:extLst>
          </p:cNvPr>
          <p:cNvSpPr txBox="1"/>
          <p:nvPr/>
        </p:nvSpPr>
        <p:spPr>
          <a:xfrm>
            <a:off x="6096000" y="4221485"/>
            <a:ext cx="59800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นำเข้าข้อมูลโดยตนเอง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&gt;&gt; </a:t>
            </a: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ข้อมูลจะส่งมาที่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RDI-SNRU </a:t>
            </a: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เพื่อยืนยัน</a:t>
            </a:r>
            <a:endParaRPr kumimoji="0" lang="en-TH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55A381-6EAB-6DAC-CE55-68DCC6DFC702}"/>
              </a:ext>
            </a:extLst>
          </p:cNvPr>
          <p:cNvSpPr/>
          <p:nvPr/>
        </p:nvSpPr>
        <p:spPr>
          <a:xfrm>
            <a:off x="6086060" y="3136017"/>
            <a:ext cx="4469297" cy="82163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H" sz="2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1CA140-808B-6EB5-8854-B32019556051}"/>
              </a:ext>
            </a:extLst>
          </p:cNvPr>
          <p:cNvSpPr/>
          <p:nvPr/>
        </p:nvSpPr>
        <p:spPr>
          <a:xfrm>
            <a:off x="6096000" y="4143112"/>
            <a:ext cx="5840896" cy="555428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H" sz="2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00BA9F-9B22-0506-C872-D02816BF6BB8}"/>
              </a:ext>
            </a:extLst>
          </p:cNvPr>
          <p:cNvGrpSpPr/>
          <p:nvPr/>
        </p:nvGrpSpPr>
        <p:grpSpPr>
          <a:xfrm>
            <a:off x="568463" y="1302026"/>
            <a:ext cx="9257746" cy="4192497"/>
            <a:chOff x="568463" y="1302026"/>
            <a:chExt cx="9257746" cy="41924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01465F-D10C-4835-CB4B-DAA09FA07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463" y="1302026"/>
              <a:ext cx="5106780" cy="39115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500C2BD-E44A-B930-8D66-A400482E9A93}"/>
                </a:ext>
              </a:extLst>
            </p:cNvPr>
            <p:cNvSpPr txBox="1"/>
            <p:nvPr/>
          </p:nvSpPr>
          <p:spPr>
            <a:xfrm>
              <a:off x="6461815" y="5014575"/>
              <a:ext cx="265236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นำเข้าข้อมูลโดย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RDI-SNRU</a:t>
              </a:r>
              <a:endParaRPr kumimoji="0" lang="en-TH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374B89-B539-AEED-350C-74CC804053BE}"/>
                </a:ext>
              </a:extLst>
            </p:cNvPr>
            <p:cNvSpPr/>
            <p:nvPr/>
          </p:nvSpPr>
          <p:spPr>
            <a:xfrm>
              <a:off x="1199599" y="3150704"/>
              <a:ext cx="3730209" cy="556591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TH" sz="2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95E799-4593-E050-1AC3-2D5B933D43FD}"/>
                </a:ext>
              </a:extLst>
            </p:cNvPr>
            <p:cNvSpPr/>
            <p:nvPr/>
          </p:nvSpPr>
          <p:spPr>
            <a:xfrm>
              <a:off x="1199599" y="3903857"/>
              <a:ext cx="3730209" cy="556591"/>
            </a:xfrm>
            <a:prstGeom prst="rect">
              <a:avLst/>
            </a:prstGeom>
            <a:noFill/>
            <a:ln w="381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TH" sz="2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DB6694-AB08-B7DA-F9B8-544DDAECC870}"/>
                </a:ext>
              </a:extLst>
            </p:cNvPr>
            <p:cNvSpPr/>
            <p:nvPr/>
          </p:nvSpPr>
          <p:spPr>
            <a:xfrm>
              <a:off x="1199599" y="4643774"/>
              <a:ext cx="3730209" cy="556591"/>
            </a:xfrm>
            <a:prstGeom prst="rect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TH" sz="2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4165D1E-BC0D-683F-CAF1-A32F2A846C21}"/>
                </a:ext>
              </a:extLst>
            </p:cNvPr>
            <p:cNvCxnSpPr/>
            <p:nvPr/>
          </p:nvCxnSpPr>
          <p:spPr>
            <a:xfrm>
              <a:off x="4929808" y="3428999"/>
              <a:ext cx="109330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70FF453-75A7-CE95-2D66-960BFB769199}"/>
                </a:ext>
              </a:extLst>
            </p:cNvPr>
            <p:cNvCxnSpPr/>
            <p:nvPr/>
          </p:nvCxnSpPr>
          <p:spPr>
            <a:xfrm>
              <a:off x="4929808" y="4232514"/>
              <a:ext cx="1093304" cy="0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1F121C0-38F9-2E52-A0D7-F7A7DF700F7A}"/>
                </a:ext>
              </a:extLst>
            </p:cNvPr>
            <p:cNvCxnSpPr/>
            <p:nvPr/>
          </p:nvCxnSpPr>
          <p:spPr>
            <a:xfrm>
              <a:off x="4929808" y="5058267"/>
              <a:ext cx="1093304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3DE1BD-1261-F82F-6565-280A976D6985}"/>
                </a:ext>
              </a:extLst>
            </p:cNvPr>
            <p:cNvSpPr/>
            <p:nvPr/>
          </p:nvSpPr>
          <p:spPr>
            <a:xfrm>
              <a:off x="6096000" y="4937932"/>
              <a:ext cx="3730209" cy="556591"/>
            </a:xfrm>
            <a:prstGeom prst="rect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TH" sz="2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54A55D5-16B0-F8F6-C71A-6111AEF0228E}"/>
              </a:ext>
            </a:extLst>
          </p:cNvPr>
          <p:cNvSpPr txBox="1"/>
          <p:nvPr/>
        </p:nvSpPr>
        <p:spPr>
          <a:xfrm>
            <a:off x="3365513" y="358404"/>
            <a:ext cx="574867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ตัวอย่างระบบประเมิน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บัญชีที่ 2 </a:t>
            </a:r>
            <a:endParaRPr kumimoji="0" lang="en-TH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598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E1B76-20BC-B55D-E96F-4706C7060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9E0F7A-C99C-CD8A-327C-B668D491E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4840FA-FC56-A566-AC18-14BEB107492F}"/>
              </a:ext>
            </a:extLst>
          </p:cNvPr>
          <p:cNvGrpSpPr/>
          <p:nvPr/>
        </p:nvGrpSpPr>
        <p:grpSpPr>
          <a:xfrm>
            <a:off x="453225" y="782957"/>
            <a:ext cx="11106163" cy="5460527"/>
            <a:chOff x="453225" y="782957"/>
            <a:chExt cx="11106163" cy="546052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0318EC-E023-915D-E6C0-EF72567CC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225" y="782957"/>
              <a:ext cx="11106163" cy="546052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36F6F5-EDD5-31A4-D054-07F5FB1AF2BB}"/>
                </a:ext>
              </a:extLst>
            </p:cNvPr>
            <p:cNvSpPr/>
            <p:nvPr/>
          </p:nvSpPr>
          <p:spPr>
            <a:xfrm>
              <a:off x="453225" y="3617843"/>
              <a:ext cx="1365636" cy="258418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TH" sz="2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155E35-7B20-C78F-C5BB-AF5DED0329AC}"/>
              </a:ext>
            </a:extLst>
          </p:cNvPr>
          <p:cNvSpPr txBox="1"/>
          <p:nvPr/>
        </p:nvSpPr>
        <p:spPr>
          <a:xfrm>
            <a:off x="3498111" y="198182"/>
            <a:ext cx="6076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ตัวอย่างระบบประเมิน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Aptos" panose="020B0004020202020204" pitchFamily="34" charset="0"/>
                <a:cs typeface="TH SarabunPSK" panose="020B0500040200020003" pitchFamily="34" charset="-34"/>
              </a:rPr>
              <a:t>เผยแพร่ผลงานวิจัย</a:t>
            </a:r>
            <a:r>
              <a:rPr kumimoji="0" lang="en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E3B1F-F747-D55A-2A83-E96F49439AF3}"/>
              </a:ext>
            </a:extLst>
          </p:cNvPr>
          <p:cNvSpPr txBox="1"/>
          <p:nvPr/>
        </p:nvSpPr>
        <p:spPr>
          <a:xfrm>
            <a:off x="7896639" y="6258873"/>
            <a:ext cx="4295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ข้อมูลปัจจุบันนำเข้าจากระบบทุนเผยแพร่ผลงานวิจัย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RDI-SNRU</a:t>
            </a:r>
            <a:endParaRPr kumimoji="0" lang="en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4848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37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571528" cy="58477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2 </a:t>
            </a:r>
            <a:r>
              <a:rPr lang="th-TH" sz="3200" b="1" kern="100" spc="-20" dirty="0">
                <a:solidFill>
                  <a:schemeClr val="bg1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ภาระงานวิจัย นวัตกรรม และถ่ายทอดเทคโนโลยี (ต่อ)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sp>
        <p:nvSpPr>
          <p:cNvPr id="10" name="กล่องข้อความ 9"/>
          <p:cNvSpPr txBox="1"/>
          <p:nvPr/>
        </p:nvSpPr>
        <p:spPr>
          <a:xfrm>
            <a:off x="0" y="786854"/>
            <a:ext cx="1219199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2.2 หลักเกณฑ์และวิธีการคิดงานวิชาการอื่น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43" y="4624674"/>
            <a:ext cx="1650157" cy="1857793"/>
          </a:xfrm>
          <a:prstGeom prst="rect">
            <a:avLst/>
          </a:prstGeom>
        </p:spPr>
      </p:pic>
      <p:graphicFrame>
        <p:nvGraphicFramePr>
          <p:cNvPr id="2" name="ตาราง 1"/>
          <p:cNvGraphicFramePr>
            <a:graphicFrameLocks noGrp="1"/>
          </p:cNvGraphicFramePr>
          <p:nvPr/>
        </p:nvGraphicFramePr>
        <p:xfrm>
          <a:off x="299104" y="1465916"/>
          <a:ext cx="6144426" cy="4331208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4450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3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6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ลักษณะงาน</a:t>
                      </a:r>
                      <a:endParaRPr lang="en-US" sz="20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หน่วยนับภาระงาน</a:t>
                      </a:r>
                      <a:endParaRPr lang="en-US" sz="20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(ชั่วโมง/สัปดาห์/เรื่อง)</a:t>
                      </a:r>
                      <a:endParaRPr lang="en-US" sz="20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29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 ผลงานทางวิชาการอื่น ได้แก่ ตำรา/หนังสือ/งานแปล/เอกสารประกอบการสอน/เอกสารคำสอน</a:t>
                      </a:r>
                      <a:endParaRPr lang="en-US" sz="20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1.1 ยื่นผลงานทางวิชาการเพื่อ ดำเนินงานตามกระบวนการของสำนักพิมพ์</a:t>
                      </a:r>
                      <a:endParaRPr lang="en-US" sz="2000" b="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3.00</a:t>
                      </a:r>
                      <a:endParaRPr lang="en-US" sz="20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1.2 ผลงานผ่านผู้ทรงคุณวุฒิ</a:t>
                      </a:r>
                      <a:endParaRPr lang="en-US" sz="2000" b="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3.00</a:t>
                      </a:r>
                      <a:endParaRPr lang="en-US" sz="20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1.3. เผยแพร่ผลงาน </a:t>
                      </a:r>
                      <a:endParaRPr lang="en-US" sz="2000" b="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4.00</a:t>
                      </a:r>
                      <a:endParaRPr lang="en-US" sz="20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29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 การยื่นขอกำหนดตำแหน่งทางวิชาการ </a:t>
                      </a:r>
                      <a:endParaRPr lang="en-US" sz="20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2.1 ยื่นประเมินเอกสารประกอบการสอน/เอกสารคำสอน</a:t>
                      </a:r>
                      <a:endParaRPr lang="en-US" sz="2000" b="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2.00</a:t>
                      </a:r>
                      <a:endParaRPr lang="en-US" sz="20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2.2 ยื่นเอกสาร กพร.03 พร้อมหลักฐานการขอตำแหน่งทางวิชาการ</a:t>
                      </a:r>
                      <a:endParaRPr lang="en-US" sz="2000" b="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3.00</a:t>
                      </a:r>
                      <a:endParaRPr lang="en-US" sz="20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2.3 ได้รับแต่งตั้งให้ดำรงตำแหน่งทางวิชาการ</a:t>
                      </a:r>
                      <a:endParaRPr lang="en-US" sz="2000" b="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5.00</a:t>
                      </a:r>
                      <a:endParaRPr lang="en-US" sz="20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230" y="1803117"/>
            <a:ext cx="794113" cy="635291"/>
          </a:xfrm>
          <a:prstGeom prst="rect">
            <a:avLst/>
          </a:prstGeom>
        </p:spPr>
      </p:pic>
      <p:sp>
        <p:nvSpPr>
          <p:cNvPr id="17" name="กล่องข้อความ 16"/>
          <p:cNvSpPr txBox="1"/>
          <p:nvPr/>
        </p:nvSpPr>
        <p:spPr>
          <a:xfrm>
            <a:off x="6802483" y="2120763"/>
            <a:ext cx="48942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หมายเหตุ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กรณีหน่วยนับภาระงานสามารถใช้ผลประเมินในรอบที่ 1 กับการประเมินในรอบที่ 2 ได้</a:t>
            </a:r>
            <a:endParaRPr lang="en-US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25C8D-C10E-5D06-417B-F42149240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รูปแบบอิสระ: รูปร่าง 41">
            <a:extLst>
              <a:ext uri="{FF2B5EF4-FFF2-40B4-BE49-F238E27FC236}">
                <a16:creationId xmlns:a16="http://schemas.microsoft.com/office/drawing/2014/main" id="{0AE48142-B546-0F28-23E8-A5D8CA65D29D}"/>
              </a:ext>
            </a:extLst>
          </p:cNvPr>
          <p:cNvSpPr/>
          <p:nvPr/>
        </p:nvSpPr>
        <p:spPr>
          <a:xfrm>
            <a:off x="6504538" y="8342886"/>
            <a:ext cx="9698523" cy="1763147"/>
          </a:xfrm>
          <a:custGeom>
            <a:avLst/>
            <a:gdLst>
              <a:gd name="connsiteX0" fmla="*/ 0 w 9698523"/>
              <a:gd name="connsiteY0" fmla="*/ 0 h 1763147"/>
              <a:gd name="connsiteX1" fmla="*/ 9698523 w 9698523"/>
              <a:gd name="connsiteY1" fmla="*/ 0 h 1763147"/>
              <a:gd name="connsiteX2" fmla="*/ 9698523 w 9698523"/>
              <a:gd name="connsiteY2" fmla="*/ 1763147 h 1763147"/>
              <a:gd name="connsiteX3" fmla="*/ 981142 w 9698523"/>
              <a:gd name="connsiteY3" fmla="*/ 1763147 h 1763147"/>
              <a:gd name="connsiteX4" fmla="*/ 0 w 9698523"/>
              <a:gd name="connsiteY4" fmla="*/ 0 h 176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523" h="1763147">
                <a:moveTo>
                  <a:pt x="0" y="0"/>
                </a:moveTo>
                <a:lnTo>
                  <a:pt x="9698523" y="0"/>
                </a:lnTo>
                <a:lnTo>
                  <a:pt x="9698523" y="1763147"/>
                </a:lnTo>
                <a:lnTo>
                  <a:pt x="981142" y="1763147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1" name="รูปแบบอิสระ: รูปร่าง 20">
            <a:extLst>
              <a:ext uri="{FF2B5EF4-FFF2-40B4-BE49-F238E27FC236}">
                <a16:creationId xmlns:a16="http://schemas.microsoft.com/office/drawing/2014/main" id="{86780CE6-AEC6-A641-D389-B2999900DEE7}"/>
              </a:ext>
            </a:extLst>
          </p:cNvPr>
          <p:cNvSpPr/>
          <p:nvPr/>
        </p:nvSpPr>
        <p:spPr>
          <a:xfrm>
            <a:off x="1734656" y="-1899516"/>
            <a:ext cx="9438444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4" name="ตัวแทนหมายเลขสไลด์ 64">
            <a:extLst>
              <a:ext uri="{FF2B5EF4-FFF2-40B4-BE49-F238E27FC236}">
                <a16:creationId xmlns:a16="http://schemas.microsoft.com/office/drawing/2014/main" id="{832A99CB-BF8A-811A-B425-4129C488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38</a:t>
            </a:fld>
            <a:endParaRPr lang="th-TH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A2BEFFB3-1556-343A-4938-556213689918}"/>
              </a:ext>
            </a:extLst>
          </p:cNvPr>
          <p:cNvSpPr txBox="1"/>
          <p:nvPr/>
        </p:nvSpPr>
        <p:spPr>
          <a:xfrm>
            <a:off x="3656537" y="13100"/>
            <a:ext cx="743723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ตัวอย่าง สรุปบัญชี 2 ในระบบ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19892768-E90D-F0F8-272B-BB0C79A7D7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43" y="183958"/>
            <a:ext cx="702028" cy="463665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2C90A03-67CB-608C-3439-48E38E2A6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207" y="597876"/>
            <a:ext cx="9091893" cy="609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00406"/>
      </p:ext>
    </p:extLst>
  </p:cSld>
  <p:clrMapOvr>
    <a:masterClrMapping/>
  </p:clrMapOvr>
  <p:transition spd="slow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รูปแบบอิสระ: รูปร่าง 30"/>
          <p:cNvSpPr/>
          <p:nvPr/>
        </p:nvSpPr>
        <p:spPr>
          <a:xfrm>
            <a:off x="6046" y="-50259"/>
            <a:ext cx="5385307" cy="6611480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44" name="รูปแบบอิสระ: รูปร่าง 43"/>
          <p:cNvSpPr/>
          <p:nvPr/>
        </p:nvSpPr>
        <p:spPr>
          <a:xfrm>
            <a:off x="-39306" y="-205351"/>
            <a:ext cx="5466652" cy="6711346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50" name="รูปแบบอิสระ: รูปร่าง 49"/>
          <p:cNvSpPr/>
          <p:nvPr/>
        </p:nvSpPr>
        <p:spPr>
          <a:xfrm>
            <a:off x="1651000" y="-150125"/>
            <a:ext cx="10689011" cy="3147256"/>
          </a:xfrm>
          <a:custGeom>
            <a:avLst/>
            <a:gdLst>
              <a:gd name="connsiteX0" fmla="*/ 0 w 10457345"/>
              <a:gd name="connsiteY0" fmla="*/ 0 h 3147256"/>
              <a:gd name="connsiteX1" fmla="*/ 10457345 w 10457345"/>
              <a:gd name="connsiteY1" fmla="*/ 0 h 3147256"/>
              <a:gd name="connsiteX2" fmla="*/ 10457345 w 10457345"/>
              <a:gd name="connsiteY2" fmla="*/ 3147256 h 3147256"/>
              <a:gd name="connsiteX3" fmla="*/ 1751360 w 10457345"/>
              <a:gd name="connsiteY3" fmla="*/ 3147256 h 3147256"/>
              <a:gd name="connsiteX4" fmla="*/ 0 w 10457345"/>
              <a:gd name="connsiteY4" fmla="*/ 0 h 314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7345" h="3147256">
                <a:moveTo>
                  <a:pt x="0" y="0"/>
                </a:moveTo>
                <a:lnTo>
                  <a:pt x="10457345" y="0"/>
                </a:lnTo>
                <a:lnTo>
                  <a:pt x="10457345" y="3147256"/>
                </a:lnTo>
                <a:lnTo>
                  <a:pt x="1751360" y="3147256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55" name="รูปแบบอิสระ: รูปร่าง 54"/>
          <p:cNvSpPr/>
          <p:nvPr/>
        </p:nvSpPr>
        <p:spPr>
          <a:xfrm>
            <a:off x="3266587" y="2549793"/>
            <a:ext cx="9073423" cy="4078883"/>
          </a:xfrm>
          <a:custGeom>
            <a:avLst/>
            <a:gdLst>
              <a:gd name="connsiteX0" fmla="*/ 0 w 9020325"/>
              <a:gd name="connsiteY0" fmla="*/ 0 h 4078673"/>
              <a:gd name="connsiteX1" fmla="*/ 9020325 w 9020325"/>
              <a:gd name="connsiteY1" fmla="*/ 0 h 4078673"/>
              <a:gd name="connsiteX2" fmla="*/ 9020325 w 9020325"/>
              <a:gd name="connsiteY2" fmla="*/ 4078673 h 4078673"/>
              <a:gd name="connsiteX3" fmla="*/ 2269668 w 9020325"/>
              <a:gd name="connsiteY3" fmla="*/ 4078673 h 4078673"/>
              <a:gd name="connsiteX4" fmla="*/ 0 w 9020325"/>
              <a:gd name="connsiteY4" fmla="*/ 0 h 407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0325" h="4078673">
                <a:moveTo>
                  <a:pt x="0" y="0"/>
                </a:moveTo>
                <a:lnTo>
                  <a:pt x="9020325" y="0"/>
                </a:lnTo>
                <a:lnTo>
                  <a:pt x="9020325" y="4078673"/>
                </a:lnTo>
                <a:lnTo>
                  <a:pt x="2269668" y="4078673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2" y="196451"/>
            <a:ext cx="1321356" cy="1686838"/>
          </a:xfrm>
          <a:prstGeom prst="rect">
            <a:avLst/>
          </a:prstGeom>
        </p:spPr>
      </p:pic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39</a:t>
            </a:fld>
            <a:endParaRPr lang="th-TH"/>
          </a:p>
        </p:txBody>
      </p:sp>
      <p:sp>
        <p:nvSpPr>
          <p:cNvPr id="34" name="กล่องข้อความ 33"/>
          <p:cNvSpPr txBox="1"/>
          <p:nvPr/>
        </p:nvSpPr>
        <p:spPr>
          <a:xfrm>
            <a:off x="2801776" y="95543"/>
            <a:ext cx="959112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บัญชีแนบท้าย</a:t>
            </a:r>
            <a:endParaRPr lang="en-US" sz="66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ประกาศมหาวิทยาลัยราชภัฏสกลนคร</a:t>
            </a:r>
            <a:endParaRPr lang="en-US" sz="48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เรื่อง หลักเกณฑ์และวิธีการกำหนดภาระงานทางวิชาการของผู้ดำรงตำแหน่งอาจารย์</a:t>
            </a:r>
            <a:endParaRPr lang="en-US" sz="48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ผู้ช่วยศาสตราจารย์ รองศาสตราจารย์ และศาสตราจารย์ </a:t>
            </a:r>
            <a:endParaRPr lang="en-US" sz="48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(ฉบับที่ 2) พ.ศ. 2568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-92769" y="2841061"/>
            <a:ext cx="3950867" cy="206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40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3 </a:t>
            </a:r>
            <a:r>
              <a:rPr lang="th-TH" sz="4000" b="1" kern="100" spc="-20" dirty="0">
                <a:solidFill>
                  <a:srgbClr val="002060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หลักเกณฑ์และวิธีการคิดภาระงานบริการวิชาการ</a:t>
            </a:r>
            <a:endParaRPr lang="en-US" kern="100" dirty="0">
              <a:solidFill>
                <a:srgbClr val="002060"/>
              </a:solidFill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5391353" y="2830586"/>
            <a:ext cx="69367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ภาระงานบริการวิชาการ หมายถึง </a:t>
            </a:r>
            <a:r>
              <a:rPr lang="th-TH" sz="32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งานที่มีลักษณะนำความรู้ที่มีอยู่แล้วไปช่วยทำความเข้าใจกับปัญหา แก้ปัญหา หรือปรับปรุงพัฒนาตามความต้องการของกลุ่มเป้าหมาย รวมถึงงานส่งเสริม เผยแพร่ความรู้ ทั้งด้านวิชาการและวิชาชีพต่อกลุ่มบุคคล สังคม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83" y="2922147"/>
            <a:ext cx="1054082" cy="696184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A64C0-D2B9-884D-DC6C-5C880F057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648B0FB-BF37-48D5-2332-7B1B9AA6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4</a:t>
            </a:fld>
            <a:endParaRPr lang="th-TH"/>
          </a:p>
        </p:txBody>
      </p:sp>
      <p:sp>
        <p:nvSpPr>
          <p:cNvPr id="174" name="TextBox 34">
            <a:extLst>
              <a:ext uri="{FF2B5EF4-FFF2-40B4-BE49-F238E27FC236}">
                <a16:creationId xmlns:a16="http://schemas.microsoft.com/office/drawing/2014/main" id="{6ECA8A3A-E8BA-B1B7-6A73-24164FA9879C}"/>
              </a:ext>
            </a:extLst>
          </p:cNvPr>
          <p:cNvSpPr txBox="1"/>
          <p:nvPr/>
        </p:nvSpPr>
        <p:spPr>
          <a:xfrm>
            <a:off x="816337" y="3834095"/>
            <a:ext cx="2157249" cy="852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</a:t>
            </a:r>
            <a:b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b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2568 – 2570)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7" name="AutoShape 26">
            <a:extLst>
              <a:ext uri="{FF2B5EF4-FFF2-40B4-BE49-F238E27FC236}">
                <a16:creationId xmlns:a16="http://schemas.microsoft.com/office/drawing/2014/main" id="{781BB450-AD2B-F9E2-1AD4-9DF3F60E3958}"/>
              </a:ext>
            </a:extLst>
          </p:cNvPr>
          <p:cNvSpPr/>
          <p:nvPr/>
        </p:nvSpPr>
        <p:spPr>
          <a:xfrm>
            <a:off x="134607" y="3610397"/>
            <a:ext cx="7452235" cy="740640"/>
          </a:xfrm>
          <a:prstGeom prst="rect">
            <a:avLst/>
          </a:prstGeom>
          <a:solidFill>
            <a:srgbClr val="FFCCFF">
              <a:alpha val="29804"/>
            </a:srgbClr>
          </a:solidFill>
          <a:ln>
            <a:solidFill>
              <a:srgbClr val="FF6699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00" name="รูปแบบอิสระ 99">
            <a:extLst>
              <a:ext uri="{FF2B5EF4-FFF2-40B4-BE49-F238E27FC236}">
                <a16:creationId xmlns:a16="http://schemas.microsoft.com/office/drawing/2014/main" id="{228F2D4D-B54C-2A15-47FB-9339AF5BA494}"/>
              </a:ext>
            </a:extLst>
          </p:cNvPr>
          <p:cNvSpPr/>
          <p:nvPr/>
        </p:nvSpPr>
        <p:spPr>
          <a:xfrm>
            <a:off x="145005" y="3619842"/>
            <a:ext cx="2558612" cy="700145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71" name="Group 47">
            <a:extLst>
              <a:ext uri="{FF2B5EF4-FFF2-40B4-BE49-F238E27FC236}">
                <a16:creationId xmlns:a16="http://schemas.microsoft.com/office/drawing/2014/main" id="{FF9BC5AF-4FAC-DEEE-B451-9F3BBB5A906B}"/>
              </a:ext>
            </a:extLst>
          </p:cNvPr>
          <p:cNvGrpSpPr/>
          <p:nvPr/>
        </p:nvGrpSpPr>
        <p:grpSpPr>
          <a:xfrm>
            <a:off x="185408" y="3666137"/>
            <a:ext cx="691710" cy="568419"/>
            <a:chOff x="0" y="0"/>
            <a:chExt cx="1044123" cy="2052334"/>
          </a:xfrm>
        </p:grpSpPr>
        <p:pic>
          <p:nvPicPr>
            <p:cNvPr id="172" name="Picture 48">
              <a:extLst>
                <a:ext uri="{FF2B5EF4-FFF2-40B4-BE49-F238E27FC236}">
                  <a16:creationId xmlns:a16="http://schemas.microsoft.com/office/drawing/2014/main" id="{43F383FE-B0A3-A360-7D5A-679379EAE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173" name="TextBox 49">
              <a:extLst>
                <a:ext uri="{FF2B5EF4-FFF2-40B4-BE49-F238E27FC236}">
                  <a16:creationId xmlns:a16="http://schemas.microsoft.com/office/drawing/2014/main" id="{B15C85CA-89B8-480E-3873-BBF5940425D4}"/>
                </a:ext>
              </a:extLst>
            </p:cNvPr>
            <p:cNvSpPr txBox="1"/>
            <p:nvPr/>
          </p:nvSpPr>
          <p:spPr>
            <a:xfrm>
              <a:off x="135672" y="510395"/>
              <a:ext cx="772779" cy="1493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th-TH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</a:t>
              </a: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</a:p>
          </p:txBody>
        </p:sp>
      </p:grpSp>
      <p:sp>
        <p:nvSpPr>
          <p:cNvPr id="180" name="TextBox 34">
            <a:extLst>
              <a:ext uri="{FF2B5EF4-FFF2-40B4-BE49-F238E27FC236}">
                <a16:creationId xmlns:a16="http://schemas.microsoft.com/office/drawing/2014/main" id="{5BBCEAB0-A4B9-0B90-7152-7CD4E883F654}"/>
              </a:ext>
            </a:extLst>
          </p:cNvPr>
          <p:cNvSpPr txBox="1"/>
          <p:nvPr/>
        </p:nvSpPr>
        <p:spPr>
          <a:xfrm>
            <a:off x="933928" y="3836446"/>
            <a:ext cx="1457709" cy="288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เดือนเมษายน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2568</a:t>
            </a:r>
          </a:p>
        </p:txBody>
      </p:sp>
      <p:sp>
        <p:nvSpPr>
          <p:cNvPr id="183" name="TextBox 6">
            <a:extLst>
              <a:ext uri="{FF2B5EF4-FFF2-40B4-BE49-F238E27FC236}">
                <a16:creationId xmlns:a16="http://schemas.microsoft.com/office/drawing/2014/main" id="{6A406933-7359-46AB-31EE-DA2A592E841A}"/>
              </a:ext>
            </a:extLst>
          </p:cNvPr>
          <p:cNvSpPr txBox="1"/>
          <p:nvPr/>
        </p:nvSpPr>
        <p:spPr>
          <a:xfrm>
            <a:off x="2874918" y="3855683"/>
            <a:ext cx="4466081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en-US" sz="2000" b="1" spc="67" dirty="0">
                <a:solidFill>
                  <a:srgbClr val="FF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MOU </a:t>
            </a:r>
            <a:r>
              <a:rPr lang="th-TH" sz="2000" b="1" spc="67" dirty="0">
                <a:solidFill>
                  <a:srgbClr val="FF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สป.อว ระหว่าง ม.พะเยา และม.ราชภัฏสกลนคร</a:t>
            </a:r>
            <a:endParaRPr lang="en-US" sz="2000" b="1" spc="67" dirty="0">
              <a:solidFill>
                <a:srgbClr val="FF33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AutoShape 26">
            <a:extLst>
              <a:ext uri="{FF2B5EF4-FFF2-40B4-BE49-F238E27FC236}">
                <a16:creationId xmlns:a16="http://schemas.microsoft.com/office/drawing/2014/main" id="{6E3FF1EC-2B9C-426E-F9E8-FD8AAA5CF1A4}"/>
              </a:ext>
            </a:extLst>
          </p:cNvPr>
          <p:cNvSpPr/>
          <p:nvPr/>
        </p:nvSpPr>
        <p:spPr>
          <a:xfrm>
            <a:off x="14071" y="9336"/>
            <a:ext cx="7493273" cy="645182"/>
          </a:xfrm>
          <a:prstGeom prst="rect">
            <a:avLst/>
          </a:prstGeom>
          <a:solidFill>
            <a:srgbClr val="92D050">
              <a:alpha val="29804"/>
            </a:srgbClr>
          </a:solidFill>
          <a:ln>
            <a:solidFill>
              <a:srgbClr val="00B05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รูปแบบอิสระ 99">
            <a:extLst>
              <a:ext uri="{FF2B5EF4-FFF2-40B4-BE49-F238E27FC236}">
                <a16:creationId xmlns:a16="http://schemas.microsoft.com/office/drawing/2014/main" id="{76955AFB-CE1C-6C3F-D535-56FACCED145C}"/>
              </a:ext>
            </a:extLst>
          </p:cNvPr>
          <p:cNvSpPr/>
          <p:nvPr/>
        </p:nvSpPr>
        <p:spPr>
          <a:xfrm>
            <a:off x="10012" y="19561"/>
            <a:ext cx="2895636" cy="656545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34">
            <a:extLst>
              <a:ext uri="{FF2B5EF4-FFF2-40B4-BE49-F238E27FC236}">
                <a16:creationId xmlns:a16="http://schemas.microsoft.com/office/drawing/2014/main" id="{CDEB8B23-0A69-D94B-8123-E076C792B84E}"/>
              </a:ext>
            </a:extLst>
          </p:cNvPr>
          <p:cNvSpPr txBox="1"/>
          <p:nvPr/>
        </p:nvSpPr>
        <p:spPr>
          <a:xfrm>
            <a:off x="2896362" y="202198"/>
            <a:ext cx="4938719" cy="303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sz="2400" b="1" dirty="0">
                <a:solidFill>
                  <a:srgbClr val="0099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ประชุมภาระงานสายวิชาการและสายสนับสนุนวิชาการ</a:t>
            </a:r>
            <a:endParaRPr lang="en-US" sz="2400" b="1" dirty="0">
              <a:solidFill>
                <a:srgbClr val="0099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3" name="Group 47">
            <a:extLst>
              <a:ext uri="{FF2B5EF4-FFF2-40B4-BE49-F238E27FC236}">
                <a16:creationId xmlns:a16="http://schemas.microsoft.com/office/drawing/2014/main" id="{4C245F29-1738-58D7-0A58-F88551CB2686}"/>
              </a:ext>
            </a:extLst>
          </p:cNvPr>
          <p:cNvGrpSpPr/>
          <p:nvPr/>
        </p:nvGrpSpPr>
        <p:grpSpPr>
          <a:xfrm>
            <a:off x="45266" y="74586"/>
            <a:ext cx="687565" cy="570669"/>
            <a:chOff x="0" y="0"/>
            <a:chExt cx="1044123" cy="2052334"/>
          </a:xfrm>
        </p:grpSpPr>
        <p:pic>
          <p:nvPicPr>
            <p:cNvPr id="14" name="Picture 48">
              <a:extLst>
                <a:ext uri="{FF2B5EF4-FFF2-40B4-BE49-F238E27FC236}">
                  <a16:creationId xmlns:a16="http://schemas.microsoft.com/office/drawing/2014/main" id="{B3C2FB4F-7F31-6FC2-75FB-DD1AED374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15" name="TextBox 49">
              <a:extLst>
                <a:ext uri="{FF2B5EF4-FFF2-40B4-BE49-F238E27FC236}">
                  <a16:creationId xmlns:a16="http://schemas.microsoft.com/office/drawing/2014/main" id="{5F3B537B-3CD6-C241-82E4-449E9C85A73A}"/>
                </a:ext>
              </a:extLst>
            </p:cNvPr>
            <p:cNvSpPr txBox="1"/>
            <p:nvPr/>
          </p:nvSpPr>
          <p:spPr>
            <a:xfrm>
              <a:off x="135672" y="510393"/>
              <a:ext cx="772778" cy="148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th-TH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</a:t>
              </a: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</a:t>
              </a:r>
            </a:p>
          </p:txBody>
        </p:sp>
      </p:grp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B99A54B-1B4D-DA52-7220-7456AC4CA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363382"/>
            <a:ext cx="2416224" cy="2212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3667EC13-9C67-1608-5ADC-A48A00226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988" y="4389861"/>
            <a:ext cx="2201017" cy="2172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56A5189E-C2C8-996E-813E-349EF49AB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558" y="4447586"/>
            <a:ext cx="2632131" cy="1498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3508CB97-9F79-7355-5553-4CF9308FA177}"/>
              </a:ext>
            </a:extLst>
          </p:cNvPr>
          <p:cNvSpPr txBox="1"/>
          <p:nvPr/>
        </p:nvSpPr>
        <p:spPr>
          <a:xfrm>
            <a:off x="7707180" y="3612026"/>
            <a:ext cx="4411720" cy="1025922"/>
          </a:xfrm>
          <a:custGeom>
            <a:avLst/>
            <a:gdLst>
              <a:gd name="connsiteX0" fmla="*/ 0 w 4411720"/>
              <a:gd name="connsiteY0" fmla="*/ 0 h 1025922"/>
              <a:gd name="connsiteX1" fmla="*/ 4411720 w 4411720"/>
              <a:gd name="connsiteY1" fmla="*/ 0 h 1025922"/>
              <a:gd name="connsiteX2" fmla="*/ 4411720 w 4411720"/>
              <a:gd name="connsiteY2" fmla="*/ 1025922 h 1025922"/>
              <a:gd name="connsiteX3" fmla="*/ 0 w 4411720"/>
              <a:gd name="connsiteY3" fmla="*/ 1025922 h 1025922"/>
              <a:gd name="connsiteX4" fmla="*/ 0 w 4411720"/>
              <a:gd name="connsiteY4" fmla="*/ 0 h 102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1720" h="1025922" fill="none" extrusionOk="0">
                <a:moveTo>
                  <a:pt x="0" y="0"/>
                </a:moveTo>
                <a:cubicBezTo>
                  <a:pt x="1370702" y="-57619"/>
                  <a:pt x="3596498" y="5086"/>
                  <a:pt x="4411720" y="0"/>
                </a:cubicBezTo>
                <a:cubicBezTo>
                  <a:pt x="4498676" y="255942"/>
                  <a:pt x="4446703" y="691207"/>
                  <a:pt x="4411720" y="1025922"/>
                </a:cubicBezTo>
                <a:cubicBezTo>
                  <a:pt x="2209250" y="879770"/>
                  <a:pt x="796683" y="1094988"/>
                  <a:pt x="0" y="1025922"/>
                </a:cubicBezTo>
                <a:cubicBezTo>
                  <a:pt x="59154" y="896505"/>
                  <a:pt x="-71045" y="457795"/>
                  <a:pt x="0" y="0"/>
                </a:cubicBezTo>
                <a:close/>
              </a:path>
              <a:path w="4411720" h="1025922" stroke="0" extrusionOk="0">
                <a:moveTo>
                  <a:pt x="0" y="0"/>
                </a:moveTo>
                <a:cubicBezTo>
                  <a:pt x="2028455" y="-127880"/>
                  <a:pt x="2891609" y="-20831"/>
                  <a:pt x="4411720" y="0"/>
                </a:cubicBezTo>
                <a:cubicBezTo>
                  <a:pt x="4413287" y="315518"/>
                  <a:pt x="4485248" y="535664"/>
                  <a:pt x="4411720" y="1025922"/>
                </a:cubicBezTo>
                <a:cubicBezTo>
                  <a:pt x="2931833" y="986928"/>
                  <a:pt x="1453932" y="980631"/>
                  <a:pt x="0" y="1025922"/>
                </a:cubicBezTo>
                <a:cubicBezTo>
                  <a:pt x="5304" y="682956"/>
                  <a:pt x="9981" y="27228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93330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400" b="1" i="0" u="sng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วันพุธที่ 12 มีนาคม พ.ศ. 2568 เวลา 09.00 น. </a:t>
            </a:r>
            <a:r>
              <a:rPr lang="th-TH" sz="1400" b="0" i="0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ประชุมหารือหลักเกณฑ์และวิธีการกำหนดภาระงานทางวิชาการของ</a:t>
            </a:r>
            <a:r>
              <a:rPr lang="th-TH" sz="1400" b="1" i="0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ผู้ดำรงตำแหน่งอาจารย์ ผู้ช่วยศาสตราจารย์ รองศาสตราจารย์ และศาสตราจารย์</a:t>
            </a:r>
            <a:r>
              <a:rPr lang="th-TH" sz="1400" b="0" i="0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ณ ห้องประชุมพุทธชาด ชั้น 3 อาคาร 10 มหาวิทยาลัยราชภัฏสกลนคร โดย ศาสตราจารย์ ดร.ทศวรรษ สีตะวัน รองอธิการบดี เป็นประธานการประชุม</a:t>
            </a:r>
            <a:endParaRPr lang="en-US" sz="1400" b="1" spc="67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DCC8C99E-5D47-9724-6A68-384E58FE2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2689" y="4750574"/>
            <a:ext cx="4322104" cy="1810081"/>
          </a:xfrm>
          <a:prstGeom prst="rect">
            <a:avLst/>
          </a:prstGeom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EFC4E8B3-A903-9F48-0359-922DBDE6C7A4}"/>
              </a:ext>
            </a:extLst>
          </p:cNvPr>
          <p:cNvSpPr txBox="1"/>
          <p:nvPr/>
        </p:nvSpPr>
        <p:spPr>
          <a:xfrm>
            <a:off x="185407" y="750606"/>
            <a:ext cx="727078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/>
            <a:r>
              <a:rPr lang="th-TH" sz="1600" b="1" i="0" dirty="0">
                <a:solidFill>
                  <a:srgbClr val="0099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วันอังคารที่ 4 มีนาคม พ.ศ. 2568 เวลา 13.30 น. </a:t>
            </a:r>
            <a:r>
              <a:rPr lang="th-TH" sz="1600" b="0" i="0" dirty="0">
                <a:solidFill>
                  <a:srgbClr val="0099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ประชุมหารือการดำเนินงานอบรมเชิงปฏิบัติการพัฒนาศักยภาพบุคลากร (สายวิชาการ) บริหารจัดการโครงการเพื่อสนับสนุนการทำงานร่วมกับชุมชนอย่างยั่งยืน ณ ห้องประชุมกองนโยบายและแผน ชั้น 4 อาคาร 10 มหาวิทยาลัยราชภัฏสกลนคร</a:t>
            </a:r>
            <a:endParaRPr lang="en-US" sz="1600" b="1" spc="67" dirty="0">
              <a:solidFill>
                <a:srgbClr val="0099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DC6C5364-D681-D7D3-9F07-B63736082D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2" y="1718144"/>
            <a:ext cx="4162611" cy="1751143"/>
          </a:xfrm>
          <a:prstGeom prst="rect">
            <a:avLst/>
          </a:prstGeom>
        </p:spPr>
      </p:pic>
      <p:sp>
        <p:nvSpPr>
          <p:cNvPr id="27" name="TextBox 34">
            <a:extLst>
              <a:ext uri="{FF2B5EF4-FFF2-40B4-BE49-F238E27FC236}">
                <a16:creationId xmlns:a16="http://schemas.microsoft.com/office/drawing/2014/main" id="{D402CB6C-12A2-2124-CB24-82273C82B263}"/>
              </a:ext>
            </a:extLst>
          </p:cNvPr>
          <p:cNvSpPr txBox="1"/>
          <p:nvPr/>
        </p:nvSpPr>
        <p:spPr>
          <a:xfrm>
            <a:off x="847115" y="216779"/>
            <a:ext cx="1457709" cy="288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เดือนมีนาคม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2568</a:t>
            </a:r>
          </a:p>
        </p:txBody>
      </p:sp>
      <p:sp>
        <p:nvSpPr>
          <p:cNvPr id="29" name="คำบรรยายภาพ: วงรี 28">
            <a:extLst>
              <a:ext uri="{FF2B5EF4-FFF2-40B4-BE49-F238E27FC236}">
                <a16:creationId xmlns:a16="http://schemas.microsoft.com/office/drawing/2014/main" id="{1858B5E2-AB93-865C-6AF6-A23B336F0044}"/>
              </a:ext>
            </a:extLst>
          </p:cNvPr>
          <p:cNvSpPr/>
          <p:nvPr/>
        </p:nvSpPr>
        <p:spPr>
          <a:xfrm>
            <a:off x="2391205" y="1247032"/>
            <a:ext cx="1381898" cy="380413"/>
          </a:xfrm>
          <a:prstGeom prst="wedgeEllipseCallout">
            <a:avLst>
              <a:gd name="adj1" fmla="val -32134"/>
              <a:gd name="adj2" fmla="val 72852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สายวิชาการ</a:t>
            </a:r>
          </a:p>
        </p:txBody>
      </p: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3AEEBA7D-48B0-3A50-A64E-B9E5A81E11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2623" y="1993717"/>
            <a:ext cx="3464058" cy="1435283"/>
          </a:xfrm>
          <a:prstGeom prst="rect">
            <a:avLst/>
          </a:prstGeom>
        </p:spPr>
      </p:pic>
      <p:sp>
        <p:nvSpPr>
          <p:cNvPr id="32" name="คำบรรยายภาพ: วงรี 31">
            <a:extLst>
              <a:ext uri="{FF2B5EF4-FFF2-40B4-BE49-F238E27FC236}">
                <a16:creationId xmlns:a16="http://schemas.microsoft.com/office/drawing/2014/main" id="{CA7649E5-E753-78F1-6376-7096DEECFDB2}"/>
              </a:ext>
            </a:extLst>
          </p:cNvPr>
          <p:cNvSpPr/>
          <p:nvPr/>
        </p:nvSpPr>
        <p:spPr>
          <a:xfrm>
            <a:off x="5380521" y="1247033"/>
            <a:ext cx="2206321" cy="468048"/>
          </a:xfrm>
          <a:prstGeom prst="wedgeEllipseCallout">
            <a:avLst>
              <a:gd name="adj1" fmla="val -13085"/>
              <a:gd name="adj2" fmla="val 103700"/>
            </a:avLst>
          </a:prstGeom>
          <a:solidFill>
            <a:srgbClr val="FF66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สายสนับสนุนวิชาการ</a:t>
            </a: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694CE630-30B2-1ED3-F174-1BC37E723BD8}"/>
              </a:ext>
            </a:extLst>
          </p:cNvPr>
          <p:cNvSpPr txBox="1"/>
          <p:nvPr/>
        </p:nvSpPr>
        <p:spPr>
          <a:xfrm>
            <a:off x="7680916" y="74586"/>
            <a:ext cx="4411720" cy="1282402"/>
          </a:xfrm>
          <a:custGeom>
            <a:avLst/>
            <a:gdLst>
              <a:gd name="connsiteX0" fmla="*/ 0 w 4411720"/>
              <a:gd name="connsiteY0" fmla="*/ 0 h 1282402"/>
              <a:gd name="connsiteX1" fmla="*/ 4411720 w 4411720"/>
              <a:gd name="connsiteY1" fmla="*/ 0 h 1282402"/>
              <a:gd name="connsiteX2" fmla="*/ 4411720 w 4411720"/>
              <a:gd name="connsiteY2" fmla="*/ 1282402 h 1282402"/>
              <a:gd name="connsiteX3" fmla="*/ 0 w 4411720"/>
              <a:gd name="connsiteY3" fmla="*/ 1282402 h 1282402"/>
              <a:gd name="connsiteX4" fmla="*/ 0 w 4411720"/>
              <a:gd name="connsiteY4" fmla="*/ 0 h 1282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1720" h="1282402" fill="none" extrusionOk="0">
                <a:moveTo>
                  <a:pt x="0" y="0"/>
                </a:moveTo>
                <a:cubicBezTo>
                  <a:pt x="1370702" y="-57619"/>
                  <a:pt x="3596498" y="5086"/>
                  <a:pt x="4411720" y="0"/>
                </a:cubicBezTo>
                <a:cubicBezTo>
                  <a:pt x="4335420" y="590026"/>
                  <a:pt x="4423513" y="822673"/>
                  <a:pt x="4411720" y="1282402"/>
                </a:cubicBezTo>
                <a:cubicBezTo>
                  <a:pt x="2209250" y="1136250"/>
                  <a:pt x="796683" y="1351468"/>
                  <a:pt x="0" y="1282402"/>
                </a:cubicBezTo>
                <a:cubicBezTo>
                  <a:pt x="-9764" y="816935"/>
                  <a:pt x="90540" y="380137"/>
                  <a:pt x="0" y="0"/>
                </a:cubicBezTo>
                <a:close/>
              </a:path>
              <a:path w="4411720" h="1282402" stroke="0" extrusionOk="0">
                <a:moveTo>
                  <a:pt x="0" y="0"/>
                </a:moveTo>
                <a:cubicBezTo>
                  <a:pt x="2028455" y="-127880"/>
                  <a:pt x="2891609" y="-20831"/>
                  <a:pt x="4411720" y="0"/>
                </a:cubicBezTo>
                <a:cubicBezTo>
                  <a:pt x="4435232" y="137346"/>
                  <a:pt x="4322289" y="666188"/>
                  <a:pt x="4411720" y="1282402"/>
                </a:cubicBezTo>
                <a:cubicBezTo>
                  <a:pt x="2931833" y="1243408"/>
                  <a:pt x="1453932" y="1237111"/>
                  <a:pt x="0" y="1282402"/>
                </a:cubicBezTo>
                <a:cubicBezTo>
                  <a:pt x="-16905" y="1014508"/>
                  <a:pt x="-59140" y="19390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93330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600" b="1" i="0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วันศุกร์ที่ 14 มีนาคม พ.ศ. 2568 เวลา 10.00 น. </a:t>
            </a:r>
            <a:r>
              <a:rPr lang="th-TH" sz="1400" b="0" i="0" dirty="0">
                <a:solidFill>
                  <a:srgbClr val="080809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นายเกษม บุตรดี ผู้อำนวยการสำนักงานอธิการบดี ได้ประชุมหารือร่วมกับผู้อำนวยการสำนักส่งเสริมวิชาการฯ ผู้อำนวยการกองพัฒนานักศึกษา รองผู้อำนวยการสถาบันภาษาฯ และบุคลากรที่เกี่ยวข้อง </a:t>
            </a:r>
            <a:r>
              <a:rPr lang="th-TH" sz="1400" b="1" i="0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ในการทบทวนหลักเกณฑ์และวิธีการคิดภาระงานทางวิชาการ </a:t>
            </a:r>
            <a:r>
              <a:rPr lang="th-TH" sz="1400" b="0" i="0" dirty="0">
                <a:solidFill>
                  <a:srgbClr val="080809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ห้องประชุมพุทธชาด ชั้น 3 อาคาร 10 มหาวิทยาลัยราชภัฏสกลนคร</a:t>
            </a:r>
            <a:endParaRPr lang="en-US" b="1" spc="67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7F130465-B9D9-5EF2-E688-05E9660691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5854" y="1437238"/>
            <a:ext cx="2364045" cy="1798034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871D7491-8372-8B7F-D131-717167FC99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82399" y="1458912"/>
            <a:ext cx="2050646" cy="1380541"/>
          </a:xfrm>
          <a:prstGeom prst="rect">
            <a:avLst/>
          </a:prstGeom>
        </p:spPr>
      </p:pic>
      <p:sp>
        <p:nvSpPr>
          <p:cNvPr id="2" name="คำบรรยายภาพ: วงรี 1">
            <a:extLst>
              <a:ext uri="{FF2B5EF4-FFF2-40B4-BE49-F238E27FC236}">
                <a16:creationId xmlns:a16="http://schemas.microsoft.com/office/drawing/2014/main" id="{39C61740-1D06-D572-E757-6C1288AC5373}"/>
              </a:ext>
            </a:extLst>
          </p:cNvPr>
          <p:cNvSpPr/>
          <p:nvPr/>
        </p:nvSpPr>
        <p:spPr>
          <a:xfrm>
            <a:off x="9926724" y="2711358"/>
            <a:ext cx="2206321" cy="712067"/>
          </a:xfrm>
          <a:prstGeom prst="wedgeEllipseCallout">
            <a:avLst>
              <a:gd name="adj1" fmla="val -47622"/>
              <a:gd name="adj2" fmla="val -67397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พิจารณาหลักเกณฑ์บัญชี </a:t>
            </a:r>
            <a:r>
              <a:rPr lang="en-US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</a:t>
            </a:r>
            <a:r>
              <a:rPr 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และบัญชี</a:t>
            </a:r>
            <a:r>
              <a:rPr lang="en-US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endParaRPr lang="th-TH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784072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40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571528" cy="584775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3 </a:t>
            </a:r>
            <a:r>
              <a:rPr lang="th-TH" sz="3200" b="1" kern="100" spc="-20" dirty="0">
                <a:solidFill>
                  <a:schemeClr val="bg1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ภาระงานบริการวิชาการ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708175"/>
            <a:ext cx="10858500" cy="6107906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43" y="4624674"/>
            <a:ext cx="1650157" cy="185779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41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571528" cy="954107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3 </a:t>
            </a:r>
            <a:r>
              <a:rPr lang="th-TH" sz="3200" b="1" kern="100" spc="-20" dirty="0">
                <a:solidFill>
                  <a:schemeClr val="bg1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ภาระงานบริการวิชาการ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43" y="4624674"/>
            <a:ext cx="1650157" cy="1857793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694782"/>
            <a:ext cx="10756900" cy="6050756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42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571528" cy="954107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3</a:t>
            </a:r>
            <a:r>
              <a:rPr lang="th-TH" sz="3200" b="1" kern="100" spc="-20" dirty="0">
                <a:solidFill>
                  <a:schemeClr val="bg1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ภาระงานบริการวิชาการ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43" y="4624674"/>
            <a:ext cx="1650157" cy="1857793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175"/>
            <a:ext cx="10591800" cy="5957888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43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571528" cy="954107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3</a:t>
            </a:r>
            <a:r>
              <a:rPr lang="th-TH" sz="3200" b="1" kern="100" spc="-20" dirty="0">
                <a:solidFill>
                  <a:schemeClr val="bg1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ภาระงานบริการวิชาการ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43" y="4624674"/>
            <a:ext cx="1650157" cy="1857793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8405"/>
            <a:ext cx="10389443" cy="5844062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44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571528" cy="584775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3</a:t>
            </a:r>
            <a:r>
              <a:rPr lang="th-TH" sz="3200" b="1" kern="100" spc="-20" dirty="0">
                <a:solidFill>
                  <a:schemeClr val="bg1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ภาระงานบริการวิชาการ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703066"/>
            <a:ext cx="10426700" cy="5865019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43" y="4624674"/>
            <a:ext cx="1650157" cy="185779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45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571528" cy="584775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3</a:t>
            </a:r>
            <a:r>
              <a:rPr lang="th-TH" sz="3200" b="1" kern="100" spc="-20" dirty="0">
                <a:solidFill>
                  <a:schemeClr val="bg1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ภาระงานบริการวิชาการ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44788"/>
            <a:ext cx="10668000" cy="6000750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43" y="4624674"/>
            <a:ext cx="1650157" cy="185779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46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571528" cy="584775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3</a:t>
            </a:r>
            <a:r>
              <a:rPr lang="th-TH" sz="3200" b="1" kern="100" spc="-20" dirty="0">
                <a:solidFill>
                  <a:schemeClr val="bg1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ภาระงานบริการวิชาการ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08175"/>
            <a:ext cx="10553700" cy="5936456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43" y="4624674"/>
            <a:ext cx="1650157" cy="185779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47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571528" cy="954107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3</a:t>
            </a:r>
            <a:r>
              <a:rPr lang="th-TH" sz="3200" b="1" kern="100" spc="-20" dirty="0">
                <a:solidFill>
                  <a:schemeClr val="bg1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ภาระงานบริการวิชาการ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08175"/>
            <a:ext cx="10693400" cy="6015038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43" y="4624674"/>
            <a:ext cx="1650157" cy="185779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A01A3-D6E0-46BC-903A-FDB1D422D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รูปแบบอิสระ: รูปร่าง 41">
            <a:extLst>
              <a:ext uri="{FF2B5EF4-FFF2-40B4-BE49-F238E27FC236}">
                <a16:creationId xmlns:a16="http://schemas.microsoft.com/office/drawing/2014/main" id="{8087AC0A-B5A9-F9B1-F255-13ADAD4C05E9}"/>
              </a:ext>
            </a:extLst>
          </p:cNvPr>
          <p:cNvSpPr/>
          <p:nvPr/>
        </p:nvSpPr>
        <p:spPr>
          <a:xfrm>
            <a:off x="6504538" y="8342886"/>
            <a:ext cx="9698523" cy="1763147"/>
          </a:xfrm>
          <a:custGeom>
            <a:avLst/>
            <a:gdLst>
              <a:gd name="connsiteX0" fmla="*/ 0 w 9698523"/>
              <a:gd name="connsiteY0" fmla="*/ 0 h 1763147"/>
              <a:gd name="connsiteX1" fmla="*/ 9698523 w 9698523"/>
              <a:gd name="connsiteY1" fmla="*/ 0 h 1763147"/>
              <a:gd name="connsiteX2" fmla="*/ 9698523 w 9698523"/>
              <a:gd name="connsiteY2" fmla="*/ 1763147 h 1763147"/>
              <a:gd name="connsiteX3" fmla="*/ 981142 w 9698523"/>
              <a:gd name="connsiteY3" fmla="*/ 1763147 h 1763147"/>
              <a:gd name="connsiteX4" fmla="*/ 0 w 9698523"/>
              <a:gd name="connsiteY4" fmla="*/ 0 h 176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523" h="1763147">
                <a:moveTo>
                  <a:pt x="0" y="0"/>
                </a:moveTo>
                <a:lnTo>
                  <a:pt x="9698523" y="0"/>
                </a:lnTo>
                <a:lnTo>
                  <a:pt x="9698523" y="1763147"/>
                </a:lnTo>
                <a:lnTo>
                  <a:pt x="981142" y="1763147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1" name="รูปแบบอิสระ: รูปร่าง 20">
            <a:extLst>
              <a:ext uri="{FF2B5EF4-FFF2-40B4-BE49-F238E27FC236}">
                <a16:creationId xmlns:a16="http://schemas.microsoft.com/office/drawing/2014/main" id="{BC651AC0-4A94-E5E6-ACBD-24B48B847B20}"/>
              </a:ext>
            </a:extLst>
          </p:cNvPr>
          <p:cNvSpPr/>
          <p:nvPr/>
        </p:nvSpPr>
        <p:spPr>
          <a:xfrm>
            <a:off x="1734656" y="-1899516"/>
            <a:ext cx="9438444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4" name="ตัวแทนหมายเลขสไลด์ 64">
            <a:extLst>
              <a:ext uri="{FF2B5EF4-FFF2-40B4-BE49-F238E27FC236}">
                <a16:creationId xmlns:a16="http://schemas.microsoft.com/office/drawing/2014/main" id="{562260C9-B529-F7DC-22C6-0716E9B71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48</a:t>
            </a:fld>
            <a:endParaRPr lang="th-TH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22CC9B68-A1FA-7113-6FB7-1DBE3638E789}"/>
              </a:ext>
            </a:extLst>
          </p:cNvPr>
          <p:cNvSpPr txBox="1"/>
          <p:nvPr/>
        </p:nvSpPr>
        <p:spPr>
          <a:xfrm>
            <a:off x="3656537" y="13100"/>
            <a:ext cx="743723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ตัวอย่าง สรุปบัญชี 3 ในระบบ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77303894-FA5A-4A5E-99EF-62E37E7FF5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43" y="183958"/>
            <a:ext cx="702028" cy="463665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14AF3CE-F4F9-F65E-9F6B-E673DD1DC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81" y="1280812"/>
            <a:ext cx="11736438" cy="429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9711297"/>
      </p:ext>
    </p:extLst>
  </p:cSld>
  <p:clrMapOvr>
    <a:masterClrMapping/>
  </p:clrMapOvr>
  <p:transition spd="slow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รูปแบบอิสระ: รูปร่าง 30"/>
          <p:cNvSpPr/>
          <p:nvPr/>
        </p:nvSpPr>
        <p:spPr>
          <a:xfrm>
            <a:off x="6046" y="-50259"/>
            <a:ext cx="5385307" cy="6611480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44" name="รูปแบบอิสระ: รูปร่าง 43"/>
          <p:cNvSpPr/>
          <p:nvPr/>
        </p:nvSpPr>
        <p:spPr>
          <a:xfrm>
            <a:off x="-39306" y="-205351"/>
            <a:ext cx="5466652" cy="6711346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50" name="รูปแบบอิสระ: รูปร่าง 49"/>
          <p:cNvSpPr/>
          <p:nvPr/>
        </p:nvSpPr>
        <p:spPr>
          <a:xfrm>
            <a:off x="1882666" y="-150125"/>
            <a:ext cx="10457345" cy="3147256"/>
          </a:xfrm>
          <a:custGeom>
            <a:avLst/>
            <a:gdLst>
              <a:gd name="connsiteX0" fmla="*/ 0 w 10457345"/>
              <a:gd name="connsiteY0" fmla="*/ 0 h 3147256"/>
              <a:gd name="connsiteX1" fmla="*/ 10457345 w 10457345"/>
              <a:gd name="connsiteY1" fmla="*/ 0 h 3147256"/>
              <a:gd name="connsiteX2" fmla="*/ 10457345 w 10457345"/>
              <a:gd name="connsiteY2" fmla="*/ 3147256 h 3147256"/>
              <a:gd name="connsiteX3" fmla="*/ 1751360 w 10457345"/>
              <a:gd name="connsiteY3" fmla="*/ 3147256 h 3147256"/>
              <a:gd name="connsiteX4" fmla="*/ 0 w 10457345"/>
              <a:gd name="connsiteY4" fmla="*/ 0 h 314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7345" h="3147256">
                <a:moveTo>
                  <a:pt x="0" y="0"/>
                </a:moveTo>
                <a:lnTo>
                  <a:pt x="10457345" y="0"/>
                </a:lnTo>
                <a:lnTo>
                  <a:pt x="10457345" y="3147256"/>
                </a:lnTo>
                <a:lnTo>
                  <a:pt x="1751360" y="3147256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55" name="รูปแบบอิสระ: รูปร่าง 54"/>
          <p:cNvSpPr/>
          <p:nvPr/>
        </p:nvSpPr>
        <p:spPr>
          <a:xfrm>
            <a:off x="3266587" y="2549793"/>
            <a:ext cx="9073423" cy="4078883"/>
          </a:xfrm>
          <a:custGeom>
            <a:avLst/>
            <a:gdLst>
              <a:gd name="connsiteX0" fmla="*/ 0 w 9020325"/>
              <a:gd name="connsiteY0" fmla="*/ 0 h 4078673"/>
              <a:gd name="connsiteX1" fmla="*/ 9020325 w 9020325"/>
              <a:gd name="connsiteY1" fmla="*/ 0 h 4078673"/>
              <a:gd name="connsiteX2" fmla="*/ 9020325 w 9020325"/>
              <a:gd name="connsiteY2" fmla="*/ 4078673 h 4078673"/>
              <a:gd name="connsiteX3" fmla="*/ 2269668 w 9020325"/>
              <a:gd name="connsiteY3" fmla="*/ 4078673 h 4078673"/>
              <a:gd name="connsiteX4" fmla="*/ 0 w 9020325"/>
              <a:gd name="connsiteY4" fmla="*/ 0 h 407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0325" h="4078673">
                <a:moveTo>
                  <a:pt x="0" y="0"/>
                </a:moveTo>
                <a:lnTo>
                  <a:pt x="9020325" y="0"/>
                </a:lnTo>
                <a:lnTo>
                  <a:pt x="9020325" y="4078673"/>
                </a:lnTo>
                <a:lnTo>
                  <a:pt x="2269668" y="4078673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2" y="196451"/>
            <a:ext cx="1321356" cy="1686838"/>
          </a:xfrm>
          <a:prstGeom prst="rect">
            <a:avLst/>
          </a:prstGeom>
        </p:spPr>
      </p:pic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49</a:t>
            </a:fld>
            <a:endParaRPr lang="th-TH"/>
          </a:p>
        </p:txBody>
      </p:sp>
      <p:sp>
        <p:nvSpPr>
          <p:cNvPr id="34" name="กล่องข้อความ 33"/>
          <p:cNvSpPr txBox="1"/>
          <p:nvPr/>
        </p:nvSpPr>
        <p:spPr>
          <a:xfrm>
            <a:off x="2801776" y="95543"/>
            <a:ext cx="959112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บัญชีแนบท้าย</a:t>
            </a:r>
            <a:endParaRPr lang="en-US" sz="66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ประกาศมหาวิทยาลัยราชภัฏสกลนคร</a:t>
            </a:r>
            <a:endParaRPr lang="en-US" sz="48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เรื่อง หลักเกณฑ์และวิธีการกำหนดภาระงานทางวิชาการของผู้ดำรงตำแหน่งอาจารย์</a:t>
            </a:r>
            <a:endParaRPr lang="en-US" sz="48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ผู้ช่วยศาสตราจารย์ รองศาสตราจารย์ และศาสตราจารย์ </a:t>
            </a:r>
            <a:endParaRPr lang="en-US" sz="48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(ฉบับที่ 2) พ.ศ. 2568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-92769" y="2841061"/>
            <a:ext cx="3950867" cy="206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40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4 </a:t>
            </a:r>
            <a:r>
              <a:rPr lang="th-TH" sz="4000" b="1" kern="100" spc="-20" dirty="0">
                <a:solidFill>
                  <a:srgbClr val="002060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หลักเกณฑ์และวิธีการคิดภาระงาน</a:t>
            </a:r>
            <a:br>
              <a:rPr lang="th-TH" sz="4000" b="1" kern="100" spc="-20" dirty="0">
                <a:solidFill>
                  <a:srgbClr val="002060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</a:br>
            <a:r>
              <a:rPr lang="th-TH" sz="4000" b="1" kern="100" spc="-20" dirty="0">
                <a:solidFill>
                  <a:srgbClr val="002060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ทำนุบำรุง</a:t>
            </a:r>
            <a:r>
              <a:rPr lang="th-TH" sz="4000" b="1" kern="100" spc="-20" dirty="0" err="1">
                <a:solidFill>
                  <a:srgbClr val="002060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ศิลป</a:t>
            </a:r>
            <a:r>
              <a:rPr lang="th-TH" sz="4000" b="1" kern="100" spc="-20" dirty="0">
                <a:solidFill>
                  <a:srgbClr val="002060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วัฒนธรรม</a:t>
            </a:r>
            <a:endParaRPr lang="en-US" kern="100" dirty="0">
              <a:solidFill>
                <a:srgbClr val="002060"/>
              </a:solidFill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5102879" y="2672780"/>
            <a:ext cx="69367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ภาระงาน</a:t>
            </a:r>
            <a:r>
              <a:rPr lang="th-TH" b="1" kern="100" spc="-20" dirty="0">
                <a:solidFill>
                  <a:srgbClr val="009900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ทำนุบำรุง</a:t>
            </a:r>
            <a:r>
              <a:rPr lang="th-TH" b="1" kern="100" spc="-20" dirty="0" err="1">
                <a:solidFill>
                  <a:srgbClr val="009900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ศิลป</a:t>
            </a:r>
            <a:r>
              <a:rPr lang="th-TH" b="1" kern="100" spc="-20" dirty="0">
                <a:solidFill>
                  <a:srgbClr val="009900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วัฒนธรรม </a:t>
            </a:r>
            <a:r>
              <a:rPr lang="th-TH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</a:t>
            </a:r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งานหรือกิจกรรมเพื่อทำนุบำรุง</a:t>
            </a:r>
            <a:r>
              <a:rPr lang="th-TH" dirty="0" err="1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ศิลป</a:t>
            </a:r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วัฒนธรรมอันเป็นการดำรงไว้ซึ่งคุณค่า </a:t>
            </a:r>
            <a:r>
              <a:rPr lang="th-TH" dirty="0" err="1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อัต</a:t>
            </a:r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ลักษณ์ของท้องถิ่น เอกลักษณ์ของชาติ รวมทั้งปลูกฝังความเป็นชาติ</a:t>
            </a:r>
          </a:p>
          <a:p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ในลักษณะต่าง ๆ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86" y="2661889"/>
            <a:ext cx="1054082" cy="696184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0985F-ABAF-DC7F-EDD4-DBE487664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DEDDAE3-BD5E-B165-9187-CF7953DF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5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21B45EB-2195-D26C-EB24-C56D56C0F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90" y="231006"/>
            <a:ext cx="4359352" cy="6165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6" name="TextBox 34">
            <a:extLst>
              <a:ext uri="{FF2B5EF4-FFF2-40B4-BE49-F238E27FC236}">
                <a16:creationId xmlns:a16="http://schemas.microsoft.com/office/drawing/2014/main" id="{099B95F6-DDBA-0263-D803-4BCF07E22CE9}"/>
              </a:ext>
            </a:extLst>
          </p:cNvPr>
          <p:cNvSpPr txBox="1"/>
          <p:nvPr/>
        </p:nvSpPr>
        <p:spPr>
          <a:xfrm>
            <a:off x="273655" y="1692630"/>
            <a:ext cx="1208012" cy="288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2567</a:t>
            </a:r>
          </a:p>
        </p:txBody>
      </p:sp>
      <p:sp>
        <p:nvSpPr>
          <p:cNvPr id="139" name="AutoShape 26">
            <a:extLst>
              <a:ext uri="{FF2B5EF4-FFF2-40B4-BE49-F238E27FC236}">
                <a16:creationId xmlns:a16="http://schemas.microsoft.com/office/drawing/2014/main" id="{323BC666-A718-CB4F-6E5E-34E75176531B}"/>
              </a:ext>
            </a:extLst>
          </p:cNvPr>
          <p:cNvSpPr/>
          <p:nvPr/>
        </p:nvSpPr>
        <p:spPr>
          <a:xfrm>
            <a:off x="91468" y="466500"/>
            <a:ext cx="7509235" cy="1226130"/>
          </a:xfrm>
          <a:prstGeom prst="rect">
            <a:avLst/>
          </a:prstGeom>
          <a:solidFill>
            <a:srgbClr val="CCCCFF">
              <a:alpha val="29804"/>
            </a:srgbClr>
          </a:solidFill>
          <a:ln>
            <a:solidFill>
              <a:srgbClr val="9966FF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6" name="รูปแบบอิสระ 95">
            <a:extLst>
              <a:ext uri="{FF2B5EF4-FFF2-40B4-BE49-F238E27FC236}">
                <a16:creationId xmlns:a16="http://schemas.microsoft.com/office/drawing/2014/main" id="{7EC33039-E195-5923-C908-3581855B0D95}"/>
              </a:ext>
            </a:extLst>
          </p:cNvPr>
          <p:cNvSpPr/>
          <p:nvPr/>
        </p:nvSpPr>
        <p:spPr>
          <a:xfrm>
            <a:off x="91468" y="489937"/>
            <a:ext cx="2456999" cy="1234840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43" name="Group 47">
            <a:extLst>
              <a:ext uri="{FF2B5EF4-FFF2-40B4-BE49-F238E27FC236}">
                <a16:creationId xmlns:a16="http://schemas.microsoft.com/office/drawing/2014/main" id="{B4C849D1-022F-7E80-CBBD-B0EFE83AE687}"/>
              </a:ext>
            </a:extLst>
          </p:cNvPr>
          <p:cNvGrpSpPr/>
          <p:nvPr/>
        </p:nvGrpSpPr>
        <p:grpSpPr>
          <a:xfrm>
            <a:off x="192555" y="534395"/>
            <a:ext cx="522061" cy="982181"/>
            <a:chOff x="0" y="0"/>
            <a:chExt cx="1044123" cy="2052334"/>
          </a:xfrm>
        </p:grpSpPr>
        <p:pic>
          <p:nvPicPr>
            <p:cNvPr id="144" name="Picture 48">
              <a:extLst>
                <a:ext uri="{FF2B5EF4-FFF2-40B4-BE49-F238E27FC236}">
                  <a16:creationId xmlns:a16="http://schemas.microsoft.com/office/drawing/2014/main" id="{05596ADD-939C-DFCC-D061-7379B0B3A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145" name="TextBox 49">
              <a:extLst>
                <a:ext uri="{FF2B5EF4-FFF2-40B4-BE49-F238E27FC236}">
                  <a16:creationId xmlns:a16="http://schemas.microsoft.com/office/drawing/2014/main" id="{DB603713-789F-6C70-71FA-ED14623EEB91}"/>
                </a:ext>
              </a:extLst>
            </p:cNvPr>
            <p:cNvSpPr txBox="1"/>
            <p:nvPr/>
          </p:nvSpPr>
          <p:spPr>
            <a:xfrm>
              <a:off x="96422" y="379225"/>
              <a:ext cx="772779" cy="864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05</a:t>
              </a:r>
            </a:p>
          </p:txBody>
        </p:sp>
      </p:grpSp>
      <p:sp>
        <p:nvSpPr>
          <p:cNvPr id="174" name="TextBox 34">
            <a:extLst>
              <a:ext uri="{FF2B5EF4-FFF2-40B4-BE49-F238E27FC236}">
                <a16:creationId xmlns:a16="http://schemas.microsoft.com/office/drawing/2014/main" id="{8C38E8A6-3091-7A6C-F397-AD48FC110E1A}"/>
              </a:ext>
            </a:extLst>
          </p:cNvPr>
          <p:cNvSpPr txBox="1"/>
          <p:nvPr/>
        </p:nvSpPr>
        <p:spPr>
          <a:xfrm>
            <a:off x="805121" y="636659"/>
            <a:ext cx="2157249" cy="852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</a:t>
            </a:r>
            <a:b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b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2568 – 2570)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4F6BF39E-23B4-16DB-3896-426EE1FE99FB}"/>
              </a:ext>
            </a:extLst>
          </p:cNvPr>
          <p:cNvSpPr txBox="1"/>
          <p:nvPr/>
        </p:nvSpPr>
        <p:spPr>
          <a:xfrm>
            <a:off x="2585743" y="540956"/>
            <a:ext cx="50309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โครงการพัฒนาระบบบริหารงานบุคลากรเชิงรุกสู่การพลิกโฉมมหาวิทยาลัย “กลุ่มพัฒนาชุมชนท้องถิ่นหรือชุมชนอื่น” (กลุ่ม 3) ภายใต้โครงการพัฒนาความเป็นเลิศของสถาบันอุดมศึกษาและพัฒนากำลังคนขั้นสูง (</a:t>
            </a:r>
            <a:r>
              <a:rPr lang="en-US" sz="16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Reinventing University</a:t>
            </a:r>
            <a:r>
              <a:rPr lang="th-TH" sz="16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 ประจำปีงบประมาณ พ.ศ. 2568 นั้น</a:t>
            </a:r>
            <a:endParaRPr lang="en-US" sz="1600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0F5E8B0B-0546-B7AE-2D1F-62C043D4B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55" y="1871499"/>
            <a:ext cx="3526692" cy="198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EA7A389-ED9D-988A-9179-32F9F137B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1625" y="1882206"/>
            <a:ext cx="3526691" cy="1925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980D119-BD73-7DF8-FE01-B9CA93BE7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56" y="4076516"/>
            <a:ext cx="3656616" cy="2048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74DB118-41EF-C3AF-0D7C-F5E403E88C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1625" y="4076516"/>
            <a:ext cx="3429412" cy="19257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5846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>
            <a:extLst>
              <a:ext uri="{FF2B5EF4-FFF2-40B4-BE49-F238E27FC236}">
                <a16:creationId xmlns:a16="http://schemas.microsoft.com/office/drawing/2014/main" id="{909299D9-9D8E-4B60-A3D3-1143D580E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59C2E9EE-2CE2-4DD2-B4E6-D38EE5FF523D}"/>
              </a:ext>
            </a:extLst>
          </p:cNvPr>
          <p:cNvSpPr txBox="1"/>
          <p:nvPr/>
        </p:nvSpPr>
        <p:spPr>
          <a:xfrm>
            <a:off x="3559512" y="123400"/>
            <a:ext cx="8571528" cy="584775"/>
          </a:xfrm>
          <a:prstGeom prst="rect">
            <a:avLst/>
          </a:prstGeom>
          <a:solidFill>
            <a:srgbClr val="FF33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บัญชี 4 ภาระงาน</a:t>
            </a:r>
            <a:r>
              <a:rPr kumimoji="0" lang="th-TH" sz="3200" b="1" i="0" u="none" strike="noStrike" kern="1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ทำนุบำรุง</a:t>
            </a:r>
            <a:r>
              <a:rPr kumimoji="0" lang="th-TH" sz="3200" b="1" i="0" u="none" strike="noStrike" kern="100" cap="none" spc="-2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ศิลป</a:t>
            </a:r>
            <a:r>
              <a:rPr kumimoji="0" lang="th-TH" sz="3200" b="1" i="0" u="none" strike="noStrike" kern="1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วัฒนธรรม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43" y="4624674"/>
            <a:ext cx="1650157" cy="1857793"/>
          </a:xfrm>
          <a:prstGeom prst="rect">
            <a:avLst/>
          </a:prstGeom>
        </p:spPr>
      </p:pic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B7300CE6-9FBA-22A2-57DC-C2E5FF8CAE33}"/>
              </a:ext>
            </a:extLst>
          </p:cNvPr>
          <p:cNvGraphicFramePr>
            <a:graphicFrameLocks noGrp="1"/>
          </p:cNvGraphicFramePr>
          <p:nvPr/>
        </p:nvGraphicFramePr>
        <p:xfrm>
          <a:off x="675929" y="805729"/>
          <a:ext cx="7309831" cy="53879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15831">
                  <a:extLst>
                    <a:ext uri="{9D8B030D-6E8A-4147-A177-3AD203B41FA5}">
                      <a16:colId xmlns:a16="http://schemas.microsoft.com/office/drawing/2014/main" val="4120698686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3156057504"/>
                    </a:ext>
                  </a:extLst>
                </a:gridCol>
                <a:gridCol w="1391920">
                  <a:extLst>
                    <a:ext uri="{9D8B030D-6E8A-4147-A177-3AD203B41FA5}">
                      <a16:colId xmlns:a16="http://schemas.microsoft.com/office/drawing/2014/main" val="901490769"/>
                    </a:ext>
                  </a:extLst>
                </a:gridCol>
              </a:tblGrid>
              <a:tr h="930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ลักษณะภาระงาน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(ชั่วโมง/สัปดาห์)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เอกสาร/หลักฐาน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0478261"/>
                  </a:ext>
                </a:extLst>
              </a:tr>
              <a:tr h="15222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 การเป็นหัวหน้าโครงการ/ประธานดำเนินงาน/กรรมการและเลขานุการ ที่เกี่ยวข้องกับงานทำนุบำรุง</a:t>
                      </a:r>
                      <a:r>
                        <a:rPr lang="th-TH" sz="2000" kern="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ศิลป</a:t>
                      </a: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วัฒนธรรม ที่สถาบันภาษา ศิลปะและวัฒนธรรมจัดสรรให้กับ 6 คณะ และโครงการด้านทำนุบำรุงที่คณะจัดขึ้น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1.00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คำสั่ง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7289448"/>
                  </a:ext>
                </a:extLst>
              </a:tr>
              <a:tr h="15222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 การเป็นผู้ร่วมดำเนินโครงการ/กรรมการ อนุกรรมการ คณะทำงานที่เกี่ยวข้องกับงานทำนุบำรุง</a:t>
                      </a:r>
                      <a:r>
                        <a:rPr lang="th-TH" sz="2000" kern="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ศิลป</a:t>
                      </a: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วัฒนธรรม   ที่สถาบันภาษา ศิลปะและวัฒนธรรมจัดสรรให้กับ 6 คณะ และโครงการด้านทำนุบำรุงที่คณะจัดขึ้น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0.30</a:t>
                      </a:r>
                      <a:endParaRPr lang="en-US" sz="1800" b="1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คำสั่ง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1355004"/>
                  </a:ext>
                </a:extLst>
              </a:tr>
              <a:tr h="11416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 การเป็นผู้เข้าร่วมโครงการที่เกี่ยวข้องกับงานทำนุบำรุง</a:t>
                      </a:r>
                      <a:r>
                        <a:rPr lang="th-TH" sz="2000" kern="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ศิลป</a:t>
                      </a: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วัฒนธรรม ที่สถาบันภาษา ศิลปะและวัฒนธรรมจัดสรรให้กับ 6 คณะ และโครงการด้านทำนุบำรุงที่คณะจัดขึ้น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0.15</a:t>
                      </a:r>
                      <a:endParaRPr lang="en-US" sz="1800" b="1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ใบลงทะเบียน/ภาพถ่าย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1309890"/>
                  </a:ext>
                </a:extLst>
              </a:tr>
            </a:tbl>
          </a:graphicData>
        </a:graphic>
      </p:graphicFrame>
      <p:sp>
        <p:nvSpPr>
          <p:cNvPr id="5" name="วงเล็บปีกกาขวา 4">
            <a:extLst>
              <a:ext uri="{FF2B5EF4-FFF2-40B4-BE49-F238E27FC236}">
                <a16:creationId xmlns:a16="http://schemas.microsoft.com/office/drawing/2014/main" id="{02ABD47B-BCC0-5122-DD8B-EF8AA61D906E}"/>
              </a:ext>
            </a:extLst>
          </p:cNvPr>
          <p:cNvSpPr/>
          <p:nvPr/>
        </p:nvSpPr>
        <p:spPr>
          <a:xfrm>
            <a:off x="8087360" y="1818640"/>
            <a:ext cx="741680" cy="427736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9D1BD141-0940-0CBB-D8A2-E325774734A0}"/>
              </a:ext>
            </a:extLst>
          </p:cNvPr>
          <p:cNvSpPr txBox="1"/>
          <p:nvPr/>
        </p:nvSpPr>
        <p:spPr>
          <a:xfrm>
            <a:off x="8890553" y="2062481"/>
            <a:ext cx="26255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เช่น ในปีงบประมาณ พ.ศ.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2568 </a:t>
            </a:r>
            <a: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โครงการสนับสนุน ส่งเสริมงานด้านทำนุบำรุงศิลปะและวัฒนธรรม ของ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6 </a:t>
            </a:r>
            <a: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คณะ และโครงการด้านทำนุบำรุงที่คณะจัดขึ้น</a:t>
            </a:r>
          </a:p>
        </p:txBody>
      </p:sp>
    </p:spTree>
    <p:extLst>
      <p:ext uri="{BB962C8B-B14F-4D97-AF65-F5344CB8AC3E}">
        <p14:creationId xmlns:p14="http://schemas.microsoft.com/office/powerpoint/2010/main" val="3224390240"/>
      </p:ext>
    </p:extLst>
  </p:cSld>
  <p:clrMapOvr>
    <a:masterClrMapping/>
  </p:clrMapOvr>
  <p:transition spd="slow"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14C83-2258-41C2-7044-343CFEF3B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>
            <a:extLst>
              <a:ext uri="{FF2B5EF4-FFF2-40B4-BE49-F238E27FC236}">
                <a16:creationId xmlns:a16="http://schemas.microsoft.com/office/drawing/2014/main" id="{B3AE51C0-EE3B-A7AB-3518-897594C4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34AC05ED-E041-B507-F974-AF0B723CAC00}"/>
              </a:ext>
            </a:extLst>
          </p:cNvPr>
          <p:cNvSpPr txBox="1"/>
          <p:nvPr/>
        </p:nvSpPr>
        <p:spPr>
          <a:xfrm>
            <a:off x="3559512" y="123400"/>
            <a:ext cx="8571528" cy="584775"/>
          </a:xfrm>
          <a:prstGeom prst="rect">
            <a:avLst/>
          </a:prstGeom>
          <a:solidFill>
            <a:srgbClr val="FF33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บัญชี 4 ภาระงาน</a:t>
            </a:r>
            <a:r>
              <a:rPr kumimoji="0" lang="th-TH" sz="3200" b="1" i="0" u="none" strike="noStrike" kern="1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ทำนุบำรุง</a:t>
            </a:r>
            <a:r>
              <a:rPr kumimoji="0" lang="th-TH" sz="3200" b="1" i="0" u="none" strike="noStrike" kern="100" cap="none" spc="-2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ศิลป</a:t>
            </a:r>
            <a:r>
              <a:rPr kumimoji="0" lang="th-TH" sz="3200" b="1" i="0" u="none" strike="noStrike" kern="1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วัฒนธรรม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A77AE37-BEEA-1074-32C8-190E9F719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27D55617-D29E-D4CF-D066-621F74A3D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43" y="4624674"/>
            <a:ext cx="1650157" cy="1857793"/>
          </a:xfrm>
          <a:prstGeom prst="rect">
            <a:avLst/>
          </a:prstGeom>
        </p:spPr>
      </p:pic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53D5060F-7A9C-69D1-F92E-6D186693BD59}"/>
              </a:ext>
            </a:extLst>
          </p:cNvPr>
          <p:cNvGraphicFramePr>
            <a:graphicFrameLocks noGrp="1"/>
          </p:cNvGraphicFramePr>
          <p:nvPr/>
        </p:nvGraphicFramePr>
        <p:xfrm>
          <a:off x="489902" y="1146335"/>
          <a:ext cx="7658419" cy="51891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03902">
                  <a:extLst>
                    <a:ext uri="{9D8B030D-6E8A-4147-A177-3AD203B41FA5}">
                      <a16:colId xmlns:a16="http://schemas.microsoft.com/office/drawing/2014/main" val="268366169"/>
                    </a:ext>
                  </a:extLst>
                </a:gridCol>
                <a:gridCol w="1668272">
                  <a:extLst>
                    <a:ext uri="{9D8B030D-6E8A-4147-A177-3AD203B41FA5}">
                      <a16:colId xmlns:a16="http://schemas.microsoft.com/office/drawing/2014/main" val="2002762464"/>
                    </a:ext>
                  </a:extLst>
                </a:gridCol>
                <a:gridCol w="1586245">
                  <a:extLst>
                    <a:ext uri="{9D8B030D-6E8A-4147-A177-3AD203B41FA5}">
                      <a16:colId xmlns:a16="http://schemas.microsoft.com/office/drawing/2014/main" val="2787371232"/>
                    </a:ext>
                  </a:extLst>
                </a:gridCol>
              </a:tblGrid>
              <a:tr h="7364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ลักษณะภาระงาน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</a:t>
                      </a:r>
                      <a:endParaRPr lang="en-US" sz="18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(ชั่วโมง/สัปดาห์)</a:t>
                      </a:r>
                      <a:endParaRPr lang="en-US" sz="18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เอกสาร/หลักฐาน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5586006"/>
                  </a:ext>
                </a:extLst>
              </a:tr>
              <a:tr h="889616"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4. การเป็นวิทยากรฝึกอบรมที่เกี่ยวข้องกับงาน        ทำนุบำรุง</a:t>
                      </a:r>
                      <a:r>
                        <a:rPr lang="th-TH" sz="2400" kern="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ศิลป</a:t>
                      </a:r>
                      <a:r>
                        <a:rPr lang="th-TH" sz="2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วัฒนธรรม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1.00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หนังสือเชิญ /แบบตอบรับ</a:t>
                      </a:r>
                      <a:r>
                        <a:rPr lang="en-US" sz="2400" b="1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/</a:t>
                      </a:r>
                      <a:r>
                        <a:rPr lang="th-TH" sz="2400" b="1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คำสั่ง/ภาพถ่าย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312685"/>
                  </a:ext>
                </a:extLst>
              </a:tr>
              <a:tr h="1779232"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5. การเป็นกรรมการผู้ทรงคุณวุฒิ หรือกรรมการตรวจประเมินงานด้านทำนุบำรุง</a:t>
                      </a:r>
                      <a:r>
                        <a:rPr lang="th-TH" sz="2400" kern="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ศิลป</a:t>
                      </a:r>
                      <a:r>
                        <a:rPr lang="th-TH" sz="2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วัฒนธรรม แก่หน่วยงานภายนอกและภายในมหาวิทยาลัย 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0.45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หนังสือเชิญ/ประกาศที่มีรายชื่อเป็นผู้ทรงคุณวุฒิหรือกรรมการตรวจการประเมิน/ภาพถ่าย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8488407"/>
                  </a:ext>
                </a:extLst>
              </a:tr>
            </a:tbl>
          </a:graphicData>
        </a:graphic>
      </p:graphicFrame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id="{A8AC572F-CB78-273A-AB15-B18C675C1AEF}"/>
              </a:ext>
            </a:extLst>
          </p:cNvPr>
          <p:cNvSpPr/>
          <p:nvPr/>
        </p:nvSpPr>
        <p:spPr>
          <a:xfrm>
            <a:off x="8148321" y="2470356"/>
            <a:ext cx="548639" cy="3454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ลูกศร: ขวา 4">
            <a:extLst>
              <a:ext uri="{FF2B5EF4-FFF2-40B4-BE49-F238E27FC236}">
                <a16:creationId xmlns:a16="http://schemas.microsoft.com/office/drawing/2014/main" id="{A00C31CC-2C11-A15D-8F67-63E9AEA8625F}"/>
              </a:ext>
            </a:extLst>
          </p:cNvPr>
          <p:cNvSpPr/>
          <p:nvPr/>
        </p:nvSpPr>
        <p:spPr>
          <a:xfrm>
            <a:off x="8132067" y="4139817"/>
            <a:ext cx="548639" cy="3454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4AA4EF8-B6EF-ACC3-C441-0D8A00B5C0FE}"/>
              </a:ext>
            </a:extLst>
          </p:cNvPr>
          <p:cNvSpPr txBox="1"/>
          <p:nvPr/>
        </p:nvSpPr>
        <p:spPr>
          <a:xfrm>
            <a:off x="8664451" y="1965867"/>
            <a:ext cx="35878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เช่น การเป็นวิทยากรอบรม</a:t>
            </a:r>
            <a:b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</a:br>
            <a:r>
              <a:rPr kumimoji="0" lang="th-TH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การทำ</a:t>
            </a:r>
            <a: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ขันหมากเบ็ง </a:t>
            </a:r>
            <a:r>
              <a:rPr kumimoji="0" lang="th-TH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การทำ</a:t>
            </a:r>
            <a: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บายศรี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อบรมมารยาทไทย เป็นต้น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264E5238-CF25-FCC9-BE82-93DB383F4BEB}"/>
              </a:ext>
            </a:extLst>
          </p:cNvPr>
          <p:cNvSpPr txBox="1"/>
          <p:nvPr/>
        </p:nvSpPr>
        <p:spPr>
          <a:xfrm>
            <a:off x="8664451" y="3498917"/>
            <a:ext cx="344998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เช่น การเป็นกรรมการผู้ทรง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คุณวุฒิ ในการพิจารณาบทความ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วิชาการด้านทำนุบำรุง</a:t>
            </a:r>
            <a:r>
              <a:rPr kumimoji="0" lang="th-TH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ศิลป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-</a:t>
            </a:r>
            <a:endParaRPr kumimoji="0" lang="th-TH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วัฒนธรรม เป็นต้น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8002079"/>
      </p:ext>
    </p:extLst>
  </p:cSld>
  <p:clrMapOvr>
    <a:masterClrMapping/>
  </p:clrMapOvr>
  <p:transition spd="slow"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EFE29-2A0E-BB6C-3945-ABDD8CA42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>
            <a:extLst>
              <a:ext uri="{FF2B5EF4-FFF2-40B4-BE49-F238E27FC236}">
                <a16:creationId xmlns:a16="http://schemas.microsoft.com/office/drawing/2014/main" id="{EDF37F54-7009-5BD5-0246-F327913E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DEFE01E9-8D24-10C5-3077-AF0FE52F7038}"/>
              </a:ext>
            </a:extLst>
          </p:cNvPr>
          <p:cNvSpPr txBox="1"/>
          <p:nvPr/>
        </p:nvSpPr>
        <p:spPr>
          <a:xfrm>
            <a:off x="3559512" y="123400"/>
            <a:ext cx="8571528" cy="584775"/>
          </a:xfrm>
          <a:prstGeom prst="rect">
            <a:avLst/>
          </a:prstGeom>
          <a:solidFill>
            <a:srgbClr val="FF33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บัญชี 4 ภาระงาน</a:t>
            </a:r>
            <a:r>
              <a:rPr kumimoji="0" lang="th-TH" sz="3200" b="1" i="0" u="none" strike="noStrike" kern="1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ทำนุบำรุง</a:t>
            </a:r>
            <a:r>
              <a:rPr kumimoji="0" lang="th-TH" sz="3200" b="1" i="0" u="none" strike="noStrike" kern="100" cap="none" spc="-2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ศิลป</a:t>
            </a:r>
            <a:r>
              <a:rPr kumimoji="0" lang="th-TH" sz="3200" b="1" i="0" u="none" strike="noStrike" kern="1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วัฒนธรรม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32FB3A90-1CEE-049E-72CA-E772C84C8B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9F9B2848-75D3-12EF-01B6-1C09302D2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43" y="4624674"/>
            <a:ext cx="1650157" cy="1857793"/>
          </a:xfrm>
          <a:prstGeom prst="rect">
            <a:avLst/>
          </a:prstGeom>
        </p:spPr>
      </p:pic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E7A0E898-617E-E2E4-917A-62906418F996}"/>
              </a:ext>
            </a:extLst>
          </p:cNvPr>
          <p:cNvGraphicFramePr>
            <a:graphicFrameLocks noGrp="1"/>
          </p:cNvGraphicFramePr>
          <p:nvPr/>
        </p:nvGraphicFramePr>
        <p:xfrm>
          <a:off x="655609" y="931605"/>
          <a:ext cx="9616150" cy="52818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71672">
                  <a:extLst>
                    <a:ext uri="{9D8B030D-6E8A-4147-A177-3AD203B41FA5}">
                      <a16:colId xmlns:a16="http://schemas.microsoft.com/office/drawing/2014/main" val="2753765754"/>
                    </a:ext>
                  </a:extLst>
                </a:gridCol>
                <a:gridCol w="2072761">
                  <a:extLst>
                    <a:ext uri="{9D8B030D-6E8A-4147-A177-3AD203B41FA5}">
                      <a16:colId xmlns:a16="http://schemas.microsoft.com/office/drawing/2014/main" val="2668574569"/>
                    </a:ext>
                  </a:extLst>
                </a:gridCol>
                <a:gridCol w="2071717">
                  <a:extLst>
                    <a:ext uri="{9D8B030D-6E8A-4147-A177-3AD203B41FA5}">
                      <a16:colId xmlns:a16="http://schemas.microsoft.com/office/drawing/2014/main" val="2403315010"/>
                    </a:ext>
                  </a:extLst>
                </a:gridCol>
              </a:tblGrid>
              <a:tr h="729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ลักษณะภาระงาน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(ชั่วโมง/สัปดาห์)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เอกสาร/หลักฐาน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6232018"/>
                  </a:ext>
                </a:extLst>
              </a:tr>
              <a:tr h="586079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6. การเป็นผู้ดำเนินการสร้างสรรค์ทาง</a:t>
                      </a:r>
                      <a:r>
                        <a:rPr lang="th-TH" sz="2000" kern="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ศิลป</a:t>
                      </a: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วัฒนธรรม และได้รับการยอมรับระดับชาติ 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8778207"/>
                  </a:ext>
                </a:extLst>
              </a:tr>
              <a:tr h="586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6.1 การเป็นผู้ดำเนินการสร้างสรรค์ทาง</a:t>
                      </a:r>
                      <a:r>
                        <a:rPr lang="th-TH" sz="2000" kern="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ศิลป</a:t>
                      </a: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วัฒนธรรม และได้รับรางวัลระดับชาติ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4.00</a:t>
                      </a:r>
                      <a:endParaRPr lang="en-US" sz="18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ผลงาน/เอกสาร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ที่เกี่ยวข้อง/ภาพถ่าย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2607504"/>
                  </a:ext>
                </a:extLst>
              </a:tr>
              <a:tr h="586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6.2 การเป็นผู้ดำเนินการสร้างสรรค์ทาง</a:t>
                      </a:r>
                      <a:r>
                        <a:rPr lang="th-TH" sz="2000" kern="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ศิลป</a:t>
                      </a: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วัฒนธรรม และได้รับรางวัลระดับภูมิภาค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3.00</a:t>
                      </a:r>
                      <a:endParaRPr lang="en-US" sz="18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965928"/>
                  </a:ext>
                </a:extLst>
              </a:tr>
              <a:tr h="8791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6.3 การเป็นผู้ดำเนินการสร้างสรรค์ทาง</a:t>
                      </a:r>
                      <a:r>
                        <a:rPr lang="th-TH" sz="2000" kern="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ศิลป</a:t>
                      </a: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วัฒนธรรม และได้รับพิจารณาเข้าร่วมแสดงระดับชาติ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2.00</a:t>
                      </a:r>
                      <a:endParaRPr lang="en-US" sz="18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155286"/>
                  </a:ext>
                </a:extLst>
              </a:tr>
              <a:tr h="8791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6.4 การเป็นผู้ดำเนินการสร้างสรรค์ทาง</a:t>
                      </a:r>
                      <a:r>
                        <a:rPr lang="th-TH" sz="2000" kern="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ศิลป</a:t>
                      </a: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วัฒนธรรม และได้รับพิจารณาเข้าร่วมแสดงระดับภูมิภาค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1.00</a:t>
                      </a:r>
                      <a:endParaRPr lang="en-US" sz="18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503025"/>
                  </a:ext>
                </a:extLst>
              </a:tr>
              <a:tr h="8791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6.5 การเป็นผู้ดำเนินการสร้างสรรค์ทาง</a:t>
                      </a:r>
                      <a:r>
                        <a:rPr lang="th-TH" sz="2000" kern="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ศิลป</a:t>
                      </a:r>
                      <a:r>
                        <a:rPr lang="th-TH" sz="20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วัฒนธรรม และได้เข้าร่วมประกวด/แข่งขันในทุกระดับ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0.30</a:t>
                      </a:r>
                      <a:endParaRPr lang="en-US" sz="18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058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422298"/>
      </p:ext>
    </p:extLst>
  </p:cSld>
  <p:clrMapOvr>
    <a:masterClrMapping/>
  </p:clrMapOvr>
  <p:transition spd="slow"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A7280-35BE-9B8D-8479-01CA9EA60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>
            <a:extLst>
              <a:ext uri="{FF2B5EF4-FFF2-40B4-BE49-F238E27FC236}">
                <a16:creationId xmlns:a16="http://schemas.microsoft.com/office/drawing/2014/main" id="{38E5DD39-DA0E-E4FD-C975-AEE9B5E8A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E18F1ED7-176E-E730-4662-AF54337E704D}"/>
              </a:ext>
            </a:extLst>
          </p:cNvPr>
          <p:cNvSpPr txBox="1"/>
          <p:nvPr/>
        </p:nvSpPr>
        <p:spPr>
          <a:xfrm>
            <a:off x="3559512" y="123400"/>
            <a:ext cx="8571528" cy="584775"/>
          </a:xfrm>
          <a:prstGeom prst="rect">
            <a:avLst/>
          </a:prstGeom>
          <a:solidFill>
            <a:srgbClr val="FF33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บัญชี 4 ภาระงาน</a:t>
            </a:r>
            <a:r>
              <a:rPr kumimoji="0" lang="th-TH" sz="3200" b="1" i="0" u="none" strike="noStrike" kern="1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ทำนุบำรุง</a:t>
            </a:r>
            <a:r>
              <a:rPr kumimoji="0" lang="th-TH" sz="3200" b="1" i="0" u="none" strike="noStrike" kern="100" cap="none" spc="-2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ศิลป</a:t>
            </a:r>
            <a:r>
              <a:rPr kumimoji="0" lang="th-TH" sz="3200" b="1" i="0" u="none" strike="noStrike" kern="1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วัฒนธรรม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1F9470EB-B379-5655-52C5-C4F9F5D4C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B2289A69-A514-6779-E6D0-2C3AC0B23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43" y="4624674"/>
            <a:ext cx="1650157" cy="1857793"/>
          </a:xfrm>
          <a:prstGeom prst="rect">
            <a:avLst/>
          </a:prstGeom>
        </p:spPr>
      </p:pic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5EBC184E-B180-1C39-0871-FD7EE83954E0}"/>
              </a:ext>
            </a:extLst>
          </p:cNvPr>
          <p:cNvGraphicFramePr>
            <a:graphicFrameLocks noGrp="1"/>
          </p:cNvGraphicFramePr>
          <p:nvPr/>
        </p:nvGraphicFramePr>
        <p:xfrm>
          <a:off x="503209" y="1554255"/>
          <a:ext cx="7634952" cy="3279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4353">
                  <a:extLst>
                    <a:ext uri="{9D8B030D-6E8A-4147-A177-3AD203B41FA5}">
                      <a16:colId xmlns:a16="http://schemas.microsoft.com/office/drawing/2014/main" val="3592464794"/>
                    </a:ext>
                  </a:extLst>
                </a:gridCol>
                <a:gridCol w="1645714">
                  <a:extLst>
                    <a:ext uri="{9D8B030D-6E8A-4147-A177-3AD203B41FA5}">
                      <a16:colId xmlns:a16="http://schemas.microsoft.com/office/drawing/2014/main" val="2416909555"/>
                    </a:ext>
                  </a:extLst>
                </a:gridCol>
                <a:gridCol w="1644885">
                  <a:extLst>
                    <a:ext uri="{9D8B030D-6E8A-4147-A177-3AD203B41FA5}">
                      <a16:colId xmlns:a16="http://schemas.microsoft.com/office/drawing/2014/main" val="1041690872"/>
                    </a:ext>
                  </a:extLst>
                </a:gridCol>
              </a:tblGrid>
              <a:tr h="930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ลักษณะภาระงาน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</a:t>
                      </a:r>
                      <a:endParaRPr lang="en-US" sz="18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(ชั่วโมง/สัปดาห์)</a:t>
                      </a:r>
                      <a:endParaRPr lang="en-US" sz="18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เอกสาร/หลักฐาน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2781388"/>
                  </a:ext>
                </a:extLst>
              </a:tr>
              <a:tr h="2259508"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7. การเป็นกรรมการตัดสินการแข่งขันงานที่เกี่ยวกับด้านทำนุบำรุง</a:t>
                      </a:r>
                      <a:r>
                        <a:rPr lang="th-TH" sz="2400" kern="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ศิลป</a:t>
                      </a:r>
                      <a:r>
                        <a:rPr lang="th-TH" sz="2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วัฒนธรรม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800" b="1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0.30</a:t>
                      </a:r>
                      <a:endParaRPr lang="en-US" sz="20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หนังสือเชิญ/แบบตอบรับ/ประกาศเกณฑ์การแข่งขัน/ประกาศผลรางวัล/ภาพถ่าย 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6734303"/>
                  </a:ext>
                </a:extLst>
              </a:tr>
            </a:tbl>
          </a:graphicData>
        </a:graphic>
      </p:graphicFrame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id="{6C2D7804-85C3-C1E5-1E68-6C3873B10701}"/>
              </a:ext>
            </a:extLst>
          </p:cNvPr>
          <p:cNvSpPr/>
          <p:nvPr/>
        </p:nvSpPr>
        <p:spPr>
          <a:xfrm>
            <a:off x="8138161" y="3188705"/>
            <a:ext cx="548639" cy="3454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61B48825-1CA9-361B-9A67-268E218DFB0C}"/>
              </a:ext>
            </a:extLst>
          </p:cNvPr>
          <p:cNvSpPr txBox="1"/>
          <p:nvPr/>
        </p:nvSpPr>
        <p:spPr>
          <a:xfrm>
            <a:off x="8686800" y="2736502"/>
            <a:ext cx="31357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เช่น การเป็นกรรมการตัดสิน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การประกวดวาดภาพระบายสี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เนื่องในวันวิสาขบูชา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222424551"/>
      </p:ext>
    </p:extLst>
  </p:cSld>
  <p:clrMapOvr>
    <a:masterClrMapping/>
  </p:clrMapOvr>
  <p:transition spd="slow"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385DF-06EE-1D50-19A7-DD54D09D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>
            <a:extLst>
              <a:ext uri="{FF2B5EF4-FFF2-40B4-BE49-F238E27FC236}">
                <a16:creationId xmlns:a16="http://schemas.microsoft.com/office/drawing/2014/main" id="{933ABA3B-994D-AD3A-398C-3C9D305F8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AA3DDB6F-29C2-BCC8-60A2-2CF24D19C32B}"/>
              </a:ext>
            </a:extLst>
          </p:cNvPr>
          <p:cNvSpPr txBox="1"/>
          <p:nvPr/>
        </p:nvSpPr>
        <p:spPr>
          <a:xfrm>
            <a:off x="3559512" y="123400"/>
            <a:ext cx="8571528" cy="584775"/>
          </a:xfrm>
          <a:prstGeom prst="rect">
            <a:avLst/>
          </a:prstGeom>
          <a:solidFill>
            <a:srgbClr val="FF33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บัญชี 4 ภาระงาน</a:t>
            </a:r>
            <a:r>
              <a:rPr kumimoji="0" lang="th-TH" sz="3200" b="1" i="0" u="none" strike="noStrike" kern="1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ทำนุบำรุง</a:t>
            </a:r>
            <a:r>
              <a:rPr kumimoji="0" lang="th-TH" sz="3200" b="1" i="0" u="none" strike="noStrike" kern="100" cap="none" spc="-2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ศิลป</a:t>
            </a:r>
            <a:r>
              <a:rPr kumimoji="0" lang="th-TH" sz="3200" b="1" i="0" u="none" strike="noStrike" kern="1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วัฒนธรรม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5C76D3E8-CA93-778A-1E5D-B5BF6962D0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9980EE98-60ED-B06F-93DD-39B8351B0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43" y="4624674"/>
            <a:ext cx="1650157" cy="1857793"/>
          </a:xfrm>
          <a:prstGeom prst="rect">
            <a:avLst/>
          </a:prstGeom>
        </p:spPr>
      </p:pic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132F1871-0A65-23E2-6B16-6DC0F2C40A1A}"/>
              </a:ext>
            </a:extLst>
          </p:cNvPr>
          <p:cNvGraphicFramePr>
            <a:graphicFrameLocks noGrp="1"/>
          </p:cNvGraphicFramePr>
          <p:nvPr/>
        </p:nvGraphicFramePr>
        <p:xfrm>
          <a:off x="404005" y="1893109"/>
          <a:ext cx="7164525" cy="28410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76676">
                  <a:extLst>
                    <a:ext uri="{9D8B030D-6E8A-4147-A177-3AD203B41FA5}">
                      <a16:colId xmlns:a16="http://schemas.microsoft.com/office/drawing/2014/main" val="3592464794"/>
                    </a:ext>
                  </a:extLst>
                </a:gridCol>
                <a:gridCol w="1544313">
                  <a:extLst>
                    <a:ext uri="{9D8B030D-6E8A-4147-A177-3AD203B41FA5}">
                      <a16:colId xmlns:a16="http://schemas.microsoft.com/office/drawing/2014/main" val="2416909555"/>
                    </a:ext>
                  </a:extLst>
                </a:gridCol>
                <a:gridCol w="1543536">
                  <a:extLst>
                    <a:ext uri="{9D8B030D-6E8A-4147-A177-3AD203B41FA5}">
                      <a16:colId xmlns:a16="http://schemas.microsoft.com/office/drawing/2014/main" val="1041690872"/>
                    </a:ext>
                  </a:extLst>
                </a:gridCol>
              </a:tblGrid>
              <a:tr h="863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ลักษณะภาระงาน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(ชั่วโมง/สัปดาห์)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เอกสาร/หลักฐาน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2781388"/>
                  </a:ext>
                </a:extLst>
              </a:tr>
              <a:tr h="1396939"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8. การเข้าร่วมกิจกรรมด้านทำนุบำรุง</a:t>
                      </a:r>
                      <a:r>
                        <a:rPr lang="th-TH" sz="2400" kern="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ศิลป</a:t>
                      </a:r>
                      <a:r>
                        <a:rPr lang="th-TH" sz="2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วัฒนธรรมที่มหาวิทยาลัยกำหนด เช่น งานรัฐพิธี งานทำบุญ การเข้าร่วมพิธีกรรมทางศาสนา เป็นต้น 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800" b="1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0.15</a:t>
                      </a:r>
                      <a:endParaRPr lang="en-US" sz="20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2400" b="1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เอกสารที่เกี่ยวข้อง/ภาพถ่าย/ใบลงทะเบียน 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2421999"/>
                  </a:ext>
                </a:extLst>
              </a:tr>
            </a:tbl>
          </a:graphicData>
        </a:graphic>
      </p:graphicFrame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id="{D80CDD2A-E673-0FFA-E848-284F2CBE8870}"/>
              </a:ext>
            </a:extLst>
          </p:cNvPr>
          <p:cNvSpPr/>
          <p:nvPr/>
        </p:nvSpPr>
        <p:spPr>
          <a:xfrm>
            <a:off x="8575040" y="2866596"/>
            <a:ext cx="548639" cy="3454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ลูกศร: ขวา 4">
            <a:extLst>
              <a:ext uri="{FF2B5EF4-FFF2-40B4-BE49-F238E27FC236}">
                <a16:creationId xmlns:a16="http://schemas.microsoft.com/office/drawing/2014/main" id="{CB17B4BD-AD78-41E2-6ED9-6168EE8B481A}"/>
              </a:ext>
            </a:extLst>
          </p:cNvPr>
          <p:cNvSpPr/>
          <p:nvPr/>
        </p:nvSpPr>
        <p:spPr>
          <a:xfrm>
            <a:off x="8575039" y="5025017"/>
            <a:ext cx="548639" cy="3454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D10D166-0707-FD77-300E-459C2ACA87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759" b="4471"/>
          <a:stretch/>
        </p:blipFill>
        <p:spPr>
          <a:xfrm>
            <a:off x="7670800" y="766453"/>
            <a:ext cx="4368800" cy="579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92631"/>
      </p:ext>
    </p:extLst>
  </p:cSld>
  <p:clrMapOvr>
    <a:masterClrMapping/>
  </p:clrMapOvr>
  <p:transition spd="slow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2E914-F588-70DF-B3A9-6EBF43D48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รูปแบบอิสระ: รูปร่าง 41">
            <a:extLst>
              <a:ext uri="{FF2B5EF4-FFF2-40B4-BE49-F238E27FC236}">
                <a16:creationId xmlns:a16="http://schemas.microsoft.com/office/drawing/2014/main" id="{94C0AA34-E92D-356D-0E1F-EF301795B503}"/>
              </a:ext>
            </a:extLst>
          </p:cNvPr>
          <p:cNvSpPr/>
          <p:nvPr/>
        </p:nvSpPr>
        <p:spPr>
          <a:xfrm>
            <a:off x="6504538" y="8342886"/>
            <a:ext cx="9698523" cy="1763147"/>
          </a:xfrm>
          <a:custGeom>
            <a:avLst/>
            <a:gdLst>
              <a:gd name="connsiteX0" fmla="*/ 0 w 9698523"/>
              <a:gd name="connsiteY0" fmla="*/ 0 h 1763147"/>
              <a:gd name="connsiteX1" fmla="*/ 9698523 w 9698523"/>
              <a:gd name="connsiteY1" fmla="*/ 0 h 1763147"/>
              <a:gd name="connsiteX2" fmla="*/ 9698523 w 9698523"/>
              <a:gd name="connsiteY2" fmla="*/ 1763147 h 1763147"/>
              <a:gd name="connsiteX3" fmla="*/ 981142 w 9698523"/>
              <a:gd name="connsiteY3" fmla="*/ 1763147 h 1763147"/>
              <a:gd name="connsiteX4" fmla="*/ 0 w 9698523"/>
              <a:gd name="connsiteY4" fmla="*/ 0 h 176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523" h="1763147">
                <a:moveTo>
                  <a:pt x="0" y="0"/>
                </a:moveTo>
                <a:lnTo>
                  <a:pt x="9698523" y="0"/>
                </a:lnTo>
                <a:lnTo>
                  <a:pt x="9698523" y="1763147"/>
                </a:lnTo>
                <a:lnTo>
                  <a:pt x="981142" y="1763147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1" name="รูปแบบอิสระ: รูปร่าง 20">
            <a:extLst>
              <a:ext uri="{FF2B5EF4-FFF2-40B4-BE49-F238E27FC236}">
                <a16:creationId xmlns:a16="http://schemas.microsoft.com/office/drawing/2014/main" id="{96746B3D-7B4B-8F6B-F364-B9AA9D807E08}"/>
              </a:ext>
            </a:extLst>
          </p:cNvPr>
          <p:cNvSpPr/>
          <p:nvPr/>
        </p:nvSpPr>
        <p:spPr>
          <a:xfrm>
            <a:off x="1734656" y="-1899516"/>
            <a:ext cx="9438444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4" name="ตัวแทนหมายเลขสไลด์ 64">
            <a:extLst>
              <a:ext uri="{FF2B5EF4-FFF2-40B4-BE49-F238E27FC236}">
                <a16:creationId xmlns:a16="http://schemas.microsoft.com/office/drawing/2014/main" id="{BCAC1209-FF01-BE78-8081-808A1244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55</a:t>
            </a:fld>
            <a:endParaRPr lang="th-TH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058ED31A-21CE-7391-E13C-2B308BD44C1F}"/>
              </a:ext>
            </a:extLst>
          </p:cNvPr>
          <p:cNvSpPr txBox="1"/>
          <p:nvPr/>
        </p:nvSpPr>
        <p:spPr>
          <a:xfrm>
            <a:off x="3656537" y="13100"/>
            <a:ext cx="743723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ตัวอย่าง สรุปบัญชี 4 ในระบบ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1FE9D279-8FC7-D139-179A-B395AAD520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43" y="183958"/>
            <a:ext cx="702028" cy="463665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DEB7557-E194-8162-E388-E18BA8E61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088" y="660770"/>
            <a:ext cx="10165580" cy="618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34753"/>
      </p:ext>
    </p:extLst>
  </p:cSld>
  <p:clrMapOvr>
    <a:masterClrMapping/>
  </p:clrMapOvr>
  <p:transition spd="slow">
    <p:wipe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รูปแบบอิสระ: รูปร่าง 30"/>
          <p:cNvSpPr/>
          <p:nvPr/>
        </p:nvSpPr>
        <p:spPr>
          <a:xfrm>
            <a:off x="6046" y="-50259"/>
            <a:ext cx="5385307" cy="6611480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44" name="รูปแบบอิสระ: รูปร่าง 43"/>
          <p:cNvSpPr/>
          <p:nvPr/>
        </p:nvSpPr>
        <p:spPr>
          <a:xfrm>
            <a:off x="145849" y="0"/>
            <a:ext cx="5135452" cy="6628676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50" name="รูปแบบอิสระ: รูปร่าง 49"/>
          <p:cNvSpPr/>
          <p:nvPr/>
        </p:nvSpPr>
        <p:spPr>
          <a:xfrm>
            <a:off x="1728609" y="-170881"/>
            <a:ext cx="10457345" cy="3147256"/>
          </a:xfrm>
          <a:custGeom>
            <a:avLst/>
            <a:gdLst>
              <a:gd name="connsiteX0" fmla="*/ 0 w 10457345"/>
              <a:gd name="connsiteY0" fmla="*/ 0 h 3147256"/>
              <a:gd name="connsiteX1" fmla="*/ 10457345 w 10457345"/>
              <a:gd name="connsiteY1" fmla="*/ 0 h 3147256"/>
              <a:gd name="connsiteX2" fmla="*/ 10457345 w 10457345"/>
              <a:gd name="connsiteY2" fmla="*/ 3147256 h 3147256"/>
              <a:gd name="connsiteX3" fmla="*/ 1751360 w 10457345"/>
              <a:gd name="connsiteY3" fmla="*/ 3147256 h 3147256"/>
              <a:gd name="connsiteX4" fmla="*/ 0 w 10457345"/>
              <a:gd name="connsiteY4" fmla="*/ 0 h 314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7345" h="3147256">
                <a:moveTo>
                  <a:pt x="0" y="0"/>
                </a:moveTo>
                <a:lnTo>
                  <a:pt x="10457345" y="0"/>
                </a:lnTo>
                <a:lnTo>
                  <a:pt x="10457345" y="3147256"/>
                </a:lnTo>
                <a:lnTo>
                  <a:pt x="1751360" y="3147256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55" name="รูปแบบอิสระ: รูปร่าง 54"/>
          <p:cNvSpPr/>
          <p:nvPr/>
        </p:nvSpPr>
        <p:spPr>
          <a:xfrm>
            <a:off x="3266587" y="2549793"/>
            <a:ext cx="9073423" cy="4078883"/>
          </a:xfrm>
          <a:custGeom>
            <a:avLst/>
            <a:gdLst>
              <a:gd name="connsiteX0" fmla="*/ 0 w 9020325"/>
              <a:gd name="connsiteY0" fmla="*/ 0 h 4078673"/>
              <a:gd name="connsiteX1" fmla="*/ 9020325 w 9020325"/>
              <a:gd name="connsiteY1" fmla="*/ 0 h 4078673"/>
              <a:gd name="connsiteX2" fmla="*/ 9020325 w 9020325"/>
              <a:gd name="connsiteY2" fmla="*/ 4078673 h 4078673"/>
              <a:gd name="connsiteX3" fmla="*/ 2269668 w 9020325"/>
              <a:gd name="connsiteY3" fmla="*/ 4078673 h 4078673"/>
              <a:gd name="connsiteX4" fmla="*/ 0 w 9020325"/>
              <a:gd name="connsiteY4" fmla="*/ 0 h 407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0325" h="4078673">
                <a:moveTo>
                  <a:pt x="0" y="0"/>
                </a:moveTo>
                <a:lnTo>
                  <a:pt x="9020325" y="0"/>
                </a:lnTo>
                <a:lnTo>
                  <a:pt x="9020325" y="4078673"/>
                </a:lnTo>
                <a:lnTo>
                  <a:pt x="2269668" y="4078673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2" y="196451"/>
            <a:ext cx="1321356" cy="1686838"/>
          </a:xfrm>
          <a:prstGeom prst="rect">
            <a:avLst/>
          </a:prstGeom>
        </p:spPr>
      </p:pic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56</a:t>
            </a:fld>
            <a:endParaRPr lang="th-TH"/>
          </a:p>
        </p:txBody>
      </p:sp>
      <p:sp>
        <p:nvSpPr>
          <p:cNvPr id="34" name="กล่องข้อความ 33"/>
          <p:cNvSpPr txBox="1"/>
          <p:nvPr/>
        </p:nvSpPr>
        <p:spPr>
          <a:xfrm>
            <a:off x="2801776" y="95543"/>
            <a:ext cx="959112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บัญชีแนบท้าย</a:t>
            </a:r>
            <a:endParaRPr lang="en-US" sz="66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ประกาศมหาวิทยาลัยราชภัฏสกลนคร</a:t>
            </a:r>
            <a:endParaRPr lang="en-US" sz="48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เรื่อง หลักเกณฑ์และวิธีการกำหนดภาระงานทางวิชาการของผู้ดำรงตำแหน่งอาจารย์</a:t>
            </a:r>
            <a:endParaRPr lang="en-US" sz="48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ผู้ช่วยศาสตราจารย์ รองศาสตราจารย์ และศาสตราจารย์ </a:t>
            </a:r>
            <a:endParaRPr lang="en-US" sz="48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(ฉบับที่ 2) พ.ศ. 2568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35" y="2191987"/>
            <a:ext cx="3634634" cy="2595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40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5 </a:t>
            </a:r>
            <a:r>
              <a:rPr lang="th-TH" b="1" kern="0" dirty="0">
                <a:solidFill>
                  <a:srgbClr val="002060"/>
                </a:solidFill>
                <a:latin typeface="TH Niramit AS" panose="02000506000000020004" pitchFamily="2" charset="-34"/>
                <a:ea typeface="Arial" panose="020B0604020202020204" pitchFamily="34" charset="0"/>
                <a:cs typeface="TH Niramit AS" panose="02000506000000020004" pitchFamily="2" charset="-34"/>
              </a:rPr>
              <a:t>หลักเกณฑ์และ</a:t>
            </a:r>
            <a:br>
              <a:rPr lang="th-TH" b="1" kern="0" dirty="0">
                <a:solidFill>
                  <a:srgbClr val="002060"/>
                </a:solidFill>
                <a:latin typeface="TH Niramit AS" panose="02000506000000020004" pitchFamily="2" charset="-34"/>
                <a:ea typeface="Arial" panose="020B0604020202020204" pitchFamily="34" charset="0"/>
                <a:cs typeface="TH Niramit AS" panose="02000506000000020004" pitchFamily="2" charset="-34"/>
              </a:rPr>
            </a:br>
            <a:r>
              <a:rPr lang="th-TH" b="1" kern="0" dirty="0">
                <a:solidFill>
                  <a:srgbClr val="002060"/>
                </a:solidFill>
                <a:latin typeface="TH Niramit AS" panose="02000506000000020004" pitchFamily="2" charset="-34"/>
                <a:ea typeface="Arial" panose="020B0604020202020204" pitchFamily="34" charset="0"/>
                <a:cs typeface="TH Niramit AS" panose="02000506000000020004" pitchFamily="2" charset="-34"/>
              </a:rPr>
              <a:t>วิธีคิดภาระงานอื่น ๆ ที่สอดคล้องกับพันธกิจของมหาวิทยาลัยและประกาศ ก.พ.อ.ฯ</a:t>
            </a:r>
            <a:r>
              <a:rPr lang="th-TH" b="1" kern="0" dirty="0">
                <a:solidFill>
                  <a:prstClr val="black"/>
                </a:solidFill>
                <a:latin typeface="TH Niramit AS" panose="02000506000000020004" pitchFamily="2" charset="-34"/>
                <a:ea typeface="Arial" panose="020B0604020202020204" pitchFamily="34" charset="0"/>
                <a:cs typeface="TH Niramit AS" panose="02000506000000020004" pitchFamily="2" charset="-34"/>
              </a:rPr>
              <a:t> </a:t>
            </a:r>
            <a:endParaRPr lang="en-US" b="1" kern="100" dirty="0">
              <a:solidFill>
                <a:srgbClr val="002060"/>
              </a:solidFill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5102879" y="2672780"/>
            <a:ext cx="69367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ภาระงาน</a:t>
            </a:r>
            <a:r>
              <a:rPr lang="th-TH" b="1" kern="100" spc="-20" dirty="0">
                <a:solidFill>
                  <a:srgbClr val="009900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อื่น ๆ </a:t>
            </a:r>
            <a:r>
              <a:rPr lang="th-TH" b="1" kern="0" dirty="0">
                <a:solidFill>
                  <a:srgbClr val="009900"/>
                </a:solidFill>
                <a:latin typeface="TH Niramit AS" panose="02000506000000020004" pitchFamily="2" charset="-34"/>
                <a:ea typeface="Arial" panose="020B0604020202020204" pitchFamily="34" charset="0"/>
                <a:cs typeface="TH Niramit AS" panose="02000506000000020004" pitchFamily="2" charset="-34"/>
              </a:rPr>
              <a:t>ที่สอดคล้องกับพันธกิจของมหาวิทยาลัยและประกาศ ก.พ.อ.ฯ</a:t>
            </a:r>
            <a:r>
              <a:rPr lang="th-TH" b="1" kern="100" spc="-20" dirty="0">
                <a:solidFill>
                  <a:srgbClr val="009900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 </a:t>
            </a:r>
            <a:r>
              <a:rPr lang="th-TH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</a:t>
            </a:r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งานหรือกิจกรมที่สอดคล้องกับพันธกิจของมหาวิทยาลัย และประกาศ </a:t>
            </a:r>
            <a:r>
              <a:rPr lang="th-TH" dirty="0" err="1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ก.พ.อ</a:t>
            </a:r>
            <a:r>
              <a:rPr lang="th-TH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เรื่อง หลักเกณฑ์และวิธีการพิจารณาแต่งตั้งบุคคลให้ดำรงตำแหน่งผู้ช่วยศาสตราจารย์ รองศาสตราจารย์ และศาสตราจารย์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86" y="2661889"/>
            <a:ext cx="1054082" cy="696184"/>
          </a:xfrm>
          <a:prstGeom prst="rect">
            <a:avLst/>
          </a:prstGeom>
        </p:spPr>
      </p:pic>
      <p:sp>
        <p:nvSpPr>
          <p:cNvPr id="13" name="กล่องข้อความ 12"/>
          <p:cNvSpPr txBox="1"/>
          <p:nvPr/>
        </p:nvSpPr>
        <p:spPr>
          <a:xfrm>
            <a:off x="910975" y="5311780"/>
            <a:ext cx="10389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5.1 ลักษณะงาน ภาระหน้าที่ และการคิดภาระงานของผู้ดำรงตำแหน่งประเภทผู้บริหาร</a:t>
            </a:r>
            <a:endParaRPr lang="en-US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910975" y="5726173"/>
            <a:ext cx="10389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5.2 ลักษณะงาน ภาระหน้าที่ และการคิดภาระงานด้านการพัฒนานักศึกษา</a:t>
            </a:r>
            <a:endParaRPr lang="en-US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0A0720F-FB47-B680-3C8A-94CAE784E731}"/>
              </a:ext>
            </a:extLst>
          </p:cNvPr>
          <p:cNvSpPr txBox="1"/>
          <p:nvPr/>
        </p:nvSpPr>
        <p:spPr>
          <a:xfrm>
            <a:off x="964474" y="4812186"/>
            <a:ext cx="10389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ประกอบด้วย</a:t>
            </a:r>
            <a:endParaRPr lang="en-US" b="1" dirty="0">
              <a:solidFill>
                <a:srgbClr val="0099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57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571528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5 ภาระงาน</a:t>
            </a:r>
            <a:r>
              <a:rPr lang="th-TH" sz="3200" b="1" kern="100" spc="-20" dirty="0">
                <a:solidFill>
                  <a:schemeClr val="bg1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อื่น ๆ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0" y="788684"/>
            <a:ext cx="12192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5.1 ลักษณะงาน ภาระหน้าที่ และการคิดภาระงานของผู้ดำรงตำแหน่งประเภทผู้บริหาร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/>
        </p:nvGraphicFramePr>
        <p:xfrm>
          <a:off x="99981" y="1392413"/>
          <a:ext cx="7055199" cy="5084588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3595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2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7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2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ลักษณะภาระงาน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ในตำแหน่ง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(ชั่วโมง/สัปดาห์)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คำอธิบาย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(ชั่วโมง : ชม.)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2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 อธิการบดีมหาวิทยาลัย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35.00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(ร้อยละ 100)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ให้ปฏิบัติงานเต็มเวลา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 รองอธิการบดี คณบดี ผู้อำนวยการสถาบัน สำนักหรือเทียบเท่า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28.00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(ร้อยละ 80)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ให้ปฏิบัติงาน 28 ชม.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และ ปฏิบัติภาระงานอื่น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อีก 7 ชม.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 รองคณบดี รองผู้อำนวยการ สถาบัน สำนัก หรือเทียบเท่า ผู้ช่วยอธิการบดี หัวหน้าสำนักงานคณบดี หรือเทียบเท่า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21.00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(ร้อยละ 60)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ให้ปฏิบัติงาน 21 ชม. 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และ ปฏิบัติภาระงานอื่น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อีก 14 ชม.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4. หัวหน้างาน ประธานสาขาวิชา ผู้ช่วยคณบดีประธานหลักสูตรผู้ช่วยผู้อำนวยการสถาบัน สำนักหรือเทียบเท่า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14.00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(ร้อยละ 40)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ให้ปฏิบัติงาน 14 ชม. 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และ ปฏิบัติภาระงานอื่น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อีก 21 ชม.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3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5. ประธานคณะกรรมการตามพระราช</a:t>
                      </a:r>
                      <a:b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บัญญัติ ข้อบังคับ ระเบียบ ประกาศ</a:t>
                      </a:r>
                      <a:b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ของมหาวิทยาลัย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10.30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(ร้อยละ 30)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ให้ปฏิบัติงาน 10.30 ชม. 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และ ปฏิบัติภาระงานอื่น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อีก 24.15 ชม.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3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6. คณะกรรมการตามพระราชบัญญัติข้อบังคับระเบียบ ประกาศของมหาวิทยาลัย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7.00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(ร้อยละ 20)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ให้ปฏิบัติงาน 7 ชม. 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และ ปฏิบัติภาระงานอื่น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อีก 28 ชม.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3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7. กรรรมการหรืองานที่ได้รับมอบหมาย เฉพาะกิจ ซึ่งแต่งตั้งโดยมหาวิทยาลัย/คณะ/สถาบันหรือหน่วยงานที่เทียบเท่าคณะ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0.30 คูณ ต่อครั้ง หรือ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1.00 คูณ ต่อวัน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กรรมการประชุม 1 ครั้ง หรือ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การปฏิบัติงาน 1 วัน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9419" marR="5941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55" y="1392413"/>
            <a:ext cx="794113" cy="635291"/>
          </a:xfrm>
          <a:prstGeom prst="rect">
            <a:avLst/>
          </a:prstGeom>
        </p:spPr>
      </p:pic>
      <p:sp>
        <p:nvSpPr>
          <p:cNvPr id="11" name="กล่องข้อความ 10"/>
          <p:cNvSpPr txBox="1"/>
          <p:nvPr/>
        </p:nvSpPr>
        <p:spPr>
          <a:xfrm>
            <a:off x="7297783" y="2108213"/>
            <a:ext cx="4638581" cy="342555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หมายเหตุ</a:t>
            </a:r>
            <a:endParaRPr lang="en-US" sz="2400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indent="900430" algn="thaiDist">
              <a:lnSpc>
                <a:spcPct val="107000"/>
              </a:lnSpc>
              <a:spcAft>
                <a:spcPts val="0"/>
              </a:spcAft>
            </a:pPr>
            <a:r>
              <a:rPr lang="th-TH" sz="2000" kern="0" spc="-2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1. การคิดภาระงานของผู้ดำรงตำแหน่งประเภทผู้บริหาร พิจารณาจากตำแหน่งผู้บริหารตามโครงสร้าง ข้อเท็จจริงของมหาวิทยาลัยที่มีอยู่ในปัจจุบัน</a:t>
            </a:r>
            <a:endParaRPr lang="en-US" sz="2000" kern="100" dirty="0"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indent="900430" algn="thaiDist">
              <a:lnSpc>
                <a:spcPct val="107000"/>
              </a:lnSpc>
              <a:spcAft>
                <a:spcPts val="0"/>
              </a:spcAft>
            </a:pPr>
            <a:r>
              <a:rPr lang="th-TH" sz="2000" kern="0" spc="-2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2. บุคคลที่ดำรงตำแหน่งประเภทผู้บริหาร มากกว่าหนึ่งตำแหน่ง ให้คิดภาระงานของผู้ดำรงตำแหน่งประเภท ผู้บริหารที่มีสัดส่วนสูงสุดเพียงลักษณะภาระงานในตำแหน่งเดียว</a:t>
            </a:r>
            <a:endParaRPr lang="en-US" sz="2000" kern="100" dirty="0"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indent="900430" algn="thaiDist">
              <a:lnSpc>
                <a:spcPct val="107000"/>
              </a:lnSpc>
              <a:spcAft>
                <a:spcPts val="0"/>
              </a:spcAft>
            </a:pPr>
            <a:r>
              <a:rPr lang="th-TH" sz="2000" kern="0" spc="-2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3. การคิดภาระงานของผู้ดำรงตำแหน่งประเภทผู้บริหาร คือ หนึ่งสัปดาห์ มีวันปฏิบัติราชการ 5 วัน คิดเป็นวันละ 7 ชั่วโมง ดังนั้น 7 คูณ 5 เท่ากับ 35 ชั่วโมง</a:t>
            </a:r>
            <a:endParaRPr lang="en-US" sz="2000" kern="1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46" y="371264"/>
            <a:ext cx="1671018" cy="1881279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58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571528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5 ภาระงาน</a:t>
            </a:r>
            <a:r>
              <a:rPr lang="th-TH" sz="3200" b="1" kern="100" spc="-20" dirty="0">
                <a:solidFill>
                  <a:schemeClr val="bg1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อื่น ๆ (ต่อ)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0" y="788684"/>
            <a:ext cx="12192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5.2 ลักษณะงาน ภาระหน้าที่ และการคิดภาระงานด้านการพัฒนานักศึกษา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270" y="97005"/>
            <a:ext cx="1228747" cy="1383358"/>
          </a:xfrm>
          <a:prstGeom prst="rect">
            <a:avLst/>
          </a:prstGeom>
        </p:spPr>
      </p:pic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119311" y="1337347"/>
          <a:ext cx="11815176" cy="513302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084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2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0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77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33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ลักษณะภาระงาน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ภาระหน้าที่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หน่วยนับ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(ชั่วโมง/สัปดาห์)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เอกสาร/หลักฐาน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 คณะกรรมการประจำหอพักนักศึกษา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*ปฏิบัติหน้าที่ตามคำสั่งของคณะกรรมการประชุม อย่างน้อยภาคเรียนละ 1 ครั้ง ๆ ละ 3 ชั่วโมง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r>
                        <a:rPr lang="th-TH" sz="16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.00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คำสั่งแต่งตั้งคณะกรรม</a:t>
                      </a:r>
                      <a:b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การประจำหอพักนักศึกษา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 อาจารย์ที่ปรึกษาประจำศูนย์บริการสนับสนุนนักศึกษาพิการ งานพัฒนาและส่งเสริมการศึกษานักศึกษาพิการ (</a:t>
                      </a: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DSS</a:t>
                      </a:r>
                      <a:r>
                        <a:rPr lang="th-TH" sz="1600" kern="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) 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1.ให้คำปรึกษาแนะนำเกี่ยวกับการให้บริการสนับสนุนด้านการเรียนการสอน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2.ให้ข้อเสนอแนะ ข้อคิดเห็นในการพัฒนาศักยภาพนักศึกษาพิการ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1.00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คำสั่งแต่งตั้งอาจารย์ประจำศูนย์ </a:t>
                      </a:r>
                      <a:r>
                        <a:rPr lang="en-US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DSS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3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 อาจารย์ที่ปรึกษาองค์การบริหาร </a:t>
                      </a:r>
                      <a:br>
                        <a:rPr lang="th-TH" sz="1600" kern="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th-TH" sz="1600" kern="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นักศึกษา/สภานักศึกษา/สโมสร นักศึกษาคณะ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*ปฏิบัติหน้าที่ให้คำปรึกษา กำกับดูแล อำนวยความสะดวกพาดำเนินการการทำงานของานองค์การบริหารนักศึกษา/สภานักศึกษา/สโมสรนักศึกษาคณะ  เพื่อให้เกิดโครงการด้านการพัฒนานักศึกษา 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1.00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คำสั่งแต่งตั้งอาจารย์</a:t>
                      </a:r>
                      <a:b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ที่ปรึกษาองค์การบริหารนักศึกษา/สภานักศึกษา/สโมสร นักศึกษาคณะ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4. อาจารย์ที่ปรึกษาชมรม/ชุมนุม/พรรคนักศึกษา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ปฏิบัติหน้าที่อำนวยความสะดวก กำกับดูแล ให้ คำปรึกษา ในการดำเนินกิจกรรมของชมรม เพื่อให้เกิดโครงการของชมรม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1.30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คำสั่งแต่งตั้งอาจารย์</a:t>
                      </a:r>
                      <a:b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ที่ปรึกษาชมรม/ชุมนุม/พรรคนักศึกษา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5. อาจารย์ที่ปรึกษาหมู่เรียน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ปฏิบัติหน้าที่ให้คำปรึกษา ดูแล ช่วยแก้ไขปัญหาให้ นักศึกษาปฏิบัติหน้าที่ สัปดาห์ละ ๒ วัน ๆ ละ 1 ชั่วโมง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r>
                        <a:rPr lang="th-TH" sz="16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.00</a:t>
                      </a:r>
                      <a:endParaRPr lang="en-US" sz="16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คำสั่งแต่งตั้งอาจารย์</a:t>
                      </a:r>
                      <a:b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ที่ปรึกษาหมู่เรียน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3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6. อาจารย์ที่ปรึกษาโครงการลงพื้นที่ชุมชน เพื่อการพัฒนาท้องถิ่น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ปฏิบัติหน้าที่เป็นที่ปรึกษาให้แก่กลุ่มนักศึกษาที่ทำ 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1. โครงการวิศวกรสังคม 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2. โครงการพัฒนานักศึกษาและกีฬา  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3. อาจารย์ที่ผ่านการอบรมการเป็นอาจารย์ที่ปรึกษาวิศวกรสังคม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3.00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234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1.30</a:t>
                      </a:r>
                      <a:endParaRPr lang="en-US" sz="16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234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1.00</a:t>
                      </a:r>
                      <a:endParaRPr lang="en-US" sz="16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 โครงการที่ได้รับการอนุมัติ</a:t>
                      </a:r>
                      <a:endParaRPr lang="en-US" sz="16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en-US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 รายงานผลการดำเนินโครงการ (เล่ม/ไฟล์)</a:t>
                      </a:r>
                      <a:endParaRPr lang="en-US" sz="16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th-TH" sz="16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 คำสั่งแต่งตั้งอาจารย์ที่ปรึกษาวิศวกรสังคม</a:t>
                      </a:r>
                      <a:endParaRPr lang="en-US" sz="16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59</a:t>
            </a:fld>
            <a:endParaRPr lang="th-TH"/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559512" y="123400"/>
            <a:ext cx="8571528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5 ภาระงาน</a:t>
            </a:r>
            <a:r>
              <a:rPr lang="th-TH" sz="3200" b="1" kern="100" spc="-20" dirty="0">
                <a:solidFill>
                  <a:schemeClr val="bg1"/>
                </a:solidFill>
                <a:latin typeface="TH Niramit AS" panose="02000506000000020004" pitchFamily="2" charset="-34"/>
                <a:ea typeface="Aptos"/>
                <a:cs typeface="TH Niramit AS" panose="02000506000000020004" pitchFamily="2" charset="-34"/>
              </a:rPr>
              <a:t>อื่น ๆ (ต่อ)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68" y="123400"/>
            <a:ext cx="885399" cy="584775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0" y="788684"/>
            <a:ext cx="12192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5.2 ลักษณะงาน ภาระหน้าที่ และการคิดภาระงานด้านการพัฒนานักศึกษา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/>
        </p:nvGraphicFramePr>
        <p:xfrm>
          <a:off x="54064" y="1392413"/>
          <a:ext cx="12076975" cy="531318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358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46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3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ลักษณะภาระงาน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ภาระหน้าที่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หน่วยนับ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(ชั่วโมง/สัปดาห์)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เอกสาร/หลักฐาน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033"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7. อาจารย์ผู้ทำหน้าที่ผู้จัดการทีม/ผู้ฝึกสอน/ ผู้ช่วยผู้ฝึกสอน/เจ้าหน้าที่กีฬา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ปฏิบัติหน้าที่เป็นผู้จัดการทีม/ 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ผู้ฝึกสอน/ ผู้ช่วยผู้ฝึกสอน/ เจ้าหน้าที่กีฬาในงานกีฬามหาวิทยาลัยรอบ คัดเลือก/กีฬามหาวิทยาลัยรอบมหกรรม/ กีฬานักศึกษามหาวิทยาลัยราชภัฏกลุ่มอีสาน ตั้งแต่การเตรียมทีมและการนำทีมเข้าร่วมแข่งขัน 2๐ วัน ๆ ละ 2 ชั่วโมง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.00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 คำสั่งแต่งตั้งผู้จัดการทีม/ผู้ฝึกสอน/ผู้ช่วยผู้ฝึกสอน/เจ้าหน้าที่กีฬา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 คำสั่งเดินทางไปราชการเพื่อเข้าร่วมการแข่งขัน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024"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8. อาจารย์ประจำคลินิกให้คำปรึกษา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ปฏิบัติหน้าที่ให้คำปรึกษาประจำห้องคลินิกให้คำปรึกษา สัปดาห์ละ 1 วัน ๆ ละ 2 ชั่วโมง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2.00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 คำสั่งแต่งตั้งอาจารย์ประจำคลินิกแนะแนว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r>
                        <a:rPr lang="th-TH" sz="1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 ตารางการปฏิบัติงาน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 ใบลงเวลาปฏิบัติหน้าที่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50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9. อาจารย์ผู้ปฏิบัติงานด้านการพัฒนานักศึกษา 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ตามคำสั่งมหาวิทยาลัย 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ผู้ปฏิบัติหน้าที่ในโครงการด้านการพัฒนานักศึกษา 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 โครงการตามนโยบายมหาวิทยาลัย และความร่วมมือกับเครือข่าย ทั้งภายในและภายนอก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 โครงการด้านความปลอดภัยทางถนน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 โครงการด้านป้องกันยาเสพติด เครื่องดื่มแอลกอฮอล์ บุหรี่และบุหรี่ไฟฟ้า 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2.00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คำสั่งแต่งตั้งผู้ปฏิบัติหน้าที่ในโครงการด้านการพัฒนานักศึกษา 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4033"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10. คณะกรรมการกองทุนสวัสดิการด้านอุบัติเหตุสำหรับนักศึกษา ระดับปริญญาตรี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ปฏิบัติหน้าที่ตามคำสั่งของคณะกรรมการประชุม อย่างน้อยภาคเรียนละ 1 ครั้ง ๆ ละ 3 ชั่วโมง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.00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 คำสั่งแต่งตั้งคณะ กรรมการกองทุนสวัสดิการด้านอุบัติเหตุสำหรับนักศึก ษา ระดับปริญญาตรี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 รายงานการประชุมคณะกรรมการกองทุนสวัสดิการด้านอุบัติเหตุสำหรับนักศึก ษา ระดับปริญญาตรี</a:t>
                      </a:r>
                      <a:endParaRPr lang="en-US" sz="14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4033"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11. คณะกรรมการพิจารณาการให้กู้ยืมเงินประจำสถานศึกษา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ปฏิบัติหน้าที่ตามคำสั่งของคณะกรรมการประชุม อย่างน้อยภาคเรียนละ 1 ครั้ง ๆ ละ 3 ชั่วโมง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1.00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 anchor="ctr"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 คำสั่งแต่งตั้งคณะ กรรมการพิจารณาการให้กู้ยืมเงินประจำสถาน ศึกษา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kern="0" spc="-2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 รายงานการประชุมคณะกรรมการพิจารณาการให้กู้ยืมเงินประจำสถานศึกษา</a:t>
                      </a:r>
                      <a:endParaRPr lang="en-US" sz="14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16759" marR="1675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23" y="407078"/>
            <a:ext cx="1355154" cy="152567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5ADAA-265B-D3A0-5CC9-309D91AFE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3F71FAF2-182B-9DA9-5922-9DC3792A0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6</a:t>
            </a:fld>
            <a:endParaRPr lang="th-TH"/>
          </a:p>
        </p:txBody>
      </p:sp>
      <p:cxnSp>
        <p:nvCxnSpPr>
          <p:cNvPr id="16" name="ตัวเชื่อมต่อโค้ง 15">
            <a:extLst>
              <a:ext uri="{FF2B5EF4-FFF2-40B4-BE49-F238E27FC236}">
                <a16:creationId xmlns:a16="http://schemas.microsoft.com/office/drawing/2014/main" id="{30CB47E4-D801-54F4-0E53-F07D0F48A941}"/>
              </a:ext>
            </a:extLst>
          </p:cNvPr>
          <p:cNvCxnSpPr/>
          <p:nvPr/>
        </p:nvCxnSpPr>
        <p:spPr>
          <a:xfrm flipV="1">
            <a:off x="3351570" y="1568681"/>
            <a:ext cx="1623701" cy="1162228"/>
          </a:xfrm>
          <a:prstGeom prst="curvedConnector3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โค้ง 17">
            <a:extLst>
              <a:ext uri="{FF2B5EF4-FFF2-40B4-BE49-F238E27FC236}">
                <a16:creationId xmlns:a16="http://schemas.microsoft.com/office/drawing/2014/main" id="{929E3214-A81C-799B-2A1A-1C0DF4B20BBE}"/>
              </a:ext>
            </a:extLst>
          </p:cNvPr>
          <p:cNvCxnSpPr/>
          <p:nvPr/>
        </p:nvCxnSpPr>
        <p:spPr>
          <a:xfrm>
            <a:off x="3116169" y="3295776"/>
            <a:ext cx="1678022" cy="143654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84F4CE9-730D-BCB8-66EC-900492AFF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58" y="514988"/>
            <a:ext cx="5727355" cy="557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DD26A27-F677-FBDA-9A01-FD3044BD09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21"/>
          <a:stretch/>
        </p:blipFill>
        <p:spPr>
          <a:xfrm>
            <a:off x="5869373" y="1727558"/>
            <a:ext cx="6322628" cy="395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E3A2B094-1707-0D28-143B-E6D000597148}"/>
              </a:ext>
            </a:extLst>
          </p:cNvPr>
          <p:cNvSpPr/>
          <p:nvPr/>
        </p:nvSpPr>
        <p:spPr>
          <a:xfrm>
            <a:off x="5847471" y="4530875"/>
            <a:ext cx="6233871" cy="10992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672587"/>
      </p:ext>
    </p:extLst>
  </p:cSld>
  <p:clrMapOvr>
    <a:masterClrMapping/>
  </p:clrMapOvr>
  <p:transition spd="slow">
    <p:wipe dir="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492EC-BEB1-49C8-A7DE-B94835CD8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รูปแบบอิสระ: รูปร่าง 41">
            <a:extLst>
              <a:ext uri="{FF2B5EF4-FFF2-40B4-BE49-F238E27FC236}">
                <a16:creationId xmlns:a16="http://schemas.microsoft.com/office/drawing/2014/main" id="{F2A1A1BF-7109-3F27-9F72-3F577D6AC52D}"/>
              </a:ext>
            </a:extLst>
          </p:cNvPr>
          <p:cNvSpPr/>
          <p:nvPr/>
        </p:nvSpPr>
        <p:spPr>
          <a:xfrm>
            <a:off x="6504538" y="8342886"/>
            <a:ext cx="9698523" cy="1763147"/>
          </a:xfrm>
          <a:custGeom>
            <a:avLst/>
            <a:gdLst>
              <a:gd name="connsiteX0" fmla="*/ 0 w 9698523"/>
              <a:gd name="connsiteY0" fmla="*/ 0 h 1763147"/>
              <a:gd name="connsiteX1" fmla="*/ 9698523 w 9698523"/>
              <a:gd name="connsiteY1" fmla="*/ 0 h 1763147"/>
              <a:gd name="connsiteX2" fmla="*/ 9698523 w 9698523"/>
              <a:gd name="connsiteY2" fmla="*/ 1763147 h 1763147"/>
              <a:gd name="connsiteX3" fmla="*/ 981142 w 9698523"/>
              <a:gd name="connsiteY3" fmla="*/ 1763147 h 1763147"/>
              <a:gd name="connsiteX4" fmla="*/ 0 w 9698523"/>
              <a:gd name="connsiteY4" fmla="*/ 0 h 176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523" h="1763147">
                <a:moveTo>
                  <a:pt x="0" y="0"/>
                </a:moveTo>
                <a:lnTo>
                  <a:pt x="9698523" y="0"/>
                </a:lnTo>
                <a:lnTo>
                  <a:pt x="9698523" y="1763147"/>
                </a:lnTo>
                <a:lnTo>
                  <a:pt x="981142" y="1763147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1" name="รูปแบบอิสระ: รูปร่าง 20">
            <a:extLst>
              <a:ext uri="{FF2B5EF4-FFF2-40B4-BE49-F238E27FC236}">
                <a16:creationId xmlns:a16="http://schemas.microsoft.com/office/drawing/2014/main" id="{1BB0BB8A-C9CC-3D12-A879-47745F651D5D}"/>
              </a:ext>
            </a:extLst>
          </p:cNvPr>
          <p:cNvSpPr/>
          <p:nvPr/>
        </p:nvSpPr>
        <p:spPr>
          <a:xfrm>
            <a:off x="1734656" y="-1899516"/>
            <a:ext cx="9438444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4" name="ตัวแทนหมายเลขสไลด์ 64">
            <a:extLst>
              <a:ext uri="{FF2B5EF4-FFF2-40B4-BE49-F238E27FC236}">
                <a16:creationId xmlns:a16="http://schemas.microsoft.com/office/drawing/2014/main" id="{93EF9E90-B22E-31F3-00E9-6C49399D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60</a:t>
            </a:fld>
            <a:endParaRPr lang="th-TH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DD4C206E-3A2D-C6EC-7E4A-06A3B6B998C9}"/>
              </a:ext>
            </a:extLst>
          </p:cNvPr>
          <p:cNvSpPr txBox="1"/>
          <p:nvPr/>
        </p:nvSpPr>
        <p:spPr>
          <a:xfrm>
            <a:off x="3656537" y="13100"/>
            <a:ext cx="743723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ตัวอย่าง สรุปบัญชี 4 ในระบบ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imes New Roman" panose="02020603050405020304" pitchFamily="18" charset="0"/>
              <a:cs typeface="TH Niramit AS" panose="02000506000000020004" pitchFamily="2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596BF6A-EE13-ACD0-5FDE-D3E8E8BF6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43" y="183958"/>
            <a:ext cx="702028" cy="463665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D66D482-E25C-8889-2051-88B73050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697" y="646799"/>
            <a:ext cx="8923184" cy="617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06127"/>
      </p:ext>
    </p:extLst>
  </p:cSld>
  <p:clrMapOvr>
    <a:masterClrMapping/>
  </p:clrMapOvr>
  <p:transition spd="slow"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4C117-B898-B707-A0FE-F5A1111D9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2285BA5A-2A5E-5BD4-9A61-316CFD4E5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61</a:t>
            </a:fld>
            <a:endParaRPr lang="th-TH"/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2ED31F9A-A47D-B66F-6A26-684E79A46DE7}"/>
              </a:ext>
            </a:extLst>
          </p:cNvPr>
          <p:cNvSpPr txBox="1"/>
          <p:nvPr/>
        </p:nvSpPr>
        <p:spPr>
          <a:xfrm>
            <a:off x="165573" y="217782"/>
            <a:ext cx="5043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ประกาศมหาวิทยาลัยราชภัฏสกลนคร </a:t>
            </a:r>
            <a:endParaRPr lang="en-US" sz="2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เรื่อง หลักเกณฑ์และวิธีการประเมินผลการปฏิบัติราชการสำหรับบุคลากรของมหาวิทยาลัยราชภัฏสกลนคร (ฉบับที่ 3) พ.ศ. 2568</a:t>
            </a:r>
            <a:endParaRPr lang="en-US" sz="2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18" name="ตัวเชื่อมต่อโค้ง 17">
            <a:extLst>
              <a:ext uri="{FF2B5EF4-FFF2-40B4-BE49-F238E27FC236}">
                <a16:creationId xmlns:a16="http://schemas.microsoft.com/office/drawing/2014/main" id="{0751E49D-9914-0FD6-2B54-15A8981A1A22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3116169" y="3295776"/>
            <a:ext cx="1906621" cy="1163803"/>
          </a:xfrm>
          <a:prstGeom prst="curvedConnector3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DD710410-EF90-06C6-E322-EBFB47829BBC}"/>
              </a:ext>
            </a:extLst>
          </p:cNvPr>
          <p:cNvSpPr txBox="1"/>
          <p:nvPr/>
        </p:nvSpPr>
        <p:spPr>
          <a:xfrm>
            <a:off x="5022790" y="25254"/>
            <a:ext cx="6331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 10.1 เกณฑ์และวิธีการประเมิน สำหรับบุคลากรสายวิชาการ</a:t>
            </a:r>
            <a:br>
              <a:rPr lang="th-TH" sz="2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20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 </a:t>
            </a:r>
            <a:r>
              <a:rPr lang="th-TH" sz="2000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10.1.1 ด้านผลสัมฤทธิ์ของงาน (60 – 80 %)</a:t>
            </a:r>
            <a:endParaRPr lang="en-US" sz="2000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71BA98FC-23FD-E82E-F029-9212EFB6F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73" y="1422052"/>
            <a:ext cx="3690681" cy="444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3" name="ตาราง 22">
            <a:extLst>
              <a:ext uri="{FF2B5EF4-FFF2-40B4-BE49-F238E27FC236}">
                <a16:creationId xmlns:a16="http://schemas.microsoft.com/office/drawing/2014/main" id="{04ADEF4F-A4E7-FD66-7DE9-B323D4F7871B}"/>
              </a:ext>
            </a:extLst>
          </p:cNvPr>
          <p:cNvGraphicFramePr>
            <a:graphicFrameLocks noGrp="1"/>
          </p:cNvGraphicFramePr>
          <p:nvPr/>
        </p:nvGraphicFramePr>
        <p:xfrm>
          <a:off x="4975271" y="662529"/>
          <a:ext cx="7004508" cy="354207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30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0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9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95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03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28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5592"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 gridSpan="6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น้ำหนักภาระงาน (ร้อยละ)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36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อธิการบดีตามประกาศภาระงานข้อ 1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รองอธิการบดี คณะบดี ฯลฯ ตามประกาศภาระงาน ข้อ 2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รองคณะบดี ฯลฯ 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85725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</a:t>
                      </a:r>
                      <a:b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ภาระงานข้อ 3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บริหารงานอื่นฯลฯ 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85725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</a:t>
                      </a:r>
                      <a:b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 ข้อ 4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วิชาการ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วิชาการ(ทดลองปฏิบัติงาน)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ภาระงานด้านบริหาร 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40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4546">
                <a:tc>
                  <a:txBody>
                    <a:bodyPr/>
                    <a:lstStyle/>
                    <a:p>
                      <a:pPr marL="241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ภาระงานตามประกาศมหาวิทยาลัยราชภัฏสกลนครเรื่อง หลักเกณฑ์และวิธีการกำหนดภาระงานทางวิชาการของผู้ดำรงตำแหน่งอาจารย์ ผู้ช่วยศาสตราจารย์ รองศาสตราจารย์ และศาสตราจารย์ พ.ศ. 2563 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241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และที่แก้ไขเพิ่มเติม (ฉบับที่ 2) พ.ศ. 2568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41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ภาระงานอื่น ๆ ที่ได้รับมอบหมาย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62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ผลการประเมินการพัฒนาตนเอง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ผลการประเมิน </a:t>
                      </a: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QA </a:t>
                      </a: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ของหน่วยงาน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2E85AA3B-EB40-C9B1-B658-E75F85956418}"/>
              </a:ext>
            </a:extLst>
          </p:cNvPr>
          <p:cNvSpPr txBox="1"/>
          <p:nvPr/>
        </p:nvSpPr>
        <p:spPr>
          <a:xfrm>
            <a:off x="5022790" y="4259524"/>
            <a:ext cx="633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 10.1.2 พฤติกรรมการปฏิบัติราชการ (20 - 40%)</a:t>
            </a:r>
            <a:endParaRPr lang="en-US" sz="2000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26" name="ตาราง 25">
            <a:extLst>
              <a:ext uri="{FF2B5EF4-FFF2-40B4-BE49-F238E27FC236}">
                <a16:creationId xmlns:a16="http://schemas.microsoft.com/office/drawing/2014/main" id="{FA8F5C9D-AB20-A6E9-4986-6A5C4F9973FD}"/>
              </a:ext>
            </a:extLst>
          </p:cNvPr>
          <p:cNvGraphicFramePr>
            <a:graphicFrameLocks noGrp="1"/>
          </p:cNvGraphicFramePr>
          <p:nvPr/>
        </p:nvGraphicFramePr>
        <p:xfrm>
          <a:off x="4953711" y="4632539"/>
          <a:ext cx="6469166" cy="1957533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858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6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6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1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240"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gridSpan="6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น้ำหนักภาระงาน (ร้อยละ)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20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อธิการบดี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ตามประกาศภาระงาน</a:t>
                      </a:r>
                      <a:r>
                        <a:rPr lang="th-TH" sz="1300" kern="100" baseline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 1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รองอธิการบดี คณบดี ฯลฯ ตามประกาศภาระงาน 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 2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รองคณบดี ฯลฯ 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ตามประกาศภาระงาน ข้อ 3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บริหารงานอื่นฯลฯ 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ตามประกาศภาระงาน ข้อ 4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วิชาการ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วิชาการ (ทดลองปฏิบัติงาน)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24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สมรรถนะหลัก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40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311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สมรรถนะเฉพาะตามลักษณะที่ปฏิบัติ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17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สมรรถนะทางการบริหาร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2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18616D15-F58E-0E17-92F7-DFBD42E21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73" y="4950143"/>
            <a:ext cx="1432575" cy="161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77846"/>
      </p:ext>
    </p:extLst>
  </p:cSld>
  <p:clrMapOvr>
    <a:masterClrMapping/>
  </p:clrMapOvr>
  <p:transition spd="slow"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CD0E2-6586-626C-5CEC-5C998F896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รูปแบบอิสระ: รูปร่าง 30">
            <a:extLst>
              <a:ext uri="{FF2B5EF4-FFF2-40B4-BE49-F238E27FC236}">
                <a16:creationId xmlns:a16="http://schemas.microsoft.com/office/drawing/2014/main" id="{298C37F0-455D-6D33-1F79-D923C9581BC4}"/>
              </a:ext>
            </a:extLst>
          </p:cNvPr>
          <p:cNvSpPr/>
          <p:nvPr/>
        </p:nvSpPr>
        <p:spPr>
          <a:xfrm>
            <a:off x="0" y="146667"/>
            <a:ext cx="5385307" cy="6611480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44" name="รูปแบบอิสระ: รูปร่าง 43">
            <a:extLst>
              <a:ext uri="{FF2B5EF4-FFF2-40B4-BE49-F238E27FC236}">
                <a16:creationId xmlns:a16="http://schemas.microsoft.com/office/drawing/2014/main" id="{38A0BE2A-D3C6-2CD0-2E83-7AB42CB3E45E}"/>
              </a:ext>
            </a:extLst>
          </p:cNvPr>
          <p:cNvSpPr/>
          <p:nvPr/>
        </p:nvSpPr>
        <p:spPr>
          <a:xfrm>
            <a:off x="0" y="0"/>
            <a:ext cx="5927353" cy="6858013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50" name="รูปแบบอิสระ: รูปร่าง 49">
            <a:extLst>
              <a:ext uri="{FF2B5EF4-FFF2-40B4-BE49-F238E27FC236}">
                <a16:creationId xmlns:a16="http://schemas.microsoft.com/office/drawing/2014/main" id="{5A35403B-42CD-3FF8-859D-E6B7FA643CA4}"/>
              </a:ext>
            </a:extLst>
          </p:cNvPr>
          <p:cNvSpPr/>
          <p:nvPr/>
        </p:nvSpPr>
        <p:spPr>
          <a:xfrm>
            <a:off x="1913285" y="46801"/>
            <a:ext cx="10457345" cy="2565502"/>
          </a:xfrm>
          <a:custGeom>
            <a:avLst/>
            <a:gdLst>
              <a:gd name="connsiteX0" fmla="*/ 0 w 10457345"/>
              <a:gd name="connsiteY0" fmla="*/ 0 h 3147256"/>
              <a:gd name="connsiteX1" fmla="*/ 10457345 w 10457345"/>
              <a:gd name="connsiteY1" fmla="*/ 0 h 3147256"/>
              <a:gd name="connsiteX2" fmla="*/ 10457345 w 10457345"/>
              <a:gd name="connsiteY2" fmla="*/ 3147256 h 3147256"/>
              <a:gd name="connsiteX3" fmla="*/ 1751360 w 10457345"/>
              <a:gd name="connsiteY3" fmla="*/ 3147256 h 3147256"/>
              <a:gd name="connsiteX4" fmla="*/ 0 w 10457345"/>
              <a:gd name="connsiteY4" fmla="*/ 0 h 314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7345" h="3147256">
                <a:moveTo>
                  <a:pt x="0" y="0"/>
                </a:moveTo>
                <a:lnTo>
                  <a:pt x="10457345" y="0"/>
                </a:lnTo>
                <a:lnTo>
                  <a:pt x="10457345" y="3147256"/>
                </a:lnTo>
                <a:lnTo>
                  <a:pt x="1751360" y="3147256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55" name="รูปแบบอิสระ: รูปร่าง 54">
            <a:extLst>
              <a:ext uri="{FF2B5EF4-FFF2-40B4-BE49-F238E27FC236}">
                <a16:creationId xmlns:a16="http://schemas.microsoft.com/office/drawing/2014/main" id="{D56D7D89-29AD-6FBD-B6F9-A1B177CF4D25}"/>
              </a:ext>
            </a:extLst>
          </p:cNvPr>
          <p:cNvSpPr/>
          <p:nvPr/>
        </p:nvSpPr>
        <p:spPr>
          <a:xfrm>
            <a:off x="0" y="2612304"/>
            <a:ext cx="12370630" cy="4345576"/>
          </a:xfrm>
          <a:custGeom>
            <a:avLst/>
            <a:gdLst>
              <a:gd name="connsiteX0" fmla="*/ 0 w 9020325"/>
              <a:gd name="connsiteY0" fmla="*/ 0 h 4078673"/>
              <a:gd name="connsiteX1" fmla="*/ 9020325 w 9020325"/>
              <a:gd name="connsiteY1" fmla="*/ 0 h 4078673"/>
              <a:gd name="connsiteX2" fmla="*/ 9020325 w 9020325"/>
              <a:gd name="connsiteY2" fmla="*/ 4078673 h 4078673"/>
              <a:gd name="connsiteX3" fmla="*/ 2269668 w 9020325"/>
              <a:gd name="connsiteY3" fmla="*/ 4078673 h 4078673"/>
              <a:gd name="connsiteX4" fmla="*/ 0 w 9020325"/>
              <a:gd name="connsiteY4" fmla="*/ 0 h 407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0325" h="4078673">
                <a:moveTo>
                  <a:pt x="0" y="0"/>
                </a:moveTo>
                <a:lnTo>
                  <a:pt x="9020325" y="0"/>
                </a:lnTo>
                <a:lnTo>
                  <a:pt x="9020325" y="4078673"/>
                </a:lnTo>
                <a:lnTo>
                  <a:pt x="2269668" y="40786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4" name="ตัวแทนหมายเลขสไลด์ 64">
            <a:extLst>
              <a:ext uri="{FF2B5EF4-FFF2-40B4-BE49-F238E27FC236}">
                <a16:creationId xmlns:a16="http://schemas.microsoft.com/office/drawing/2014/main" id="{5AA56610-1943-765D-4B6C-7D77468FD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fld id="{BA005FA2-FCC7-4B64-A3F7-10053458D1E9}" type="slidenum">
              <a:rPr lang="th-TH" smtClean="0"/>
              <a:t>62</a:t>
            </a:fld>
            <a:endParaRPr lang="th-TH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FBCA4016-D4A0-0A76-78E4-DD41201E6008}"/>
              </a:ext>
            </a:extLst>
          </p:cNvPr>
          <p:cNvSpPr txBox="1"/>
          <p:nvPr/>
        </p:nvSpPr>
        <p:spPr>
          <a:xfrm>
            <a:off x="3670702" y="419076"/>
            <a:ext cx="8663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 10.1 เกณฑ์และวิธีการประเมิน สำหรับบุคลากรสายวิชาการ</a:t>
            </a:r>
            <a:endParaRPr lang="en-US" sz="6000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626DF2BF-B745-710A-0827-34AA81EDBDFD}"/>
              </a:ext>
            </a:extLst>
          </p:cNvPr>
          <p:cNvSpPr txBox="1"/>
          <p:nvPr/>
        </p:nvSpPr>
        <p:spPr>
          <a:xfrm>
            <a:off x="502376" y="2539804"/>
            <a:ext cx="12116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 10.1.2 พฤติกรรมการปฏิบัติราชการ (20 - 40%)</a:t>
            </a:r>
            <a:endParaRPr lang="en-US" sz="4400" b="1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3947E8C-F232-AEBB-3E31-D9437F09E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5" y="463861"/>
            <a:ext cx="2026010" cy="2026010"/>
          </a:xfrm>
          <a:prstGeom prst="rect">
            <a:avLst/>
          </a:prstGeom>
        </p:spPr>
      </p:pic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C59BE1BF-9803-F7A0-F7BB-6556DA6664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277285"/>
              </p:ext>
            </p:extLst>
          </p:nvPr>
        </p:nvGraphicFramePr>
        <p:xfrm>
          <a:off x="3299861" y="3273292"/>
          <a:ext cx="8892139" cy="3228467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554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51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51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83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83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240"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น้ำหนักภาระงาน (ร้อยละ)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20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อธิการบดี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ตามประกาศภาระงาน</a:t>
                      </a:r>
                      <a:r>
                        <a:rPr lang="th-TH" sz="1800" b="1" kern="100" baseline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 1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รองอธิการบดี คณบดี ฯลฯ ตามประกาศภาระงาน 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 2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รองคณบดี ฯลฯ 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ตามประกาศภาระงาน ข้อ 3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บริหารงานอื่นฯลฯ 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ตามประกาศภาระงาน ข้อ 4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วิชาการ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วิชาการ (ทดลองปฏิบัติงาน)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24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สมรรถนะหลัก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8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8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8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  <a:endParaRPr lang="en-US" sz="18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40</a:t>
                      </a:r>
                      <a:endParaRPr lang="en-US" sz="18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311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สมรรถนะเฉพาะตามลักษณะที่ปฏิบัติ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17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สมรรถนะทางการบริหาร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2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  <a:endParaRPr lang="en-US" sz="18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40</a:t>
                      </a:r>
                      <a:endParaRPr lang="en-US" sz="18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A7BCFF8-1A99-2B68-6D5D-354DB77BD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20" y="3212075"/>
            <a:ext cx="2988320" cy="1302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59C8618-B529-3DB7-095A-A9A89BB2F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34" y="4665560"/>
            <a:ext cx="2887394" cy="14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27359"/>
      </p:ext>
    </p:extLst>
  </p:cSld>
  <p:clrMapOvr>
    <a:masterClrMapping/>
  </p:clrMapOvr>
  <p:transition spd="slow">
    <p:wipe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345FA-A7CA-4880-CC39-7A2FA56FE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8FDED83-4D73-281A-EDFC-EF49ABB37908}"/>
              </a:ext>
            </a:extLst>
          </p:cNvPr>
          <p:cNvSpPr txBox="1"/>
          <p:nvPr/>
        </p:nvSpPr>
        <p:spPr>
          <a:xfrm>
            <a:off x="2322244" y="-36522"/>
            <a:ext cx="9294124" cy="1093940"/>
          </a:xfrm>
          <a:prstGeom prst="rect">
            <a:avLst/>
          </a:prstGeom>
          <a:noFill/>
        </p:spPr>
        <p:txBody>
          <a:bodyPr wrap="square" tIns="10800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3200" b="1" spc="-30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สมรรถนะสำหรับข้าราชการพลเรือนในสถาบันอุดมศึกษา พนักงานในสถาบันอุดมศึกษา ประเภทวิชาการ </a:t>
            </a:r>
            <a:r>
              <a:rPr lang="th-TH" sz="3200" b="1" spc="-30" dirty="0">
                <a:effectLst/>
                <a:latin typeface="TH Niramit AS" panose="02000506000000020004" pitchFamily="2" charset="-34"/>
                <a:ea typeface="Yu Gothic UI Semibold" panose="020B0700000000000000" pitchFamily="34" charset="-128"/>
                <a:cs typeface="TH Niramit AS" panose="02000506000000020004" pitchFamily="2" charset="-34"/>
              </a:rPr>
              <a:t>จำนวน 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Niramit AS" panose="02000506000000020004" pitchFamily="2" charset="-34"/>
                <a:ea typeface="Yu Gothic UI Semibold" panose="020B0700000000000000" pitchFamily="34" charset="-128"/>
                <a:cs typeface="TH Niramit AS" panose="02000506000000020004" pitchFamily="2" charset="-34"/>
              </a:rPr>
              <a:t>3</a:t>
            </a:r>
            <a:r>
              <a:rPr kumimoji="0" lang="th-TH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Niramit AS" panose="02000506000000020004" pitchFamily="2" charset="-34"/>
                <a:ea typeface="Yu Gothic UI Semibold" panose="020B0700000000000000" pitchFamily="34" charset="-128"/>
                <a:cs typeface="TH Niramit AS" panose="02000506000000020004" pitchFamily="2" charset="-34"/>
              </a:rPr>
              <a:t> ด้าน ดังนี้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DA42048-236A-9E61-30EA-9A63FDAFF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63</a:t>
            </a:fld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8" name="กล่องข้อความ 67">
            <a:extLst>
              <a:ext uri="{FF2B5EF4-FFF2-40B4-BE49-F238E27FC236}">
                <a16:creationId xmlns:a16="http://schemas.microsoft.com/office/drawing/2014/main" id="{7166D570-0F4C-6EB3-194B-7FC96DAE9E3B}"/>
              </a:ext>
            </a:extLst>
          </p:cNvPr>
          <p:cNvSpPr txBox="1"/>
          <p:nvPr/>
        </p:nvSpPr>
        <p:spPr>
          <a:xfrm>
            <a:off x="490678" y="2215701"/>
            <a:ext cx="233031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สมรรถนะ</a:t>
            </a:r>
          </a:p>
        </p:txBody>
      </p:sp>
      <p:sp>
        <p:nvSpPr>
          <p:cNvPr id="69" name="กล่องข้อความ 68">
            <a:extLst>
              <a:ext uri="{FF2B5EF4-FFF2-40B4-BE49-F238E27FC236}">
                <a16:creationId xmlns:a16="http://schemas.microsoft.com/office/drawing/2014/main" id="{DD4A5D3C-8AE5-95AA-C56D-6908BDB4B4D1}"/>
              </a:ext>
            </a:extLst>
          </p:cNvPr>
          <p:cNvSpPr txBox="1"/>
          <p:nvPr/>
        </p:nvSpPr>
        <p:spPr>
          <a:xfrm>
            <a:off x="3643131" y="2551104"/>
            <a:ext cx="233031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 2 โครงการ</a:t>
            </a:r>
          </a:p>
        </p:txBody>
      </p:sp>
      <p:sp>
        <p:nvSpPr>
          <p:cNvPr id="70" name="กล่องข้อความ 69">
            <a:extLst>
              <a:ext uri="{FF2B5EF4-FFF2-40B4-BE49-F238E27FC236}">
                <a16:creationId xmlns:a16="http://schemas.microsoft.com/office/drawing/2014/main" id="{48EF42A8-E283-9F13-7AEE-BAA60F3AF447}"/>
              </a:ext>
            </a:extLst>
          </p:cNvPr>
          <p:cNvSpPr txBox="1"/>
          <p:nvPr/>
        </p:nvSpPr>
        <p:spPr>
          <a:xfrm>
            <a:off x="4936121" y="2065374"/>
            <a:ext cx="233031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5 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สมรรถนะ</a:t>
            </a:r>
          </a:p>
        </p:txBody>
      </p:sp>
      <p:sp>
        <p:nvSpPr>
          <p:cNvPr id="46" name="Freeform 39">
            <a:extLst>
              <a:ext uri="{FF2B5EF4-FFF2-40B4-BE49-F238E27FC236}">
                <a16:creationId xmlns:a16="http://schemas.microsoft.com/office/drawing/2014/main" id="{58305077-C4EE-1948-67EB-931EF59CFB27}"/>
              </a:ext>
            </a:extLst>
          </p:cNvPr>
          <p:cNvSpPr/>
          <p:nvPr/>
        </p:nvSpPr>
        <p:spPr>
          <a:xfrm>
            <a:off x="7384786" y="1142623"/>
            <a:ext cx="270642" cy="721373"/>
          </a:xfrm>
          <a:custGeom>
            <a:avLst/>
            <a:gdLst/>
            <a:ahLst/>
            <a:cxnLst/>
            <a:rect l="l" t="t" r="r" b="b"/>
            <a:pathLst>
              <a:path w="216024" h="721373">
                <a:moveTo>
                  <a:pt x="208632" y="0"/>
                </a:moveTo>
                <a:lnTo>
                  <a:pt x="216024" y="0"/>
                </a:lnTo>
                <a:lnTo>
                  <a:pt x="216024" y="420807"/>
                </a:lnTo>
                <a:lnTo>
                  <a:pt x="5432" y="717550"/>
                </a:lnTo>
                <a:lnTo>
                  <a:pt x="0" y="721373"/>
                </a:lnTo>
                <a:lnTo>
                  <a:pt x="0" y="311118"/>
                </a:lnTo>
                <a:close/>
              </a:path>
            </a:pathLst>
          </a:custGeom>
          <a:solidFill>
            <a:srgbClr val="FD9034">
              <a:lumMod val="50000"/>
            </a:srgbClr>
          </a:solidFill>
          <a:ln w="666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47" name="Rectangle 5">
            <a:extLst>
              <a:ext uri="{FF2B5EF4-FFF2-40B4-BE49-F238E27FC236}">
                <a16:creationId xmlns:a16="http://schemas.microsoft.com/office/drawing/2014/main" id="{1A3049A4-E765-E854-EEAE-6402B30EE495}"/>
              </a:ext>
            </a:extLst>
          </p:cNvPr>
          <p:cNvSpPr/>
          <p:nvPr/>
        </p:nvSpPr>
        <p:spPr>
          <a:xfrm>
            <a:off x="7175818" y="1096150"/>
            <a:ext cx="3979952" cy="432048"/>
          </a:xfrm>
          <a:prstGeom prst="rect">
            <a:avLst/>
          </a:prstGeom>
          <a:gradFill>
            <a:gsLst>
              <a:gs pos="78000">
                <a:srgbClr val="FD9034"/>
              </a:gs>
              <a:gs pos="100000">
                <a:srgbClr val="FD9034">
                  <a:lumMod val="80000"/>
                </a:srgbClr>
              </a:gs>
            </a:gsLst>
            <a:lin ang="10800000" scaled="1"/>
          </a:gradFill>
          <a:ln w="666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48" name="Freeform 37">
            <a:extLst>
              <a:ext uri="{FF2B5EF4-FFF2-40B4-BE49-F238E27FC236}">
                <a16:creationId xmlns:a16="http://schemas.microsoft.com/office/drawing/2014/main" id="{79A35BA7-6F16-B71C-AEF6-71A48EE0F5DF}"/>
              </a:ext>
            </a:extLst>
          </p:cNvPr>
          <p:cNvSpPr/>
          <p:nvPr/>
        </p:nvSpPr>
        <p:spPr>
          <a:xfrm flipH="1">
            <a:off x="7175818" y="1222431"/>
            <a:ext cx="270642" cy="721373"/>
          </a:xfrm>
          <a:custGeom>
            <a:avLst/>
            <a:gdLst/>
            <a:ahLst/>
            <a:cxnLst/>
            <a:rect l="l" t="t" r="r" b="b"/>
            <a:pathLst>
              <a:path w="216024" h="721373">
                <a:moveTo>
                  <a:pt x="208632" y="0"/>
                </a:moveTo>
                <a:lnTo>
                  <a:pt x="216024" y="0"/>
                </a:lnTo>
                <a:lnTo>
                  <a:pt x="216024" y="420807"/>
                </a:lnTo>
                <a:lnTo>
                  <a:pt x="5432" y="717550"/>
                </a:lnTo>
                <a:lnTo>
                  <a:pt x="0" y="721373"/>
                </a:lnTo>
                <a:lnTo>
                  <a:pt x="0" y="311118"/>
                </a:lnTo>
                <a:close/>
              </a:path>
            </a:pathLst>
          </a:custGeom>
          <a:solidFill>
            <a:srgbClr val="7CE200">
              <a:lumMod val="50000"/>
            </a:srgbClr>
          </a:solidFill>
          <a:ln w="666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49" name="Rectangle 7">
            <a:extLst>
              <a:ext uri="{FF2B5EF4-FFF2-40B4-BE49-F238E27FC236}">
                <a16:creationId xmlns:a16="http://schemas.microsoft.com/office/drawing/2014/main" id="{EE086CD3-7157-9F65-2E15-AEEE0886E124}"/>
              </a:ext>
            </a:extLst>
          </p:cNvPr>
          <p:cNvSpPr/>
          <p:nvPr/>
        </p:nvSpPr>
        <p:spPr>
          <a:xfrm>
            <a:off x="3458810" y="1511544"/>
            <a:ext cx="3979952" cy="432048"/>
          </a:xfrm>
          <a:prstGeom prst="rect">
            <a:avLst/>
          </a:prstGeom>
          <a:gradFill>
            <a:gsLst>
              <a:gs pos="78000">
                <a:srgbClr val="7CE200"/>
              </a:gs>
              <a:gs pos="100000">
                <a:srgbClr val="7CE200">
                  <a:lumMod val="80000"/>
                </a:srgbClr>
              </a:gs>
            </a:gsLst>
            <a:lin ang="10800000" scaled="1"/>
          </a:gradFill>
          <a:ln w="666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50" name="Freeform 8">
            <a:extLst>
              <a:ext uri="{FF2B5EF4-FFF2-40B4-BE49-F238E27FC236}">
                <a16:creationId xmlns:a16="http://schemas.microsoft.com/office/drawing/2014/main" id="{4E15A6F5-C282-6D09-9781-F2C34CDB1922}"/>
              </a:ext>
            </a:extLst>
          </p:cNvPr>
          <p:cNvSpPr/>
          <p:nvPr/>
        </p:nvSpPr>
        <p:spPr>
          <a:xfrm>
            <a:off x="3458810" y="1222431"/>
            <a:ext cx="270642" cy="721373"/>
          </a:xfrm>
          <a:custGeom>
            <a:avLst/>
            <a:gdLst/>
            <a:ahLst/>
            <a:cxnLst/>
            <a:rect l="l" t="t" r="r" b="b"/>
            <a:pathLst>
              <a:path w="216024" h="721373">
                <a:moveTo>
                  <a:pt x="208632" y="0"/>
                </a:moveTo>
                <a:lnTo>
                  <a:pt x="216024" y="0"/>
                </a:lnTo>
                <a:lnTo>
                  <a:pt x="216024" y="420807"/>
                </a:lnTo>
                <a:lnTo>
                  <a:pt x="5432" y="717550"/>
                </a:lnTo>
                <a:lnTo>
                  <a:pt x="0" y="721373"/>
                </a:lnTo>
                <a:lnTo>
                  <a:pt x="0" y="311118"/>
                </a:lnTo>
                <a:close/>
              </a:path>
            </a:pathLst>
          </a:custGeom>
          <a:solidFill>
            <a:srgbClr val="17B6FF">
              <a:lumMod val="50000"/>
            </a:srgbClr>
          </a:solidFill>
          <a:ln w="666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51" name="Rectangle 9">
            <a:extLst>
              <a:ext uri="{FF2B5EF4-FFF2-40B4-BE49-F238E27FC236}">
                <a16:creationId xmlns:a16="http://schemas.microsoft.com/office/drawing/2014/main" id="{D3C06252-125F-3E0B-1492-BD49F4150667}"/>
              </a:ext>
            </a:extLst>
          </p:cNvPr>
          <p:cNvSpPr/>
          <p:nvPr/>
        </p:nvSpPr>
        <p:spPr>
          <a:xfrm>
            <a:off x="932816" y="1221686"/>
            <a:ext cx="2796636" cy="432048"/>
          </a:xfrm>
          <a:prstGeom prst="rect">
            <a:avLst/>
          </a:prstGeom>
          <a:solidFill>
            <a:srgbClr val="17B6FF"/>
          </a:solidFill>
          <a:ln w="666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52" name="TextBox 13">
            <a:extLst>
              <a:ext uri="{FF2B5EF4-FFF2-40B4-BE49-F238E27FC236}">
                <a16:creationId xmlns:a16="http://schemas.microsoft.com/office/drawing/2014/main" id="{78EFFE43-FA87-81B2-16B6-C2CC2013DC85}"/>
              </a:ext>
            </a:extLst>
          </p:cNvPr>
          <p:cNvSpPr txBox="1"/>
          <p:nvPr/>
        </p:nvSpPr>
        <p:spPr>
          <a:xfrm>
            <a:off x="953090" y="1203500"/>
            <a:ext cx="2330312" cy="52322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2800" b="1" spc="-30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ด้านสมรรถนะหลัก 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Malgun Gothic" panose="020B0503020000020004" pitchFamily="34" charset="-127"/>
              <a:cs typeface="TH Niramit AS" panose="02000506000000020004" pitchFamily="2" charset="-34"/>
            </a:endParaRPr>
          </a:p>
        </p:txBody>
      </p:sp>
      <p:sp>
        <p:nvSpPr>
          <p:cNvPr id="53" name="TextBox 14">
            <a:extLst>
              <a:ext uri="{FF2B5EF4-FFF2-40B4-BE49-F238E27FC236}">
                <a16:creationId xmlns:a16="http://schemas.microsoft.com/office/drawing/2014/main" id="{B99A1114-2E62-A002-63F0-31568AC59298}"/>
              </a:ext>
            </a:extLst>
          </p:cNvPr>
          <p:cNvSpPr txBox="1"/>
          <p:nvPr/>
        </p:nvSpPr>
        <p:spPr>
          <a:xfrm>
            <a:off x="3485367" y="1500392"/>
            <a:ext cx="3858998" cy="52322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2800" b="1" spc="-30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เฉพาะตามลักษณะงานที่ปฏิบัติ 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Malgun Gothic" panose="020B0503020000020004" pitchFamily="34" charset="-127"/>
              <a:cs typeface="TH Niramit AS" panose="02000506000000020004" pitchFamily="2" charset="-34"/>
            </a:endParaRPr>
          </a:p>
        </p:txBody>
      </p:sp>
      <p:sp>
        <p:nvSpPr>
          <p:cNvPr id="55" name="TextBox 16">
            <a:extLst>
              <a:ext uri="{FF2B5EF4-FFF2-40B4-BE49-F238E27FC236}">
                <a16:creationId xmlns:a16="http://schemas.microsoft.com/office/drawing/2014/main" id="{5E44B8F6-9E94-6D84-9458-394A19970740}"/>
              </a:ext>
            </a:extLst>
          </p:cNvPr>
          <p:cNvSpPr txBox="1"/>
          <p:nvPr/>
        </p:nvSpPr>
        <p:spPr>
          <a:xfrm>
            <a:off x="7821799" y="1033933"/>
            <a:ext cx="2816468" cy="52322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2800" b="1" spc="-30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สมรรถนะทางการบริหาร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Malgun Gothic" panose="020B0503020000020004" pitchFamily="34" charset="-127"/>
              <a:cs typeface="TH Niramit AS" panose="02000506000000020004" pitchFamily="2" charset="-34"/>
            </a:endParaRPr>
          </a:p>
        </p:txBody>
      </p:sp>
      <p:sp>
        <p:nvSpPr>
          <p:cNvPr id="72" name="ลูกศรลง 71">
            <a:extLst>
              <a:ext uri="{FF2B5EF4-FFF2-40B4-BE49-F238E27FC236}">
                <a16:creationId xmlns:a16="http://schemas.microsoft.com/office/drawing/2014/main" id="{4FB7AD69-9F41-5362-6A81-15CD9C4C3C6A}"/>
              </a:ext>
            </a:extLst>
          </p:cNvPr>
          <p:cNvSpPr/>
          <p:nvPr/>
        </p:nvSpPr>
        <p:spPr>
          <a:xfrm>
            <a:off x="1289003" y="1694821"/>
            <a:ext cx="491319" cy="492442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3" name="ลูกศรลง 72">
            <a:extLst>
              <a:ext uri="{FF2B5EF4-FFF2-40B4-BE49-F238E27FC236}">
                <a16:creationId xmlns:a16="http://schemas.microsoft.com/office/drawing/2014/main" id="{615E3A44-7D49-D30A-1C32-40C315575D41}"/>
              </a:ext>
            </a:extLst>
          </p:cNvPr>
          <p:cNvSpPr/>
          <p:nvPr/>
        </p:nvSpPr>
        <p:spPr>
          <a:xfrm>
            <a:off x="4448327" y="1980017"/>
            <a:ext cx="491319" cy="492442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4" name="ลูกศรลง 73">
            <a:extLst>
              <a:ext uri="{FF2B5EF4-FFF2-40B4-BE49-F238E27FC236}">
                <a16:creationId xmlns:a16="http://schemas.microsoft.com/office/drawing/2014/main" id="{7B4CC3E2-CC80-12EA-3C2C-C96454FB1909}"/>
              </a:ext>
            </a:extLst>
          </p:cNvPr>
          <p:cNvSpPr/>
          <p:nvPr/>
        </p:nvSpPr>
        <p:spPr>
          <a:xfrm>
            <a:off x="8110836" y="1588746"/>
            <a:ext cx="491319" cy="492442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98FC974F-0948-F34E-F590-4F8F5065B78C}"/>
              </a:ext>
            </a:extLst>
          </p:cNvPr>
          <p:cNvSpPr/>
          <p:nvPr/>
        </p:nvSpPr>
        <p:spPr>
          <a:xfrm>
            <a:off x="285085" y="2692950"/>
            <a:ext cx="2801016" cy="3665024"/>
          </a:xfrm>
          <a:prstGeom prst="rect">
            <a:avLst/>
          </a:prstGeom>
          <a:solidFill>
            <a:sysClr val="window" lastClr="FFFFFF"/>
          </a:solidFill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6EE2B858-D946-F106-9767-074B9425D5DA}"/>
              </a:ext>
            </a:extLst>
          </p:cNvPr>
          <p:cNvSpPr/>
          <p:nvPr/>
        </p:nvSpPr>
        <p:spPr>
          <a:xfrm>
            <a:off x="7681650" y="2127351"/>
            <a:ext cx="3744523" cy="3957161"/>
          </a:xfrm>
          <a:prstGeom prst="rect">
            <a:avLst/>
          </a:prstGeom>
          <a:solidFill>
            <a:sysClr val="window" lastClr="FFFFFF"/>
          </a:solidFill>
          <a:ln w="63500" cap="flat" cmpd="sng" algn="ctr">
            <a:solidFill>
              <a:srgbClr val="FF6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CE7444DF-F510-1EFE-B864-9ADC678F38C9}"/>
              </a:ext>
            </a:extLst>
          </p:cNvPr>
          <p:cNvSpPr/>
          <p:nvPr/>
        </p:nvSpPr>
        <p:spPr>
          <a:xfrm>
            <a:off x="3411018" y="2495692"/>
            <a:ext cx="3974927" cy="3665024"/>
          </a:xfrm>
          <a:prstGeom prst="rect">
            <a:avLst/>
          </a:prstGeom>
          <a:solidFill>
            <a:sysClr val="window" lastClr="FFFFFF"/>
          </a:solidFill>
          <a:ln w="635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F2DEA04D-DD2A-E388-ABB0-4D9EEAE51371}"/>
              </a:ext>
            </a:extLst>
          </p:cNvPr>
          <p:cNvSpPr/>
          <p:nvPr/>
        </p:nvSpPr>
        <p:spPr>
          <a:xfrm>
            <a:off x="302693" y="2730351"/>
            <a:ext cx="2765799" cy="764697"/>
          </a:xfrm>
          <a:prstGeom prst="rect">
            <a:avLst/>
          </a:prstGeom>
          <a:solidFill>
            <a:srgbClr val="17B6FF"/>
          </a:solidFill>
          <a:ln w="666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6A23F37E-9A33-C07C-A7D1-01498B24E86E}"/>
              </a:ext>
            </a:extLst>
          </p:cNvPr>
          <p:cNvSpPr txBox="1"/>
          <p:nvPr/>
        </p:nvSpPr>
        <p:spPr>
          <a:xfrm>
            <a:off x="316708" y="2750286"/>
            <a:ext cx="2804558" cy="55335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en-US" spc="-30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1.1</a:t>
            </a:r>
            <a:r>
              <a:rPr lang="th-TH" spc="-30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บริการที่ดี</a:t>
            </a:r>
            <a:endParaRPr lang="en-US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A2EA27A7-D479-C598-E385-7BF6F0613FED}"/>
              </a:ext>
            </a:extLst>
          </p:cNvPr>
          <p:cNvSpPr/>
          <p:nvPr/>
        </p:nvSpPr>
        <p:spPr>
          <a:xfrm>
            <a:off x="302543" y="3473499"/>
            <a:ext cx="2756839" cy="830175"/>
          </a:xfrm>
          <a:prstGeom prst="rect">
            <a:avLst/>
          </a:prstGeom>
          <a:solidFill>
            <a:srgbClr val="66CCFF"/>
          </a:solidFill>
          <a:ln w="666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35" name="Rectangle 9">
            <a:extLst>
              <a:ext uri="{FF2B5EF4-FFF2-40B4-BE49-F238E27FC236}">
                <a16:creationId xmlns:a16="http://schemas.microsoft.com/office/drawing/2014/main" id="{66E20F4B-6F86-660E-4270-7401F3765F6E}"/>
              </a:ext>
            </a:extLst>
          </p:cNvPr>
          <p:cNvSpPr/>
          <p:nvPr/>
        </p:nvSpPr>
        <p:spPr>
          <a:xfrm>
            <a:off x="3430068" y="2522587"/>
            <a:ext cx="3924949" cy="850526"/>
          </a:xfrm>
          <a:prstGeom prst="rect">
            <a:avLst/>
          </a:prstGeom>
          <a:solidFill>
            <a:srgbClr val="00B050"/>
          </a:solidFill>
          <a:ln w="666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B752AD08-C0B8-1CFB-6EBF-2190B865BC32}"/>
              </a:ext>
            </a:extLst>
          </p:cNvPr>
          <p:cNvSpPr/>
          <p:nvPr/>
        </p:nvSpPr>
        <p:spPr>
          <a:xfrm>
            <a:off x="3439028" y="3373113"/>
            <a:ext cx="3912234" cy="450401"/>
          </a:xfrm>
          <a:prstGeom prst="rect">
            <a:avLst/>
          </a:prstGeom>
          <a:solidFill>
            <a:srgbClr val="99FF99"/>
          </a:solidFill>
          <a:ln w="666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66318A37-35BC-76C6-9710-8A8717022325}"/>
              </a:ext>
            </a:extLst>
          </p:cNvPr>
          <p:cNvSpPr/>
          <p:nvPr/>
        </p:nvSpPr>
        <p:spPr>
          <a:xfrm>
            <a:off x="7720350" y="2174705"/>
            <a:ext cx="3677159" cy="1319259"/>
          </a:xfrm>
          <a:prstGeom prst="rect">
            <a:avLst/>
          </a:prstGeom>
          <a:solidFill>
            <a:srgbClr val="ED7D31"/>
          </a:solidFill>
          <a:ln w="666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15ACA4BF-937E-7ECC-4984-1172B1A2333B}"/>
              </a:ext>
            </a:extLst>
          </p:cNvPr>
          <p:cNvSpPr/>
          <p:nvPr/>
        </p:nvSpPr>
        <p:spPr>
          <a:xfrm>
            <a:off x="7707418" y="3493964"/>
            <a:ext cx="3665246" cy="1230780"/>
          </a:xfrm>
          <a:prstGeom prst="rect">
            <a:avLst/>
          </a:prstGeom>
          <a:solidFill>
            <a:srgbClr val="FFCC99"/>
          </a:solidFill>
          <a:ln w="666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41" name="กล่องข้อความ 40">
            <a:extLst>
              <a:ext uri="{FF2B5EF4-FFF2-40B4-BE49-F238E27FC236}">
                <a16:creationId xmlns:a16="http://schemas.microsoft.com/office/drawing/2014/main" id="{E87DAB34-190D-0837-AA8E-EA41394A48E1}"/>
              </a:ext>
            </a:extLst>
          </p:cNvPr>
          <p:cNvSpPr txBox="1"/>
          <p:nvPr/>
        </p:nvSpPr>
        <p:spPr>
          <a:xfrm>
            <a:off x="3439028" y="2600459"/>
            <a:ext cx="3979952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en-US" sz="1800" spc="-40" dirty="0">
                <a:solidFill>
                  <a:schemeClr val="bg1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2.1</a:t>
            </a:r>
            <a:r>
              <a:rPr lang="th-TH" sz="2000" spc="-40" dirty="0"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การออกแบบและการวางแผนการจัดการกิจกรรมการเรียนรู้ของผู้เรียนอย่างมีประสิทธิภาพ</a:t>
            </a:r>
            <a:endParaRPr lang="en-US" sz="1200" dirty="0">
              <a:solidFill>
                <a:schemeClr val="bg1"/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43" name="Rectangle 9">
            <a:extLst>
              <a:ext uri="{FF2B5EF4-FFF2-40B4-BE49-F238E27FC236}">
                <a16:creationId xmlns:a16="http://schemas.microsoft.com/office/drawing/2014/main" id="{F8B79E6E-0F30-B974-1067-D8A172DCC1A0}"/>
              </a:ext>
            </a:extLst>
          </p:cNvPr>
          <p:cNvSpPr/>
          <p:nvPr/>
        </p:nvSpPr>
        <p:spPr>
          <a:xfrm>
            <a:off x="3430068" y="3837384"/>
            <a:ext cx="3914297" cy="740235"/>
          </a:xfrm>
          <a:prstGeom prst="rect">
            <a:avLst/>
          </a:prstGeom>
          <a:solidFill>
            <a:srgbClr val="CCFFCC"/>
          </a:solidFill>
          <a:ln w="666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598D4E72-EF7D-C71C-2B72-12C729FF7CEE}"/>
              </a:ext>
            </a:extLst>
          </p:cNvPr>
          <p:cNvSpPr txBox="1"/>
          <p:nvPr/>
        </p:nvSpPr>
        <p:spPr>
          <a:xfrm>
            <a:off x="3439028" y="3986957"/>
            <a:ext cx="39799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2.3 </a:t>
            </a:r>
            <a:r>
              <a:rPr lang="th-TH" sz="2000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เสริมสร้างบรรยากาศการเรียนรู้และการสนับสนุนการเรียนรู้ของผู้เรียน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7AEBF5A1-0918-A974-8C0F-F2BEFB9B958E}"/>
              </a:ext>
            </a:extLst>
          </p:cNvPr>
          <p:cNvSpPr txBox="1"/>
          <p:nvPr/>
        </p:nvSpPr>
        <p:spPr>
          <a:xfrm>
            <a:off x="3458810" y="3401375"/>
            <a:ext cx="397995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2.2 </a:t>
            </a:r>
            <a:r>
              <a:rPr lang="th-TH" sz="2000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ดำเนินกิจกรรมการเรียนรู้ได้อย่างมีประสิทธิผล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0934AEA5-3115-2AA3-18C4-A977FF25A428}"/>
              </a:ext>
            </a:extLst>
          </p:cNvPr>
          <p:cNvSpPr txBox="1"/>
          <p:nvPr/>
        </p:nvSpPr>
        <p:spPr>
          <a:xfrm>
            <a:off x="3451536" y="4612725"/>
            <a:ext cx="3914297" cy="600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2.4 </a:t>
            </a:r>
            <a:r>
              <a:rPr lang="th-TH" sz="2000" spc="-40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วัดและประเมินผลการเรียนรู้ของผู้เรียนพร้อมทั้งให้สามารถข้อมูลป้อนกลับอย่างสร้างสรรค์</a:t>
            </a:r>
            <a:endParaRPr lang="en-US" sz="20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id="{563A0D06-770C-71B8-B424-F30BF9F698A4}"/>
              </a:ext>
            </a:extLst>
          </p:cNvPr>
          <p:cNvSpPr txBox="1"/>
          <p:nvPr/>
        </p:nvSpPr>
        <p:spPr>
          <a:xfrm>
            <a:off x="7675697" y="2281413"/>
            <a:ext cx="3728689" cy="111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pc="-30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3.1 สภาวะผู้นำ </a:t>
            </a:r>
            <a:endParaRPr lang="en-US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pc="-30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3.2 วิสัยทัศน์ </a:t>
            </a:r>
            <a:endParaRPr lang="en-US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60" name="กล่องข้อความ 59">
            <a:extLst>
              <a:ext uri="{FF2B5EF4-FFF2-40B4-BE49-F238E27FC236}">
                <a16:creationId xmlns:a16="http://schemas.microsoft.com/office/drawing/2014/main" id="{38D2EC23-01B5-54BD-CD36-2050B2D94968}"/>
              </a:ext>
            </a:extLst>
          </p:cNvPr>
          <p:cNvSpPr txBox="1"/>
          <p:nvPr/>
        </p:nvSpPr>
        <p:spPr>
          <a:xfrm>
            <a:off x="7737544" y="3665251"/>
            <a:ext cx="3662526" cy="98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2400" spc="-30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3.3 ศักยภาพเพื่อนำการปรับเปลี่ยน </a:t>
            </a:r>
            <a:endParaRPr lang="en-US" sz="24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2400" spc="-30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3.4 การสอนงานและการมอบหมายงาน </a:t>
            </a:r>
            <a:endParaRPr lang="en-US" sz="24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61" name="กล่องข้อความ 60">
            <a:extLst>
              <a:ext uri="{FF2B5EF4-FFF2-40B4-BE49-F238E27FC236}">
                <a16:creationId xmlns:a16="http://schemas.microsoft.com/office/drawing/2014/main" id="{4F080902-1EA9-3FF6-F79F-AB055B1047E5}"/>
              </a:ext>
            </a:extLst>
          </p:cNvPr>
          <p:cNvSpPr txBox="1"/>
          <p:nvPr/>
        </p:nvSpPr>
        <p:spPr>
          <a:xfrm>
            <a:off x="7720350" y="4800636"/>
            <a:ext cx="3728689" cy="98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2400" spc="-30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3.5 การควบคุมตัวเอง </a:t>
            </a:r>
            <a:endParaRPr lang="en-US" sz="24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2400" spc="-30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3.6 การวางกลยุทธ์ภาครัฐ </a:t>
            </a:r>
            <a:endParaRPr lang="en-US" sz="24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63" name="Rectangle 9">
            <a:extLst>
              <a:ext uri="{FF2B5EF4-FFF2-40B4-BE49-F238E27FC236}">
                <a16:creationId xmlns:a16="http://schemas.microsoft.com/office/drawing/2014/main" id="{ED0722D7-A8CC-7955-EBB0-DD07A74506C8}"/>
              </a:ext>
            </a:extLst>
          </p:cNvPr>
          <p:cNvSpPr/>
          <p:nvPr/>
        </p:nvSpPr>
        <p:spPr>
          <a:xfrm>
            <a:off x="323687" y="4279862"/>
            <a:ext cx="2756839" cy="804362"/>
          </a:xfrm>
          <a:prstGeom prst="rect">
            <a:avLst/>
          </a:prstGeom>
          <a:solidFill>
            <a:srgbClr val="CCFFFF"/>
          </a:solidFill>
          <a:ln w="666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65" name="กล่องข้อความ 64">
            <a:extLst>
              <a:ext uri="{FF2B5EF4-FFF2-40B4-BE49-F238E27FC236}">
                <a16:creationId xmlns:a16="http://schemas.microsoft.com/office/drawing/2014/main" id="{90ED3786-FE84-FC87-FC80-29F6C02ED89C}"/>
              </a:ext>
            </a:extLst>
          </p:cNvPr>
          <p:cNvSpPr txBox="1"/>
          <p:nvPr/>
        </p:nvSpPr>
        <p:spPr>
          <a:xfrm>
            <a:off x="329202" y="3557698"/>
            <a:ext cx="280455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1.2 </a:t>
            </a:r>
            <a:r>
              <a:rPr lang="th-TH" sz="2400" spc="-30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การสั่งสมความเชี่ยวชาญในงานอาชีพ</a:t>
            </a:r>
            <a:endParaRPr kumimoji="0" lang="th-TH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6" name="กล่องข้อความ 65">
            <a:extLst>
              <a:ext uri="{FF2B5EF4-FFF2-40B4-BE49-F238E27FC236}">
                <a16:creationId xmlns:a16="http://schemas.microsoft.com/office/drawing/2014/main" id="{A0C74A9C-1D06-EB3D-3DD5-CB2A18080D68}"/>
              </a:ext>
            </a:extLst>
          </p:cNvPr>
          <p:cNvSpPr txBox="1"/>
          <p:nvPr/>
        </p:nvSpPr>
        <p:spPr>
          <a:xfrm>
            <a:off x="316708" y="4353299"/>
            <a:ext cx="280455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1.3 </a:t>
            </a:r>
            <a:r>
              <a:rPr lang="th-TH" sz="2400" spc="-30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การยึดมั่นในความถูกต้องชอบธรรม และจริยธรรม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9" name="TextBox 13">
            <a:extLst>
              <a:ext uri="{FF2B5EF4-FFF2-40B4-BE49-F238E27FC236}">
                <a16:creationId xmlns:a16="http://schemas.microsoft.com/office/drawing/2014/main" id="{43174AE7-0099-5B4C-84EB-BD6B1855ADD8}"/>
              </a:ext>
            </a:extLst>
          </p:cNvPr>
          <p:cNvSpPr txBox="1"/>
          <p:nvPr/>
        </p:nvSpPr>
        <p:spPr>
          <a:xfrm>
            <a:off x="10486149" y="18365"/>
            <a:ext cx="1844872" cy="707886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Malgun Gothic" panose="020B0503020000020004" pitchFamily="34" charset="-127"/>
                <a:cs typeface="TH Niramit AS" panose="02000506000000020004" pitchFamily="2" charset="-34"/>
              </a:rPr>
              <a:t>ยุทธศาสตร์ที่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Niramit AS" panose="02000506000000020004" pitchFamily="2" charset="-34"/>
              <a:ea typeface="Malgun Gothic" panose="020B0503020000020004" pitchFamily="34" charset="-127"/>
              <a:cs typeface="TH Niramit AS" panose="02000506000000020004" pitchFamily="2" charset="-34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2D27F82B-8E5E-F8C1-F954-0F8A79D0A80D}"/>
              </a:ext>
            </a:extLst>
          </p:cNvPr>
          <p:cNvSpPr/>
          <p:nvPr/>
        </p:nvSpPr>
        <p:spPr>
          <a:xfrm>
            <a:off x="332013" y="5145076"/>
            <a:ext cx="2707379" cy="608644"/>
          </a:xfrm>
          <a:prstGeom prst="rect">
            <a:avLst/>
          </a:prstGeom>
          <a:solidFill>
            <a:srgbClr val="CCFFFF"/>
          </a:solidFill>
          <a:ln w="666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0C03A9D3-367B-A23C-40DC-C6DD7E4165E4}"/>
              </a:ext>
            </a:extLst>
          </p:cNvPr>
          <p:cNvSpPr txBox="1"/>
          <p:nvPr/>
        </p:nvSpPr>
        <p:spPr>
          <a:xfrm>
            <a:off x="332013" y="5262511"/>
            <a:ext cx="2707379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1.4 </a:t>
            </a:r>
            <a:r>
              <a:rPr lang="th-TH" spc="-30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การทำงานเป็นทีม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47730BEC-3D6D-E95A-3923-0B9F31724012}"/>
              </a:ext>
            </a:extLst>
          </p:cNvPr>
          <p:cNvSpPr txBox="1"/>
          <p:nvPr/>
        </p:nvSpPr>
        <p:spPr>
          <a:xfrm>
            <a:off x="352003" y="5835580"/>
            <a:ext cx="2707379" cy="458587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1.5 </a:t>
            </a:r>
            <a:r>
              <a:rPr lang="th-TH" spc="-30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การมุ่งผลสัมฤทธิ์</a:t>
            </a: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12C88813-3100-FC5C-3223-70A0664AF37C}"/>
              </a:ext>
            </a:extLst>
          </p:cNvPr>
          <p:cNvSpPr txBox="1"/>
          <p:nvPr/>
        </p:nvSpPr>
        <p:spPr>
          <a:xfrm>
            <a:off x="3451535" y="5293507"/>
            <a:ext cx="3914297" cy="750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2.5</a:t>
            </a:r>
            <a:r>
              <a:rPr lang="th-TH" sz="2000" spc="-30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มีความรู้ด้านการติดตามความก้าวหน้าทางวิชาการและการพัฒนาองค์ความรู้อย่างต่อเนื่อง</a:t>
            </a:r>
            <a:endParaRPr lang="en-US" sz="14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C51AA26-5AD5-4320-6C70-59A38CFF907E}"/>
              </a:ext>
            </a:extLst>
          </p:cNvPr>
          <p:cNvSpPr txBox="1"/>
          <p:nvPr/>
        </p:nvSpPr>
        <p:spPr>
          <a:xfrm>
            <a:off x="8735296" y="1609078"/>
            <a:ext cx="233031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6 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สมรรถนะ</a:t>
            </a:r>
          </a:p>
        </p:txBody>
      </p:sp>
    </p:spTree>
    <p:extLst>
      <p:ext uri="{BB962C8B-B14F-4D97-AF65-F5344CB8AC3E}">
        <p14:creationId xmlns:p14="http://schemas.microsoft.com/office/powerpoint/2010/main" val="387376506"/>
      </p:ext>
    </p:extLst>
  </p:cSld>
  <p:clrMapOvr>
    <a:masterClrMapping/>
  </p:clrMapOvr>
  <p:transition spd="slow">
    <p:wipe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BEECB-D83C-4FCB-9984-A36787EBA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D6A1A7E-1E44-E3D3-13AB-2BA641B12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378" y="205098"/>
            <a:ext cx="4768824" cy="66529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2CFF12D-ADF8-800F-32D2-D06CE3E4A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77" y="1215958"/>
            <a:ext cx="3178253" cy="410553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11" name="ตัวเชื่อมต่อ: โค้ง 10">
            <a:extLst>
              <a:ext uri="{FF2B5EF4-FFF2-40B4-BE49-F238E27FC236}">
                <a16:creationId xmlns:a16="http://schemas.microsoft.com/office/drawing/2014/main" id="{2C76EB1D-385F-1E40-49EF-29064660562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30282" y="3278923"/>
            <a:ext cx="1426131" cy="946019"/>
          </a:xfrm>
          <a:prstGeom prst="curvedConnector3">
            <a:avLst>
              <a:gd name="adj1" fmla="val 102522"/>
            </a:avLst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ตัวเชื่อมต่อ: โค้ง 15">
            <a:extLst>
              <a:ext uri="{FF2B5EF4-FFF2-40B4-BE49-F238E27FC236}">
                <a16:creationId xmlns:a16="http://schemas.microsoft.com/office/drawing/2014/main" id="{EBE40153-600A-7A02-964C-F2AF0B1A4E41}"/>
              </a:ext>
            </a:extLst>
          </p:cNvPr>
          <p:cNvCxnSpPr>
            <a:cxnSpLocks/>
          </p:cNvCxnSpPr>
          <p:nvPr/>
        </p:nvCxnSpPr>
        <p:spPr>
          <a:xfrm flipV="1">
            <a:off x="3470338" y="3857018"/>
            <a:ext cx="1062751" cy="846306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ตัวเชื่อมต่อ: โค้ง 20">
            <a:extLst>
              <a:ext uri="{FF2B5EF4-FFF2-40B4-BE49-F238E27FC236}">
                <a16:creationId xmlns:a16="http://schemas.microsoft.com/office/drawing/2014/main" id="{51B2D73F-D94D-8A7B-75BA-04F99DEB9BAD}"/>
              </a:ext>
            </a:extLst>
          </p:cNvPr>
          <p:cNvCxnSpPr>
            <a:cxnSpLocks/>
          </p:cNvCxnSpPr>
          <p:nvPr/>
        </p:nvCxnSpPr>
        <p:spPr>
          <a:xfrm flipV="1">
            <a:off x="3470338" y="4967187"/>
            <a:ext cx="946019" cy="40127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ตัวเชื่อมต่อ: โค้ง 22">
            <a:extLst>
              <a:ext uri="{FF2B5EF4-FFF2-40B4-BE49-F238E27FC236}">
                <a16:creationId xmlns:a16="http://schemas.microsoft.com/office/drawing/2014/main" id="{482EA01D-8541-CE36-611E-CD89F29A33B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49248" y="5205557"/>
            <a:ext cx="988199" cy="946019"/>
          </a:xfrm>
          <a:prstGeom prst="curvedConnector3">
            <a:avLst>
              <a:gd name="adj1" fmla="val 104141"/>
            </a:avLst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585397"/>
      </p:ext>
    </p:extLst>
  </p:cSld>
  <p:clrMapOvr>
    <a:masterClrMapping/>
  </p:clrMapOvr>
  <p:transition spd="slow"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7BBD4-E90F-9D14-20AC-1F9F93374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59A4894-013F-8D28-D44E-AC1633ED3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150" y="1097844"/>
            <a:ext cx="2689407" cy="4850538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6F1B51F-4908-3551-2E0E-07AB5C8C1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228" y="340860"/>
            <a:ext cx="7785370" cy="585573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D0D00FD-7824-45D5-7BAC-B91FF04D2B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574"/>
          <a:stretch/>
        </p:blipFill>
        <p:spPr>
          <a:xfrm>
            <a:off x="365078" y="1215957"/>
            <a:ext cx="2689408" cy="417316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7" name="ตัวเชื่อมต่อ: โค้ง 6">
            <a:extLst>
              <a:ext uri="{FF2B5EF4-FFF2-40B4-BE49-F238E27FC236}">
                <a16:creationId xmlns:a16="http://schemas.microsoft.com/office/drawing/2014/main" id="{616A961F-6A70-B303-FE17-07DD4CC5260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851923" y="3464761"/>
            <a:ext cx="2149811" cy="414860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วงเล็บปีกกาขวา 11">
            <a:extLst>
              <a:ext uri="{FF2B5EF4-FFF2-40B4-BE49-F238E27FC236}">
                <a16:creationId xmlns:a16="http://schemas.microsoft.com/office/drawing/2014/main" id="{AAE9ADA4-3B37-7C7F-A563-806CE6AB6D42}"/>
              </a:ext>
            </a:extLst>
          </p:cNvPr>
          <p:cNvSpPr/>
          <p:nvPr/>
        </p:nvSpPr>
        <p:spPr>
          <a:xfrm>
            <a:off x="3306876" y="4105072"/>
            <a:ext cx="389107" cy="1284050"/>
          </a:xfrm>
          <a:prstGeom prst="rightBrace">
            <a:avLst>
              <a:gd name="adj1" fmla="val 8333"/>
              <a:gd name="adj2" fmla="val 52273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2B619BFF-BBAC-7CED-BC1F-C2D6218AAB0C}"/>
              </a:ext>
            </a:extLst>
          </p:cNvPr>
          <p:cNvSpPr/>
          <p:nvPr/>
        </p:nvSpPr>
        <p:spPr>
          <a:xfrm>
            <a:off x="3926828" y="2140085"/>
            <a:ext cx="7444806" cy="66148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373994"/>
      </p:ext>
    </p:extLst>
  </p:cSld>
  <p:clrMapOvr>
    <a:masterClrMapping/>
  </p:clrMapOvr>
  <p:transition spd="slow"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E09D6-15EF-BCD7-F1B4-7561CBC4A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631F78F-455B-80D8-C591-21E73AF375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94"/>
          <a:stretch/>
        </p:blipFill>
        <p:spPr>
          <a:xfrm>
            <a:off x="7214570" y="112642"/>
            <a:ext cx="4977430" cy="5870864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F66C200-6324-2BE2-9DF7-8AC36439C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08" y="795505"/>
            <a:ext cx="2743583" cy="485842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9258BEC-9DE2-0FBF-7C8A-EC759B973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790" y="795505"/>
            <a:ext cx="2823689" cy="4888322"/>
          </a:xfrm>
          <a:prstGeom prst="rect">
            <a:avLst/>
          </a:prstGeom>
        </p:spPr>
      </p:pic>
      <p:cxnSp>
        <p:nvCxnSpPr>
          <p:cNvPr id="8" name="ตัวเชื่อมต่อ: โค้ง 7">
            <a:extLst>
              <a:ext uri="{FF2B5EF4-FFF2-40B4-BE49-F238E27FC236}">
                <a16:creationId xmlns:a16="http://schemas.microsoft.com/office/drawing/2014/main" id="{CB77E518-DFD9-92EF-C257-21E3D167ABAF}"/>
              </a:ext>
            </a:extLst>
          </p:cNvPr>
          <p:cNvCxnSpPr>
            <a:cxnSpLocks/>
          </p:cNvCxnSpPr>
          <p:nvPr/>
        </p:nvCxnSpPr>
        <p:spPr>
          <a:xfrm flipV="1">
            <a:off x="5719479" y="3710315"/>
            <a:ext cx="1641444" cy="661770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ตัวเชื่อมต่อ: โค้ง 9">
            <a:extLst>
              <a:ext uri="{FF2B5EF4-FFF2-40B4-BE49-F238E27FC236}">
                <a16:creationId xmlns:a16="http://schemas.microsoft.com/office/drawing/2014/main" id="{59651262-1AA0-6DA9-C2C5-B5535B0C0392}"/>
              </a:ext>
            </a:extLst>
          </p:cNvPr>
          <p:cNvCxnSpPr>
            <a:cxnSpLocks/>
          </p:cNvCxnSpPr>
          <p:nvPr/>
        </p:nvCxnSpPr>
        <p:spPr>
          <a:xfrm flipV="1">
            <a:off x="5719479" y="4620085"/>
            <a:ext cx="1594816" cy="220475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ตัวเชื่อมต่อ: โค้ง 11">
            <a:extLst>
              <a:ext uri="{FF2B5EF4-FFF2-40B4-BE49-F238E27FC236}">
                <a16:creationId xmlns:a16="http://schemas.microsoft.com/office/drawing/2014/main" id="{802F98B3-914B-FC80-B5D8-EE14CEDE9E9A}"/>
              </a:ext>
            </a:extLst>
          </p:cNvPr>
          <p:cNvCxnSpPr>
            <a:cxnSpLocks/>
          </p:cNvCxnSpPr>
          <p:nvPr/>
        </p:nvCxnSpPr>
        <p:spPr>
          <a:xfrm flipV="1">
            <a:off x="5719479" y="4657641"/>
            <a:ext cx="1641444" cy="604552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ตัวเชื่อมต่อ: โค้ง 13">
            <a:extLst>
              <a:ext uri="{FF2B5EF4-FFF2-40B4-BE49-F238E27FC236}">
                <a16:creationId xmlns:a16="http://schemas.microsoft.com/office/drawing/2014/main" id="{01E323F2-2906-1304-3738-2935959AF5D9}"/>
              </a:ext>
            </a:extLst>
          </p:cNvPr>
          <p:cNvCxnSpPr>
            <a:cxnSpLocks/>
          </p:cNvCxnSpPr>
          <p:nvPr/>
        </p:nvCxnSpPr>
        <p:spPr>
          <a:xfrm flipV="1">
            <a:off x="5719479" y="4730322"/>
            <a:ext cx="1594816" cy="817427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822500"/>
      </p:ext>
    </p:extLst>
  </p:cSld>
  <p:clrMapOvr>
    <a:masterClrMapping/>
  </p:clrMapOvr>
  <p:transition spd="slow">
    <p:wipe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3821021" y="3745562"/>
            <a:ext cx="3396343" cy="664327"/>
          </a:xfrm>
          <a:prstGeom prst="roundRect">
            <a:avLst/>
          </a:prstGeom>
          <a:solidFill>
            <a:srgbClr val="FFD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586681" y="1408830"/>
            <a:ext cx="3388277" cy="4996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TextBox 31"/>
          <p:cNvSpPr txBox="1"/>
          <p:nvPr/>
        </p:nvSpPr>
        <p:spPr>
          <a:xfrm>
            <a:off x="3947621" y="3771907"/>
            <a:ext cx="3232559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3200" b="1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ตำแหน่งประเภทผู้บริหาร</a:t>
            </a:r>
            <a:endParaRPr kumimoji="0" lang="en-US" sz="3200" b="1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3" name="TextBox 31"/>
          <p:cNvSpPr txBox="1"/>
          <p:nvPr/>
        </p:nvSpPr>
        <p:spPr>
          <a:xfrm>
            <a:off x="3765740" y="1332685"/>
            <a:ext cx="3304911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3200" b="1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ตำแหน่งประเภทวิชาการ</a:t>
            </a:r>
            <a:endParaRPr kumimoji="0" lang="en-US" sz="3600" b="1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23" name="กลุ่ม 22"/>
          <p:cNvGrpSpPr/>
          <p:nvPr/>
        </p:nvGrpSpPr>
        <p:grpSpPr>
          <a:xfrm flipH="1">
            <a:off x="400774" y="982795"/>
            <a:ext cx="3718429" cy="3561458"/>
            <a:chOff x="4470604" y="2061696"/>
            <a:chExt cx="2808426" cy="2689870"/>
          </a:xfrm>
        </p:grpSpPr>
        <p:sp>
          <p:nvSpPr>
            <p:cNvPr id="107" name="Shape"/>
            <p:cNvSpPr/>
            <p:nvPr/>
          </p:nvSpPr>
          <p:spPr>
            <a:xfrm>
              <a:off x="5055209" y="2305697"/>
              <a:ext cx="2223821" cy="58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extrusionOk="0">
                  <a:moveTo>
                    <a:pt x="234" y="14140"/>
                  </a:moveTo>
                  <a:lnTo>
                    <a:pt x="855" y="18268"/>
                  </a:lnTo>
                  <a:cubicBezTo>
                    <a:pt x="1168" y="20332"/>
                    <a:pt x="1743" y="21600"/>
                    <a:pt x="2367" y="21600"/>
                  </a:cubicBezTo>
                  <a:lnTo>
                    <a:pt x="3613" y="21600"/>
                  </a:lnTo>
                  <a:cubicBezTo>
                    <a:pt x="4238" y="21600"/>
                    <a:pt x="4813" y="20332"/>
                    <a:pt x="5125" y="18268"/>
                  </a:cubicBezTo>
                  <a:lnTo>
                    <a:pt x="5638" y="14877"/>
                  </a:lnTo>
                  <a:cubicBezTo>
                    <a:pt x="6043" y="12872"/>
                    <a:pt x="6672" y="11677"/>
                    <a:pt x="7347" y="11677"/>
                  </a:cubicBezTo>
                  <a:lnTo>
                    <a:pt x="17800" y="11677"/>
                  </a:lnTo>
                  <a:cubicBezTo>
                    <a:pt x="18371" y="11677"/>
                    <a:pt x="18922" y="12547"/>
                    <a:pt x="19323" y="14095"/>
                  </a:cubicBezTo>
                  <a:lnTo>
                    <a:pt x="19366" y="14257"/>
                  </a:lnTo>
                  <a:cubicBezTo>
                    <a:pt x="19408" y="14464"/>
                    <a:pt x="19455" y="14641"/>
                    <a:pt x="19509" y="14803"/>
                  </a:cubicBezTo>
                  <a:lnTo>
                    <a:pt x="19570" y="15039"/>
                  </a:lnTo>
                  <a:lnTo>
                    <a:pt x="19570" y="14980"/>
                  </a:lnTo>
                  <a:cubicBezTo>
                    <a:pt x="19682" y="15245"/>
                    <a:pt x="19813" y="15393"/>
                    <a:pt x="19952" y="15393"/>
                  </a:cubicBezTo>
                  <a:lnTo>
                    <a:pt x="20481" y="15393"/>
                  </a:lnTo>
                  <a:cubicBezTo>
                    <a:pt x="20747" y="15393"/>
                    <a:pt x="20990" y="14847"/>
                    <a:pt x="21125" y="13977"/>
                  </a:cubicBezTo>
                  <a:lnTo>
                    <a:pt x="21391" y="12223"/>
                  </a:lnTo>
                  <a:cubicBezTo>
                    <a:pt x="21522" y="11338"/>
                    <a:pt x="21522" y="10262"/>
                    <a:pt x="21391" y="9377"/>
                  </a:cubicBezTo>
                  <a:lnTo>
                    <a:pt x="21125" y="7623"/>
                  </a:lnTo>
                  <a:cubicBezTo>
                    <a:pt x="20994" y="6738"/>
                    <a:pt x="20747" y="6207"/>
                    <a:pt x="20481" y="6207"/>
                  </a:cubicBezTo>
                  <a:lnTo>
                    <a:pt x="19952" y="6207"/>
                  </a:lnTo>
                  <a:cubicBezTo>
                    <a:pt x="19813" y="6207"/>
                    <a:pt x="19686" y="6355"/>
                    <a:pt x="19570" y="6620"/>
                  </a:cubicBezTo>
                  <a:lnTo>
                    <a:pt x="19570" y="6561"/>
                  </a:lnTo>
                  <a:lnTo>
                    <a:pt x="19509" y="6797"/>
                  </a:lnTo>
                  <a:cubicBezTo>
                    <a:pt x="19455" y="6944"/>
                    <a:pt x="19408" y="7136"/>
                    <a:pt x="19366" y="7342"/>
                  </a:cubicBezTo>
                  <a:lnTo>
                    <a:pt x="19323" y="7505"/>
                  </a:lnTo>
                  <a:cubicBezTo>
                    <a:pt x="18918" y="9053"/>
                    <a:pt x="18371" y="9923"/>
                    <a:pt x="17800" y="9923"/>
                  </a:cubicBezTo>
                  <a:lnTo>
                    <a:pt x="7347" y="9923"/>
                  </a:lnTo>
                  <a:cubicBezTo>
                    <a:pt x="6811" y="9923"/>
                    <a:pt x="6117" y="7932"/>
                    <a:pt x="5742" y="6709"/>
                  </a:cubicBezTo>
                  <a:cubicBezTo>
                    <a:pt x="5604" y="6251"/>
                    <a:pt x="5488" y="5721"/>
                    <a:pt x="5395" y="5116"/>
                  </a:cubicBezTo>
                  <a:lnTo>
                    <a:pt x="5125" y="3332"/>
                  </a:lnTo>
                  <a:cubicBezTo>
                    <a:pt x="4813" y="1268"/>
                    <a:pt x="4238" y="0"/>
                    <a:pt x="3613" y="0"/>
                  </a:cubicBezTo>
                  <a:lnTo>
                    <a:pt x="2367" y="0"/>
                  </a:lnTo>
                  <a:cubicBezTo>
                    <a:pt x="1743" y="0"/>
                    <a:pt x="1168" y="1268"/>
                    <a:pt x="855" y="3332"/>
                  </a:cubicBezTo>
                  <a:lnTo>
                    <a:pt x="234" y="7460"/>
                  </a:lnTo>
                  <a:cubicBezTo>
                    <a:pt x="-78" y="9525"/>
                    <a:pt x="-78" y="12075"/>
                    <a:pt x="234" y="14140"/>
                  </a:cubicBezTo>
                  <a:close/>
                  <a:moveTo>
                    <a:pt x="19674" y="10395"/>
                  </a:moveTo>
                  <a:lnTo>
                    <a:pt x="19860" y="9171"/>
                  </a:lnTo>
                  <a:cubicBezTo>
                    <a:pt x="19898" y="8920"/>
                    <a:pt x="19968" y="8773"/>
                    <a:pt x="20041" y="8773"/>
                  </a:cubicBezTo>
                  <a:lnTo>
                    <a:pt x="20411" y="8773"/>
                  </a:lnTo>
                  <a:cubicBezTo>
                    <a:pt x="20484" y="8773"/>
                    <a:pt x="20554" y="8920"/>
                    <a:pt x="20592" y="9171"/>
                  </a:cubicBezTo>
                  <a:lnTo>
                    <a:pt x="20778" y="10395"/>
                  </a:lnTo>
                  <a:cubicBezTo>
                    <a:pt x="20816" y="10645"/>
                    <a:pt x="20816" y="10955"/>
                    <a:pt x="20778" y="11191"/>
                  </a:cubicBezTo>
                  <a:lnTo>
                    <a:pt x="20592" y="12414"/>
                  </a:lnTo>
                  <a:cubicBezTo>
                    <a:pt x="20554" y="12665"/>
                    <a:pt x="20484" y="12813"/>
                    <a:pt x="20411" y="12813"/>
                  </a:cubicBezTo>
                  <a:lnTo>
                    <a:pt x="20041" y="12813"/>
                  </a:lnTo>
                  <a:cubicBezTo>
                    <a:pt x="19968" y="12813"/>
                    <a:pt x="19898" y="12665"/>
                    <a:pt x="19860" y="12414"/>
                  </a:cubicBezTo>
                  <a:lnTo>
                    <a:pt x="19674" y="11191"/>
                  </a:lnTo>
                  <a:cubicBezTo>
                    <a:pt x="19636" y="10955"/>
                    <a:pt x="19636" y="10645"/>
                    <a:pt x="19674" y="10395"/>
                  </a:cubicBezTo>
                  <a:close/>
                  <a:moveTo>
                    <a:pt x="902" y="8935"/>
                  </a:moveTo>
                  <a:lnTo>
                    <a:pt x="1523" y="4807"/>
                  </a:lnTo>
                  <a:cubicBezTo>
                    <a:pt x="1696" y="3657"/>
                    <a:pt x="2020" y="2949"/>
                    <a:pt x="2367" y="2949"/>
                  </a:cubicBezTo>
                  <a:lnTo>
                    <a:pt x="3613" y="2949"/>
                  </a:lnTo>
                  <a:cubicBezTo>
                    <a:pt x="3960" y="2949"/>
                    <a:pt x="4284" y="3657"/>
                    <a:pt x="4458" y="4807"/>
                  </a:cubicBezTo>
                  <a:lnTo>
                    <a:pt x="5079" y="8935"/>
                  </a:lnTo>
                  <a:cubicBezTo>
                    <a:pt x="5253" y="10085"/>
                    <a:pt x="5253" y="11515"/>
                    <a:pt x="5079" y="12665"/>
                  </a:cubicBezTo>
                  <a:lnTo>
                    <a:pt x="4454" y="16793"/>
                  </a:lnTo>
                  <a:cubicBezTo>
                    <a:pt x="4281" y="17943"/>
                    <a:pt x="3957" y="18651"/>
                    <a:pt x="3609" y="18651"/>
                  </a:cubicBezTo>
                  <a:lnTo>
                    <a:pt x="2364" y="18651"/>
                  </a:lnTo>
                  <a:cubicBezTo>
                    <a:pt x="2016" y="18651"/>
                    <a:pt x="1692" y="17943"/>
                    <a:pt x="1519" y="16793"/>
                  </a:cubicBezTo>
                  <a:lnTo>
                    <a:pt x="894" y="12665"/>
                  </a:lnTo>
                  <a:cubicBezTo>
                    <a:pt x="728" y="11515"/>
                    <a:pt x="728" y="10085"/>
                    <a:pt x="902" y="8935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Shape"/>
            <p:cNvSpPr/>
            <p:nvPr/>
          </p:nvSpPr>
          <p:spPr>
            <a:xfrm>
              <a:off x="4728875" y="3134473"/>
              <a:ext cx="2223821" cy="58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extrusionOk="0">
                  <a:moveTo>
                    <a:pt x="234" y="14140"/>
                  </a:moveTo>
                  <a:lnTo>
                    <a:pt x="855" y="18268"/>
                  </a:lnTo>
                  <a:cubicBezTo>
                    <a:pt x="1168" y="20332"/>
                    <a:pt x="1743" y="21600"/>
                    <a:pt x="2367" y="21600"/>
                  </a:cubicBezTo>
                  <a:lnTo>
                    <a:pt x="3613" y="21600"/>
                  </a:lnTo>
                  <a:cubicBezTo>
                    <a:pt x="4238" y="21600"/>
                    <a:pt x="4813" y="20332"/>
                    <a:pt x="5125" y="18268"/>
                  </a:cubicBezTo>
                  <a:lnTo>
                    <a:pt x="5638" y="14877"/>
                  </a:lnTo>
                  <a:cubicBezTo>
                    <a:pt x="6043" y="12872"/>
                    <a:pt x="6672" y="11677"/>
                    <a:pt x="7347" y="11677"/>
                  </a:cubicBezTo>
                  <a:lnTo>
                    <a:pt x="17800" y="11677"/>
                  </a:lnTo>
                  <a:cubicBezTo>
                    <a:pt x="18371" y="11677"/>
                    <a:pt x="18922" y="12547"/>
                    <a:pt x="19323" y="14095"/>
                  </a:cubicBezTo>
                  <a:lnTo>
                    <a:pt x="19366" y="14257"/>
                  </a:lnTo>
                  <a:cubicBezTo>
                    <a:pt x="19408" y="14464"/>
                    <a:pt x="19455" y="14641"/>
                    <a:pt x="19509" y="14803"/>
                  </a:cubicBezTo>
                  <a:lnTo>
                    <a:pt x="19570" y="15039"/>
                  </a:lnTo>
                  <a:lnTo>
                    <a:pt x="19570" y="14980"/>
                  </a:lnTo>
                  <a:cubicBezTo>
                    <a:pt x="19682" y="15245"/>
                    <a:pt x="19813" y="15393"/>
                    <a:pt x="19952" y="15393"/>
                  </a:cubicBezTo>
                  <a:lnTo>
                    <a:pt x="20481" y="15393"/>
                  </a:lnTo>
                  <a:cubicBezTo>
                    <a:pt x="20747" y="15393"/>
                    <a:pt x="20990" y="14847"/>
                    <a:pt x="21125" y="13977"/>
                  </a:cubicBezTo>
                  <a:lnTo>
                    <a:pt x="21391" y="12223"/>
                  </a:lnTo>
                  <a:cubicBezTo>
                    <a:pt x="21522" y="11338"/>
                    <a:pt x="21522" y="10262"/>
                    <a:pt x="21391" y="9377"/>
                  </a:cubicBezTo>
                  <a:lnTo>
                    <a:pt x="21125" y="7623"/>
                  </a:lnTo>
                  <a:cubicBezTo>
                    <a:pt x="20994" y="6738"/>
                    <a:pt x="20747" y="6207"/>
                    <a:pt x="20481" y="6207"/>
                  </a:cubicBezTo>
                  <a:lnTo>
                    <a:pt x="19952" y="6207"/>
                  </a:lnTo>
                  <a:cubicBezTo>
                    <a:pt x="19813" y="6207"/>
                    <a:pt x="19686" y="6355"/>
                    <a:pt x="19570" y="6620"/>
                  </a:cubicBezTo>
                  <a:lnTo>
                    <a:pt x="19570" y="6561"/>
                  </a:lnTo>
                  <a:lnTo>
                    <a:pt x="19509" y="6797"/>
                  </a:lnTo>
                  <a:cubicBezTo>
                    <a:pt x="19455" y="6944"/>
                    <a:pt x="19408" y="7136"/>
                    <a:pt x="19366" y="7342"/>
                  </a:cubicBezTo>
                  <a:lnTo>
                    <a:pt x="19323" y="7505"/>
                  </a:lnTo>
                  <a:cubicBezTo>
                    <a:pt x="18918" y="9053"/>
                    <a:pt x="18371" y="9923"/>
                    <a:pt x="17800" y="9923"/>
                  </a:cubicBezTo>
                  <a:lnTo>
                    <a:pt x="7347" y="9923"/>
                  </a:lnTo>
                  <a:cubicBezTo>
                    <a:pt x="6811" y="9923"/>
                    <a:pt x="6117" y="7932"/>
                    <a:pt x="5742" y="6709"/>
                  </a:cubicBezTo>
                  <a:cubicBezTo>
                    <a:pt x="5604" y="6251"/>
                    <a:pt x="5488" y="5721"/>
                    <a:pt x="5395" y="5116"/>
                  </a:cubicBezTo>
                  <a:lnTo>
                    <a:pt x="5125" y="3332"/>
                  </a:lnTo>
                  <a:cubicBezTo>
                    <a:pt x="4813" y="1268"/>
                    <a:pt x="4238" y="0"/>
                    <a:pt x="3613" y="0"/>
                  </a:cubicBezTo>
                  <a:lnTo>
                    <a:pt x="2367" y="0"/>
                  </a:lnTo>
                  <a:cubicBezTo>
                    <a:pt x="1743" y="0"/>
                    <a:pt x="1168" y="1268"/>
                    <a:pt x="855" y="3332"/>
                  </a:cubicBezTo>
                  <a:lnTo>
                    <a:pt x="234" y="7460"/>
                  </a:lnTo>
                  <a:cubicBezTo>
                    <a:pt x="-78" y="9525"/>
                    <a:pt x="-78" y="12075"/>
                    <a:pt x="234" y="14140"/>
                  </a:cubicBezTo>
                  <a:close/>
                  <a:moveTo>
                    <a:pt x="19674" y="10395"/>
                  </a:moveTo>
                  <a:lnTo>
                    <a:pt x="19860" y="9171"/>
                  </a:lnTo>
                  <a:cubicBezTo>
                    <a:pt x="19898" y="8920"/>
                    <a:pt x="19968" y="8773"/>
                    <a:pt x="20041" y="8773"/>
                  </a:cubicBezTo>
                  <a:lnTo>
                    <a:pt x="20411" y="8773"/>
                  </a:lnTo>
                  <a:cubicBezTo>
                    <a:pt x="20484" y="8773"/>
                    <a:pt x="20554" y="8920"/>
                    <a:pt x="20592" y="9171"/>
                  </a:cubicBezTo>
                  <a:lnTo>
                    <a:pt x="20778" y="10395"/>
                  </a:lnTo>
                  <a:cubicBezTo>
                    <a:pt x="20816" y="10645"/>
                    <a:pt x="20816" y="10955"/>
                    <a:pt x="20778" y="11191"/>
                  </a:cubicBezTo>
                  <a:lnTo>
                    <a:pt x="20592" y="12414"/>
                  </a:lnTo>
                  <a:cubicBezTo>
                    <a:pt x="20554" y="12665"/>
                    <a:pt x="20484" y="12813"/>
                    <a:pt x="20411" y="12813"/>
                  </a:cubicBezTo>
                  <a:lnTo>
                    <a:pt x="20041" y="12813"/>
                  </a:lnTo>
                  <a:cubicBezTo>
                    <a:pt x="19968" y="12813"/>
                    <a:pt x="19898" y="12665"/>
                    <a:pt x="19860" y="12414"/>
                  </a:cubicBezTo>
                  <a:lnTo>
                    <a:pt x="19674" y="11191"/>
                  </a:lnTo>
                  <a:cubicBezTo>
                    <a:pt x="19636" y="10955"/>
                    <a:pt x="19636" y="10645"/>
                    <a:pt x="19674" y="10395"/>
                  </a:cubicBezTo>
                  <a:close/>
                  <a:moveTo>
                    <a:pt x="902" y="8935"/>
                  </a:moveTo>
                  <a:lnTo>
                    <a:pt x="1523" y="4807"/>
                  </a:lnTo>
                  <a:cubicBezTo>
                    <a:pt x="1696" y="3657"/>
                    <a:pt x="2020" y="2949"/>
                    <a:pt x="2367" y="2949"/>
                  </a:cubicBezTo>
                  <a:lnTo>
                    <a:pt x="3613" y="2949"/>
                  </a:lnTo>
                  <a:cubicBezTo>
                    <a:pt x="3960" y="2949"/>
                    <a:pt x="4284" y="3657"/>
                    <a:pt x="4458" y="4807"/>
                  </a:cubicBezTo>
                  <a:lnTo>
                    <a:pt x="5079" y="8935"/>
                  </a:lnTo>
                  <a:cubicBezTo>
                    <a:pt x="5253" y="10085"/>
                    <a:pt x="5253" y="11515"/>
                    <a:pt x="5079" y="12665"/>
                  </a:cubicBezTo>
                  <a:lnTo>
                    <a:pt x="4454" y="16793"/>
                  </a:lnTo>
                  <a:cubicBezTo>
                    <a:pt x="4281" y="17943"/>
                    <a:pt x="3957" y="18651"/>
                    <a:pt x="3609" y="18651"/>
                  </a:cubicBezTo>
                  <a:lnTo>
                    <a:pt x="2364" y="18651"/>
                  </a:lnTo>
                  <a:cubicBezTo>
                    <a:pt x="2016" y="18651"/>
                    <a:pt x="1692" y="17943"/>
                    <a:pt x="1519" y="16793"/>
                  </a:cubicBezTo>
                  <a:lnTo>
                    <a:pt x="894" y="12665"/>
                  </a:lnTo>
                  <a:cubicBezTo>
                    <a:pt x="728" y="11515"/>
                    <a:pt x="728" y="10085"/>
                    <a:pt x="902" y="8935"/>
                  </a:cubicBezTo>
                  <a:close/>
                </a:path>
              </a:pathLst>
            </a:custGeom>
            <a:solidFill>
              <a:srgbClr val="F36F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Shape"/>
            <p:cNvSpPr/>
            <p:nvPr/>
          </p:nvSpPr>
          <p:spPr>
            <a:xfrm>
              <a:off x="5055208" y="3982097"/>
              <a:ext cx="2223821" cy="58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extrusionOk="0">
                  <a:moveTo>
                    <a:pt x="234" y="14140"/>
                  </a:moveTo>
                  <a:lnTo>
                    <a:pt x="855" y="18268"/>
                  </a:lnTo>
                  <a:cubicBezTo>
                    <a:pt x="1168" y="20332"/>
                    <a:pt x="1743" y="21600"/>
                    <a:pt x="2367" y="21600"/>
                  </a:cubicBezTo>
                  <a:lnTo>
                    <a:pt x="3613" y="21600"/>
                  </a:lnTo>
                  <a:cubicBezTo>
                    <a:pt x="4238" y="21600"/>
                    <a:pt x="4813" y="20332"/>
                    <a:pt x="5125" y="18268"/>
                  </a:cubicBezTo>
                  <a:lnTo>
                    <a:pt x="5638" y="14877"/>
                  </a:lnTo>
                  <a:cubicBezTo>
                    <a:pt x="6043" y="12872"/>
                    <a:pt x="6672" y="11677"/>
                    <a:pt x="7347" y="11677"/>
                  </a:cubicBezTo>
                  <a:lnTo>
                    <a:pt x="17800" y="11677"/>
                  </a:lnTo>
                  <a:cubicBezTo>
                    <a:pt x="18371" y="11677"/>
                    <a:pt x="18922" y="12547"/>
                    <a:pt x="19323" y="14095"/>
                  </a:cubicBezTo>
                  <a:lnTo>
                    <a:pt x="19366" y="14257"/>
                  </a:lnTo>
                  <a:cubicBezTo>
                    <a:pt x="19408" y="14464"/>
                    <a:pt x="19455" y="14641"/>
                    <a:pt x="19509" y="14803"/>
                  </a:cubicBezTo>
                  <a:lnTo>
                    <a:pt x="19570" y="15039"/>
                  </a:lnTo>
                  <a:lnTo>
                    <a:pt x="19570" y="14980"/>
                  </a:lnTo>
                  <a:cubicBezTo>
                    <a:pt x="19682" y="15245"/>
                    <a:pt x="19813" y="15393"/>
                    <a:pt x="19952" y="15393"/>
                  </a:cubicBezTo>
                  <a:lnTo>
                    <a:pt x="20481" y="15393"/>
                  </a:lnTo>
                  <a:cubicBezTo>
                    <a:pt x="20747" y="15393"/>
                    <a:pt x="20990" y="14847"/>
                    <a:pt x="21125" y="13977"/>
                  </a:cubicBezTo>
                  <a:lnTo>
                    <a:pt x="21391" y="12223"/>
                  </a:lnTo>
                  <a:cubicBezTo>
                    <a:pt x="21522" y="11338"/>
                    <a:pt x="21522" y="10262"/>
                    <a:pt x="21391" y="9377"/>
                  </a:cubicBezTo>
                  <a:lnTo>
                    <a:pt x="21125" y="7623"/>
                  </a:lnTo>
                  <a:cubicBezTo>
                    <a:pt x="20994" y="6738"/>
                    <a:pt x="20747" y="6207"/>
                    <a:pt x="20481" y="6207"/>
                  </a:cubicBezTo>
                  <a:lnTo>
                    <a:pt x="19952" y="6207"/>
                  </a:lnTo>
                  <a:cubicBezTo>
                    <a:pt x="19813" y="6207"/>
                    <a:pt x="19686" y="6355"/>
                    <a:pt x="19570" y="6620"/>
                  </a:cubicBezTo>
                  <a:lnTo>
                    <a:pt x="19570" y="6561"/>
                  </a:lnTo>
                  <a:lnTo>
                    <a:pt x="19509" y="6797"/>
                  </a:lnTo>
                  <a:cubicBezTo>
                    <a:pt x="19455" y="6944"/>
                    <a:pt x="19408" y="7136"/>
                    <a:pt x="19366" y="7342"/>
                  </a:cubicBezTo>
                  <a:lnTo>
                    <a:pt x="19323" y="7505"/>
                  </a:lnTo>
                  <a:cubicBezTo>
                    <a:pt x="18918" y="9053"/>
                    <a:pt x="18371" y="9923"/>
                    <a:pt x="17800" y="9923"/>
                  </a:cubicBezTo>
                  <a:lnTo>
                    <a:pt x="7347" y="9923"/>
                  </a:lnTo>
                  <a:cubicBezTo>
                    <a:pt x="6811" y="9923"/>
                    <a:pt x="6117" y="7932"/>
                    <a:pt x="5742" y="6709"/>
                  </a:cubicBezTo>
                  <a:cubicBezTo>
                    <a:pt x="5604" y="6251"/>
                    <a:pt x="5488" y="5721"/>
                    <a:pt x="5395" y="5116"/>
                  </a:cubicBezTo>
                  <a:lnTo>
                    <a:pt x="5125" y="3332"/>
                  </a:lnTo>
                  <a:cubicBezTo>
                    <a:pt x="4813" y="1268"/>
                    <a:pt x="4238" y="0"/>
                    <a:pt x="3613" y="0"/>
                  </a:cubicBezTo>
                  <a:lnTo>
                    <a:pt x="2367" y="0"/>
                  </a:lnTo>
                  <a:cubicBezTo>
                    <a:pt x="1743" y="0"/>
                    <a:pt x="1168" y="1268"/>
                    <a:pt x="855" y="3332"/>
                  </a:cubicBezTo>
                  <a:lnTo>
                    <a:pt x="234" y="7460"/>
                  </a:lnTo>
                  <a:cubicBezTo>
                    <a:pt x="-78" y="9525"/>
                    <a:pt x="-78" y="12075"/>
                    <a:pt x="234" y="14140"/>
                  </a:cubicBezTo>
                  <a:close/>
                  <a:moveTo>
                    <a:pt x="19674" y="10395"/>
                  </a:moveTo>
                  <a:lnTo>
                    <a:pt x="19860" y="9171"/>
                  </a:lnTo>
                  <a:cubicBezTo>
                    <a:pt x="19898" y="8920"/>
                    <a:pt x="19968" y="8773"/>
                    <a:pt x="20041" y="8773"/>
                  </a:cubicBezTo>
                  <a:lnTo>
                    <a:pt x="20411" y="8773"/>
                  </a:lnTo>
                  <a:cubicBezTo>
                    <a:pt x="20484" y="8773"/>
                    <a:pt x="20554" y="8920"/>
                    <a:pt x="20592" y="9171"/>
                  </a:cubicBezTo>
                  <a:lnTo>
                    <a:pt x="20778" y="10395"/>
                  </a:lnTo>
                  <a:cubicBezTo>
                    <a:pt x="20816" y="10645"/>
                    <a:pt x="20816" y="10955"/>
                    <a:pt x="20778" y="11191"/>
                  </a:cubicBezTo>
                  <a:lnTo>
                    <a:pt x="20592" y="12414"/>
                  </a:lnTo>
                  <a:cubicBezTo>
                    <a:pt x="20554" y="12665"/>
                    <a:pt x="20484" y="12813"/>
                    <a:pt x="20411" y="12813"/>
                  </a:cubicBezTo>
                  <a:lnTo>
                    <a:pt x="20041" y="12813"/>
                  </a:lnTo>
                  <a:cubicBezTo>
                    <a:pt x="19968" y="12813"/>
                    <a:pt x="19898" y="12665"/>
                    <a:pt x="19860" y="12414"/>
                  </a:cubicBezTo>
                  <a:lnTo>
                    <a:pt x="19674" y="11191"/>
                  </a:lnTo>
                  <a:cubicBezTo>
                    <a:pt x="19636" y="10955"/>
                    <a:pt x="19636" y="10645"/>
                    <a:pt x="19674" y="10395"/>
                  </a:cubicBezTo>
                  <a:close/>
                  <a:moveTo>
                    <a:pt x="902" y="8935"/>
                  </a:moveTo>
                  <a:lnTo>
                    <a:pt x="1523" y="4807"/>
                  </a:lnTo>
                  <a:cubicBezTo>
                    <a:pt x="1696" y="3656"/>
                    <a:pt x="2020" y="2949"/>
                    <a:pt x="2367" y="2949"/>
                  </a:cubicBezTo>
                  <a:lnTo>
                    <a:pt x="3613" y="2949"/>
                  </a:lnTo>
                  <a:cubicBezTo>
                    <a:pt x="3960" y="2949"/>
                    <a:pt x="4284" y="3656"/>
                    <a:pt x="4458" y="4807"/>
                  </a:cubicBezTo>
                  <a:lnTo>
                    <a:pt x="5079" y="8935"/>
                  </a:lnTo>
                  <a:cubicBezTo>
                    <a:pt x="5253" y="10085"/>
                    <a:pt x="5253" y="11515"/>
                    <a:pt x="5079" y="12665"/>
                  </a:cubicBezTo>
                  <a:lnTo>
                    <a:pt x="4454" y="16793"/>
                  </a:lnTo>
                  <a:cubicBezTo>
                    <a:pt x="4281" y="17943"/>
                    <a:pt x="3957" y="18651"/>
                    <a:pt x="3609" y="18651"/>
                  </a:cubicBezTo>
                  <a:lnTo>
                    <a:pt x="2364" y="18651"/>
                  </a:lnTo>
                  <a:cubicBezTo>
                    <a:pt x="2016" y="18651"/>
                    <a:pt x="1692" y="17943"/>
                    <a:pt x="1519" y="16793"/>
                  </a:cubicBezTo>
                  <a:lnTo>
                    <a:pt x="894" y="12665"/>
                  </a:lnTo>
                  <a:cubicBezTo>
                    <a:pt x="728" y="11515"/>
                    <a:pt x="728" y="10085"/>
                    <a:pt x="902" y="8935"/>
                  </a:cubicBez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รูปแบบอิสระ: รูปร่าง 111"/>
            <p:cNvSpPr/>
            <p:nvPr/>
          </p:nvSpPr>
          <p:spPr>
            <a:xfrm>
              <a:off x="4470604" y="2061696"/>
              <a:ext cx="1414765" cy="2689870"/>
            </a:xfrm>
            <a:custGeom>
              <a:avLst/>
              <a:gdLst>
                <a:gd name="connsiteX0" fmla="*/ 138757 w 1414765"/>
                <a:gd name="connsiteY0" fmla="*/ 0 h 2689870"/>
                <a:gd name="connsiteX1" fmla="*/ 237418 w 1414765"/>
                <a:gd name="connsiteY1" fmla="*/ 0 h 2689870"/>
                <a:gd name="connsiteX2" fmla="*/ 258848 w 1414765"/>
                <a:gd name="connsiteY2" fmla="*/ 27787 h 2689870"/>
                <a:gd name="connsiteX3" fmla="*/ 364284 w 1414765"/>
                <a:gd name="connsiteY3" fmla="*/ 71126 h 2689870"/>
                <a:gd name="connsiteX4" fmla="*/ 1050581 w 1414765"/>
                <a:gd name="connsiteY4" fmla="*/ 71126 h 2689870"/>
                <a:gd name="connsiteX5" fmla="*/ 1253160 w 1414765"/>
                <a:gd name="connsiteY5" fmla="*/ 187887 h 2689870"/>
                <a:gd name="connsiteX6" fmla="*/ 1383361 w 1414765"/>
                <a:gd name="connsiteY6" fmla="*/ 413141 h 2689870"/>
                <a:gd name="connsiteX7" fmla="*/ 1383361 w 1414765"/>
                <a:gd name="connsiteY7" fmla="*/ 646914 h 2689870"/>
                <a:gd name="connsiteX8" fmla="*/ 1253160 w 1414765"/>
                <a:gd name="connsiteY8" fmla="*/ 872418 h 2689870"/>
                <a:gd name="connsiteX9" fmla="*/ 1050581 w 1414765"/>
                <a:gd name="connsiteY9" fmla="*/ 989179 h 2689870"/>
                <a:gd name="connsiteX10" fmla="*/ 364284 w 1414765"/>
                <a:gd name="connsiteY10" fmla="*/ 989179 h 2689870"/>
                <a:gd name="connsiteX11" fmla="*/ 234881 w 1414765"/>
                <a:gd name="connsiteY11" fmla="*/ 1063595 h 2689870"/>
                <a:gd name="connsiteX12" fmla="*/ 104679 w 1414765"/>
                <a:gd name="connsiteY12" fmla="*/ 1288849 h 2689870"/>
                <a:gd name="connsiteX13" fmla="*/ 104679 w 1414765"/>
                <a:gd name="connsiteY13" fmla="*/ 1438183 h 2689870"/>
                <a:gd name="connsiteX14" fmla="*/ 234881 w 1414765"/>
                <a:gd name="connsiteY14" fmla="*/ 1663437 h 2689870"/>
                <a:gd name="connsiteX15" fmla="*/ 364284 w 1414765"/>
                <a:gd name="connsiteY15" fmla="*/ 1738104 h 2689870"/>
                <a:gd name="connsiteX16" fmla="*/ 1050581 w 1414765"/>
                <a:gd name="connsiteY16" fmla="*/ 1738104 h 2689870"/>
                <a:gd name="connsiteX17" fmla="*/ 1253160 w 1414765"/>
                <a:gd name="connsiteY17" fmla="*/ 1854614 h 2689870"/>
                <a:gd name="connsiteX18" fmla="*/ 1383361 w 1414765"/>
                <a:gd name="connsiteY18" fmla="*/ 2080119 h 2689870"/>
                <a:gd name="connsiteX19" fmla="*/ 1383361 w 1414765"/>
                <a:gd name="connsiteY19" fmla="*/ 2313891 h 2689870"/>
                <a:gd name="connsiteX20" fmla="*/ 1253160 w 1414765"/>
                <a:gd name="connsiteY20" fmla="*/ 2539396 h 2689870"/>
                <a:gd name="connsiteX21" fmla="*/ 1050581 w 1414765"/>
                <a:gd name="connsiteY21" fmla="*/ 2655906 h 2689870"/>
                <a:gd name="connsiteX22" fmla="*/ 364284 w 1414765"/>
                <a:gd name="connsiteY22" fmla="*/ 2655906 h 2689870"/>
                <a:gd name="connsiteX23" fmla="*/ 289588 w 1414765"/>
                <a:gd name="connsiteY23" fmla="*/ 2676014 h 2689870"/>
                <a:gd name="connsiteX24" fmla="*/ 271419 w 1414765"/>
                <a:gd name="connsiteY24" fmla="*/ 2689870 h 2689870"/>
                <a:gd name="connsiteX25" fmla="*/ 160358 w 1414765"/>
                <a:gd name="connsiteY25" fmla="*/ 2689870 h 2689870"/>
                <a:gd name="connsiteX26" fmla="*/ 161306 w 1414765"/>
                <a:gd name="connsiteY26" fmla="*/ 2688229 h 2689870"/>
                <a:gd name="connsiteX27" fmla="*/ 363885 w 1414765"/>
                <a:gd name="connsiteY27" fmla="*/ 2571467 h 2689870"/>
                <a:gd name="connsiteX28" fmla="*/ 1050182 w 1414765"/>
                <a:gd name="connsiteY28" fmla="*/ 2571467 h 2689870"/>
                <a:gd name="connsiteX29" fmla="*/ 1179586 w 1414765"/>
                <a:gd name="connsiteY29" fmla="*/ 2497051 h 2689870"/>
                <a:gd name="connsiteX30" fmla="*/ 1309787 w 1414765"/>
                <a:gd name="connsiteY30" fmla="*/ 2271547 h 2689870"/>
                <a:gd name="connsiteX31" fmla="*/ 1309787 w 1414765"/>
                <a:gd name="connsiteY31" fmla="*/ 2122463 h 2689870"/>
                <a:gd name="connsiteX32" fmla="*/ 1179586 w 1414765"/>
                <a:gd name="connsiteY32" fmla="*/ 1896959 h 2689870"/>
                <a:gd name="connsiteX33" fmla="*/ 1050182 w 1414765"/>
                <a:gd name="connsiteY33" fmla="*/ 1822543 h 2689870"/>
                <a:gd name="connsiteX34" fmla="*/ 363885 w 1414765"/>
                <a:gd name="connsiteY34" fmla="*/ 1822543 h 2689870"/>
                <a:gd name="connsiteX35" fmla="*/ 161306 w 1414765"/>
                <a:gd name="connsiteY35" fmla="*/ 1705782 h 2689870"/>
                <a:gd name="connsiteX36" fmla="*/ 31105 w 1414765"/>
                <a:gd name="connsiteY36" fmla="*/ 1480528 h 2689870"/>
                <a:gd name="connsiteX37" fmla="*/ 31105 w 1414765"/>
                <a:gd name="connsiteY37" fmla="*/ 1246505 h 2689870"/>
                <a:gd name="connsiteX38" fmla="*/ 161306 w 1414765"/>
                <a:gd name="connsiteY38" fmla="*/ 1021251 h 2689870"/>
                <a:gd name="connsiteX39" fmla="*/ 363885 w 1414765"/>
                <a:gd name="connsiteY39" fmla="*/ 904490 h 2689870"/>
                <a:gd name="connsiteX40" fmla="*/ 1050182 w 1414765"/>
                <a:gd name="connsiteY40" fmla="*/ 904490 h 2689870"/>
                <a:gd name="connsiteX41" fmla="*/ 1179586 w 1414765"/>
                <a:gd name="connsiteY41" fmla="*/ 830073 h 2689870"/>
                <a:gd name="connsiteX42" fmla="*/ 1309787 w 1414765"/>
                <a:gd name="connsiteY42" fmla="*/ 604820 h 2689870"/>
                <a:gd name="connsiteX43" fmla="*/ 1309787 w 1414765"/>
                <a:gd name="connsiteY43" fmla="*/ 455486 h 2689870"/>
                <a:gd name="connsiteX44" fmla="*/ 1179586 w 1414765"/>
                <a:gd name="connsiteY44" fmla="*/ 229981 h 2689870"/>
                <a:gd name="connsiteX45" fmla="*/ 1050182 w 1414765"/>
                <a:gd name="connsiteY45" fmla="*/ 155565 h 2689870"/>
                <a:gd name="connsiteX46" fmla="*/ 363885 w 1414765"/>
                <a:gd name="connsiteY46" fmla="*/ 155565 h 2689870"/>
                <a:gd name="connsiteX47" fmla="*/ 161306 w 1414765"/>
                <a:gd name="connsiteY47" fmla="*/ 39054 h 2689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414765" h="2689870">
                  <a:moveTo>
                    <a:pt x="138757" y="0"/>
                  </a:moveTo>
                  <a:lnTo>
                    <a:pt x="237418" y="0"/>
                  </a:lnTo>
                  <a:lnTo>
                    <a:pt x="258848" y="27787"/>
                  </a:lnTo>
                  <a:cubicBezTo>
                    <a:pt x="286497" y="55200"/>
                    <a:pt x="324307" y="71126"/>
                    <a:pt x="364284" y="71126"/>
                  </a:cubicBezTo>
                  <a:lnTo>
                    <a:pt x="1050581" y="71126"/>
                  </a:lnTo>
                  <a:cubicBezTo>
                    <a:pt x="1133859" y="71126"/>
                    <a:pt x="1211288" y="115976"/>
                    <a:pt x="1253160" y="187887"/>
                  </a:cubicBezTo>
                  <a:lnTo>
                    <a:pt x="1383361" y="413141"/>
                  </a:lnTo>
                  <a:cubicBezTo>
                    <a:pt x="1424834" y="485553"/>
                    <a:pt x="1424834" y="574752"/>
                    <a:pt x="1383361" y="646914"/>
                  </a:cubicBezTo>
                  <a:lnTo>
                    <a:pt x="1253160" y="872418"/>
                  </a:lnTo>
                  <a:cubicBezTo>
                    <a:pt x="1211687" y="944830"/>
                    <a:pt x="1133859" y="989179"/>
                    <a:pt x="1050581" y="989179"/>
                  </a:cubicBezTo>
                  <a:lnTo>
                    <a:pt x="364284" y="989179"/>
                  </a:lnTo>
                  <a:cubicBezTo>
                    <a:pt x="310981" y="989179"/>
                    <a:pt x="261532" y="1017743"/>
                    <a:pt x="234881" y="1063595"/>
                  </a:cubicBezTo>
                  <a:lnTo>
                    <a:pt x="104679" y="1288849"/>
                  </a:lnTo>
                  <a:cubicBezTo>
                    <a:pt x="78028" y="1334952"/>
                    <a:pt x="78028" y="1392080"/>
                    <a:pt x="104679" y="1438183"/>
                  </a:cubicBezTo>
                  <a:lnTo>
                    <a:pt x="234881" y="1663437"/>
                  </a:lnTo>
                  <a:cubicBezTo>
                    <a:pt x="261532" y="1709540"/>
                    <a:pt x="310981" y="1738104"/>
                    <a:pt x="364284" y="1738104"/>
                  </a:cubicBezTo>
                  <a:lnTo>
                    <a:pt x="1050581" y="1738104"/>
                  </a:lnTo>
                  <a:cubicBezTo>
                    <a:pt x="1133859" y="1738104"/>
                    <a:pt x="1211288" y="1782704"/>
                    <a:pt x="1253160" y="1854614"/>
                  </a:cubicBezTo>
                  <a:lnTo>
                    <a:pt x="1383361" y="2080119"/>
                  </a:lnTo>
                  <a:cubicBezTo>
                    <a:pt x="1425233" y="2152280"/>
                    <a:pt x="1425233" y="2241480"/>
                    <a:pt x="1383361" y="2313891"/>
                  </a:cubicBezTo>
                  <a:lnTo>
                    <a:pt x="1253160" y="2539396"/>
                  </a:lnTo>
                  <a:cubicBezTo>
                    <a:pt x="1211687" y="2611557"/>
                    <a:pt x="1133859" y="2655906"/>
                    <a:pt x="1050581" y="2655906"/>
                  </a:cubicBezTo>
                  <a:lnTo>
                    <a:pt x="364284" y="2655906"/>
                  </a:lnTo>
                  <a:cubicBezTo>
                    <a:pt x="337633" y="2655906"/>
                    <a:pt x="311945" y="2663110"/>
                    <a:pt x="289588" y="2676014"/>
                  </a:cubicBezTo>
                  <a:lnTo>
                    <a:pt x="271419" y="2689870"/>
                  </a:lnTo>
                  <a:lnTo>
                    <a:pt x="160358" y="2689870"/>
                  </a:lnTo>
                  <a:lnTo>
                    <a:pt x="161306" y="2688229"/>
                  </a:lnTo>
                  <a:cubicBezTo>
                    <a:pt x="203178" y="2615817"/>
                    <a:pt x="280541" y="2571467"/>
                    <a:pt x="363885" y="2571467"/>
                  </a:cubicBezTo>
                  <a:lnTo>
                    <a:pt x="1050182" y="2571467"/>
                  </a:lnTo>
                  <a:cubicBezTo>
                    <a:pt x="1103419" y="2571467"/>
                    <a:pt x="1152934" y="2542653"/>
                    <a:pt x="1179586" y="2497051"/>
                  </a:cubicBezTo>
                  <a:lnTo>
                    <a:pt x="1309787" y="2271547"/>
                  </a:lnTo>
                  <a:cubicBezTo>
                    <a:pt x="1336438" y="2225444"/>
                    <a:pt x="1336438" y="2168567"/>
                    <a:pt x="1309787" y="2122463"/>
                  </a:cubicBezTo>
                  <a:lnTo>
                    <a:pt x="1179586" y="1896959"/>
                  </a:lnTo>
                  <a:cubicBezTo>
                    <a:pt x="1152934" y="1850856"/>
                    <a:pt x="1103419" y="1822543"/>
                    <a:pt x="1050182" y="1822543"/>
                  </a:cubicBezTo>
                  <a:lnTo>
                    <a:pt x="363885" y="1822543"/>
                  </a:lnTo>
                  <a:cubicBezTo>
                    <a:pt x="280541" y="1822543"/>
                    <a:pt x="203178" y="1777692"/>
                    <a:pt x="161306" y="1705782"/>
                  </a:cubicBezTo>
                  <a:lnTo>
                    <a:pt x="31105" y="1480528"/>
                  </a:lnTo>
                  <a:cubicBezTo>
                    <a:pt x="-10368" y="1408116"/>
                    <a:pt x="-10368" y="1318916"/>
                    <a:pt x="31105" y="1246505"/>
                  </a:cubicBezTo>
                  <a:lnTo>
                    <a:pt x="161306" y="1021251"/>
                  </a:lnTo>
                  <a:cubicBezTo>
                    <a:pt x="203178" y="948839"/>
                    <a:pt x="280541" y="904490"/>
                    <a:pt x="363885" y="904490"/>
                  </a:cubicBezTo>
                  <a:lnTo>
                    <a:pt x="1050182" y="904490"/>
                  </a:lnTo>
                  <a:cubicBezTo>
                    <a:pt x="1103419" y="904490"/>
                    <a:pt x="1152934" y="875675"/>
                    <a:pt x="1179586" y="830073"/>
                  </a:cubicBezTo>
                  <a:lnTo>
                    <a:pt x="1309787" y="604820"/>
                  </a:lnTo>
                  <a:cubicBezTo>
                    <a:pt x="1336438" y="558717"/>
                    <a:pt x="1336438" y="501589"/>
                    <a:pt x="1309787" y="455486"/>
                  </a:cubicBezTo>
                  <a:lnTo>
                    <a:pt x="1179586" y="229981"/>
                  </a:lnTo>
                  <a:cubicBezTo>
                    <a:pt x="1152934" y="183878"/>
                    <a:pt x="1103419" y="155565"/>
                    <a:pt x="1050182" y="155565"/>
                  </a:cubicBezTo>
                  <a:lnTo>
                    <a:pt x="363885" y="155565"/>
                  </a:lnTo>
                  <a:cubicBezTo>
                    <a:pt x="280541" y="155565"/>
                    <a:pt x="203178" y="110965"/>
                    <a:pt x="161306" y="39054"/>
                  </a:cubicBezTo>
                  <a:close/>
                </a:path>
              </a:pathLst>
            </a:custGeom>
            <a:solidFill>
              <a:srgbClr val="DADBDC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5" name="TextBox 31"/>
          <p:cNvSpPr txBox="1"/>
          <p:nvPr/>
        </p:nvSpPr>
        <p:spPr>
          <a:xfrm>
            <a:off x="2745092" y="1408830"/>
            <a:ext cx="421766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117" name="TextBox 31"/>
          <p:cNvSpPr txBox="1"/>
          <p:nvPr/>
        </p:nvSpPr>
        <p:spPr>
          <a:xfrm>
            <a:off x="2743149" y="3625232"/>
            <a:ext cx="421766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</a:p>
        </p:txBody>
      </p:sp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>
          <a:xfrm>
            <a:off x="11554212" y="6494240"/>
            <a:ext cx="554750" cy="365125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/>
          <a:lstStyle/>
          <a:p>
            <a:pPr defTabSz="457200"/>
            <a:fld id="{C5F51AB7-789D-498B-A867-4AF2BD596DB4}" type="slidenum">
              <a:rPr lang="th-TH" sz="1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67</a:t>
            </a:fld>
            <a:endParaRPr lang="th-TH" sz="18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31"/>
          <p:cNvSpPr txBox="1"/>
          <p:nvPr/>
        </p:nvSpPr>
        <p:spPr>
          <a:xfrm>
            <a:off x="3777246" y="357357"/>
            <a:ext cx="8414753" cy="699404"/>
          </a:xfrm>
          <a:prstGeom prst="rect">
            <a:avLst/>
          </a:prstGeom>
          <a:solidFill>
            <a:srgbClr val="00B0F0"/>
          </a:solidFill>
        </p:spPr>
        <p:txBody>
          <a:bodyPr wrap="square" lIns="0" tIns="72000" rIns="0" bIns="72000" rtlCol="0" anchor="b">
            <a:spAutoFit/>
          </a:bodyPr>
          <a:lstStyle/>
          <a:p>
            <a:pPr lvl="0" algn="ctr" defTabSz="457200">
              <a:defRPr/>
            </a:pPr>
            <a:r>
              <a:rPr lang="th-TH" sz="36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เอกสารแนบท้ายประกาศ</a:t>
            </a:r>
            <a:endParaRPr lang="en-US" sz="3200" b="1" noProof="1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그룹 8">
            <a:extLst>
              <a:ext uri="{FF2B5EF4-FFF2-40B4-BE49-F238E27FC236}">
                <a16:creationId xmlns:a16="http://schemas.microsoft.com/office/drawing/2014/main" id="{EB0D6C06-5AC0-9140-F42E-0E57565CF088}"/>
              </a:ext>
            </a:extLst>
          </p:cNvPr>
          <p:cNvGrpSpPr/>
          <p:nvPr/>
        </p:nvGrpSpPr>
        <p:grpSpPr>
          <a:xfrm>
            <a:off x="1119884" y="338644"/>
            <a:ext cx="1506176" cy="793206"/>
            <a:chOff x="4150351" y="1422827"/>
            <a:chExt cx="3920087" cy="2064457"/>
          </a:xfrm>
        </p:grpSpPr>
        <p:sp>
          <p:nvSpPr>
            <p:cNvPr id="8" name="Oval 21">
              <a:extLst>
                <a:ext uri="{FF2B5EF4-FFF2-40B4-BE49-F238E27FC236}">
                  <a16:creationId xmlns:a16="http://schemas.microsoft.com/office/drawing/2014/main" id="{E5AEE7DC-DE84-C22C-94C5-DA9008405408}"/>
                </a:ext>
              </a:extLst>
            </p:cNvPr>
            <p:cNvSpPr/>
            <p:nvPr/>
          </p:nvSpPr>
          <p:spPr>
            <a:xfrm rot="19890270" flipV="1">
              <a:off x="6946782" y="1604416"/>
              <a:ext cx="1123656" cy="1139787"/>
            </a:xfrm>
            <a:custGeom>
              <a:avLst/>
              <a:gdLst>
                <a:gd name="connsiteX0" fmla="*/ 1365628 w 2495698"/>
                <a:gd name="connsiteY0" fmla="*/ 832740 h 2531525"/>
                <a:gd name="connsiteX1" fmla="*/ 804861 w 2495698"/>
                <a:gd name="connsiteY1" fmla="*/ 1156499 h 2531525"/>
                <a:gd name="connsiteX2" fmla="*/ 1128620 w 2495698"/>
                <a:gd name="connsiteY2" fmla="*/ 1717266 h 2531525"/>
                <a:gd name="connsiteX3" fmla="*/ 1689387 w 2495698"/>
                <a:gd name="connsiteY3" fmla="*/ 1393507 h 2531525"/>
                <a:gd name="connsiteX4" fmla="*/ 1365628 w 2495698"/>
                <a:gd name="connsiteY4" fmla="*/ 832740 h 2531525"/>
                <a:gd name="connsiteX5" fmla="*/ 1447099 w 2495698"/>
                <a:gd name="connsiteY5" fmla="*/ 528685 h 2531525"/>
                <a:gd name="connsiteX6" fmla="*/ 1993442 w 2495698"/>
                <a:gd name="connsiteY6" fmla="*/ 1474978 h 2531525"/>
                <a:gd name="connsiteX7" fmla="*/ 1047149 w 2495698"/>
                <a:gd name="connsiteY7" fmla="*/ 2021321 h 2531525"/>
                <a:gd name="connsiteX8" fmla="*/ 500806 w 2495698"/>
                <a:gd name="connsiteY8" fmla="*/ 1075027 h 2531525"/>
                <a:gd name="connsiteX9" fmla="*/ 1447099 w 2495698"/>
                <a:gd name="connsiteY9" fmla="*/ 528685 h 2531525"/>
                <a:gd name="connsiteX10" fmla="*/ 1476725 w 2495698"/>
                <a:gd name="connsiteY10" fmla="*/ 418119 h 2531525"/>
                <a:gd name="connsiteX11" fmla="*/ 390240 w 2495698"/>
                <a:gd name="connsiteY11" fmla="*/ 1045401 h 2531525"/>
                <a:gd name="connsiteX12" fmla="*/ 1017523 w 2495698"/>
                <a:gd name="connsiteY12" fmla="*/ 2131887 h 2531525"/>
                <a:gd name="connsiteX13" fmla="*/ 2104008 w 2495698"/>
                <a:gd name="connsiteY13" fmla="*/ 1504604 h 2531525"/>
                <a:gd name="connsiteX14" fmla="*/ 1476725 w 2495698"/>
                <a:gd name="connsiteY14" fmla="*/ 418119 h 2531525"/>
                <a:gd name="connsiteX15" fmla="*/ 1759910 w 2495698"/>
                <a:gd name="connsiteY15" fmla="*/ 98812 h 2531525"/>
                <a:gd name="connsiteX16" fmla="*/ 1754625 w 2495698"/>
                <a:gd name="connsiteY16" fmla="*/ 412897 h 2531525"/>
                <a:gd name="connsiteX17" fmla="*/ 1744979 w 2495698"/>
                <a:gd name="connsiteY17" fmla="*/ 410312 h 2531525"/>
                <a:gd name="connsiteX18" fmla="*/ 1954704 w 2495698"/>
                <a:gd name="connsiteY18" fmla="*/ 573108 h 2531525"/>
                <a:gd name="connsiteX19" fmla="*/ 2234317 w 2495698"/>
                <a:gd name="connsiteY19" fmla="*/ 503581 h 2531525"/>
                <a:gd name="connsiteX20" fmla="*/ 2413554 w 2495698"/>
                <a:gd name="connsiteY20" fmla="*/ 840674 h 2531525"/>
                <a:gd name="connsiteX21" fmla="*/ 2214321 w 2495698"/>
                <a:gd name="connsiteY21" fmla="*/ 1020292 h 2531525"/>
                <a:gd name="connsiteX22" fmla="*/ 2246841 w 2495698"/>
                <a:gd name="connsiteY22" fmla="*/ 1303347 h 2531525"/>
                <a:gd name="connsiteX23" fmla="*/ 2495698 w 2495698"/>
                <a:gd name="connsiteY23" fmla="*/ 1441496 h 2531525"/>
                <a:gd name="connsiteX24" fmla="*/ 2396885 w 2495698"/>
                <a:gd name="connsiteY24" fmla="*/ 1810269 h 2531525"/>
                <a:gd name="connsiteX25" fmla="*/ 2094912 w 2495698"/>
                <a:gd name="connsiteY25" fmla="*/ 1805190 h 2531525"/>
                <a:gd name="connsiteX26" fmla="*/ 1958644 w 2495698"/>
                <a:gd name="connsiteY26" fmla="*/ 1977881 h 2531525"/>
                <a:gd name="connsiteX27" fmla="*/ 2057814 w 2495698"/>
                <a:gd name="connsiteY27" fmla="*/ 2236715 h 2531525"/>
                <a:gd name="connsiteX28" fmla="*/ 1745078 w 2495698"/>
                <a:gd name="connsiteY28" fmla="*/ 2455696 h 2531525"/>
                <a:gd name="connsiteX29" fmla="*/ 1507869 w 2495698"/>
                <a:gd name="connsiteY29" fmla="*/ 2249759 h 2531525"/>
                <a:gd name="connsiteX30" fmla="*/ 1536736 w 2495698"/>
                <a:gd name="connsiteY30" fmla="*/ 2229547 h 2531525"/>
                <a:gd name="connsiteX31" fmla="*/ 1251837 w 2495698"/>
                <a:gd name="connsiteY31" fmla="*/ 2272543 h 2531525"/>
                <a:gd name="connsiteX32" fmla="*/ 1108065 w 2495698"/>
                <a:gd name="connsiteY32" fmla="*/ 2531525 h 2531525"/>
                <a:gd name="connsiteX33" fmla="*/ 739291 w 2495698"/>
                <a:gd name="connsiteY33" fmla="*/ 2432713 h 2531525"/>
                <a:gd name="connsiteX34" fmla="*/ 744274 w 2495698"/>
                <a:gd name="connsiteY34" fmla="*/ 2136543 h 2531525"/>
                <a:gd name="connsiteX35" fmla="*/ 535891 w 2495698"/>
                <a:gd name="connsiteY35" fmla="*/ 1973098 h 2531525"/>
                <a:gd name="connsiteX36" fmla="*/ 540671 w 2495698"/>
                <a:gd name="connsiteY36" fmla="*/ 1983347 h 2531525"/>
                <a:gd name="connsiteX37" fmla="*/ 232276 w 2495698"/>
                <a:gd name="connsiteY37" fmla="*/ 2043090 h 2531525"/>
                <a:gd name="connsiteX38" fmla="*/ 70927 w 2495698"/>
                <a:gd name="connsiteY38" fmla="*/ 1697078 h 2531525"/>
                <a:gd name="connsiteX39" fmla="*/ 279495 w 2495698"/>
                <a:gd name="connsiteY39" fmla="*/ 1527966 h 2531525"/>
                <a:gd name="connsiteX40" fmla="*/ 245586 w 2495698"/>
                <a:gd name="connsiteY40" fmla="*/ 1274796 h 2531525"/>
                <a:gd name="connsiteX41" fmla="*/ 0 w 2495698"/>
                <a:gd name="connsiteY41" fmla="*/ 1138462 h 2531525"/>
                <a:gd name="connsiteX42" fmla="*/ 98812 w 2495698"/>
                <a:gd name="connsiteY42" fmla="*/ 769689 h 2531525"/>
                <a:gd name="connsiteX43" fmla="*/ 380240 w 2495698"/>
                <a:gd name="connsiteY43" fmla="*/ 774423 h 2531525"/>
                <a:gd name="connsiteX44" fmla="*/ 516679 w 2495698"/>
                <a:gd name="connsiteY44" fmla="*/ 590627 h 2531525"/>
                <a:gd name="connsiteX45" fmla="*/ 422419 w 2495698"/>
                <a:gd name="connsiteY45" fmla="*/ 299900 h 2531525"/>
                <a:gd name="connsiteX46" fmla="*/ 746189 w 2495698"/>
                <a:gd name="connsiteY46" fmla="*/ 97585 h 2531525"/>
                <a:gd name="connsiteX47" fmla="*/ 972292 w 2495698"/>
                <a:gd name="connsiteY47" fmla="*/ 315656 h 2531525"/>
                <a:gd name="connsiteX48" fmla="*/ 970019 w 2495698"/>
                <a:gd name="connsiteY48" fmla="*/ 317076 h 2531525"/>
                <a:gd name="connsiteX49" fmla="*/ 1248316 w 2495698"/>
                <a:gd name="connsiteY49" fmla="*/ 277231 h 2531525"/>
                <a:gd name="connsiteX50" fmla="*/ 1238669 w 2495698"/>
                <a:gd name="connsiteY50" fmla="*/ 274647 h 2531525"/>
                <a:gd name="connsiteX51" fmla="*/ 1391137 w 2495698"/>
                <a:gd name="connsiteY51" fmla="*/ 0 h 2531525"/>
                <a:gd name="connsiteX52" fmla="*/ 1759910 w 2495698"/>
                <a:gd name="connsiteY52" fmla="*/ 98812 h 2531525"/>
                <a:gd name="connsiteX0-1" fmla="*/ 1365628 w 2495698"/>
                <a:gd name="connsiteY0-2" fmla="*/ 832740 h 2531525"/>
                <a:gd name="connsiteX1-3" fmla="*/ 804861 w 2495698"/>
                <a:gd name="connsiteY1-4" fmla="*/ 1156499 h 2531525"/>
                <a:gd name="connsiteX2-5" fmla="*/ 1128620 w 2495698"/>
                <a:gd name="connsiteY2-6" fmla="*/ 1717266 h 2531525"/>
                <a:gd name="connsiteX3-7" fmla="*/ 1689387 w 2495698"/>
                <a:gd name="connsiteY3-8" fmla="*/ 1393507 h 2531525"/>
                <a:gd name="connsiteX4-9" fmla="*/ 1365628 w 2495698"/>
                <a:gd name="connsiteY4-10" fmla="*/ 832740 h 2531525"/>
                <a:gd name="connsiteX5-11" fmla="*/ 1447099 w 2495698"/>
                <a:gd name="connsiteY5-12" fmla="*/ 528685 h 2531525"/>
                <a:gd name="connsiteX6-13" fmla="*/ 1993442 w 2495698"/>
                <a:gd name="connsiteY6-14" fmla="*/ 1474978 h 2531525"/>
                <a:gd name="connsiteX7-15" fmla="*/ 1047149 w 2495698"/>
                <a:gd name="connsiteY7-16" fmla="*/ 2021321 h 2531525"/>
                <a:gd name="connsiteX8-17" fmla="*/ 500806 w 2495698"/>
                <a:gd name="connsiteY8-18" fmla="*/ 1075027 h 2531525"/>
                <a:gd name="connsiteX9-19" fmla="*/ 1447099 w 2495698"/>
                <a:gd name="connsiteY9-20" fmla="*/ 528685 h 2531525"/>
                <a:gd name="connsiteX10-21" fmla="*/ 1476725 w 2495698"/>
                <a:gd name="connsiteY10-22" fmla="*/ 418119 h 2531525"/>
                <a:gd name="connsiteX11-23" fmla="*/ 390240 w 2495698"/>
                <a:gd name="connsiteY11-24" fmla="*/ 1045401 h 2531525"/>
                <a:gd name="connsiteX12-25" fmla="*/ 1017523 w 2495698"/>
                <a:gd name="connsiteY12-26" fmla="*/ 2131887 h 2531525"/>
                <a:gd name="connsiteX13-27" fmla="*/ 2104008 w 2495698"/>
                <a:gd name="connsiteY13-28" fmla="*/ 1504604 h 2531525"/>
                <a:gd name="connsiteX14-29" fmla="*/ 1476725 w 2495698"/>
                <a:gd name="connsiteY14-30" fmla="*/ 418119 h 2531525"/>
                <a:gd name="connsiteX15-31" fmla="*/ 1759910 w 2495698"/>
                <a:gd name="connsiteY15-32" fmla="*/ 98812 h 2531525"/>
                <a:gd name="connsiteX16-33" fmla="*/ 1754625 w 2495698"/>
                <a:gd name="connsiteY16-34" fmla="*/ 412897 h 2531525"/>
                <a:gd name="connsiteX17-35" fmla="*/ 1744979 w 2495698"/>
                <a:gd name="connsiteY17-36" fmla="*/ 410312 h 2531525"/>
                <a:gd name="connsiteX18-37" fmla="*/ 1954704 w 2495698"/>
                <a:gd name="connsiteY18-38" fmla="*/ 573108 h 2531525"/>
                <a:gd name="connsiteX19-39" fmla="*/ 2234317 w 2495698"/>
                <a:gd name="connsiteY19-40" fmla="*/ 503581 h 2531525"/>
                <a:gd name="connsiteX20-41" fmla="*/ 2413554 w 2495698"/>
                <a:gd name="connsiteY20-42" fmla="*/ 840674 h 2531525"/>
                <a:gd name="connsiteX21-43" fmla="*/ 2214321 w 2495698"/>
                <a:gd name="connsiteY21-44" fmla="*/ 1020292 h 2531525"/>
                <a:gd name="connsiteX22-45" fmla="*/ 2246841 w 2495698"/>
                <a:gd name="connsiteY22-46" fmla="*/ 1303347 h 2531525"/>
                <a:gd name="connsiteX23-47" fmla="*/ 2495698 w 2495698"/>
                <a:gd name="connsiteY23-48" fmla="*/ 1441496 h 2531525"/>
                <a:gd name="connsiteX24-49" fmla="*/ 2396885 w 2495698"/>
                <a:gd name="connsiteY24-50" fmla="*/ 1810269 h 2531525"/>
                <a:gd name="connsiteX25-51" fmla="*/ 2094912 w 2495698"/>
                <a:gd name="connsiteY25-52" fmla="*/ 1805190 h 2531525"/>
                <a:gd name="connsiteX26-53" fmla="*/ 1958644 w 2495698"/>
                <a:gd name="connsiteY26-54" fmla="*/ 1977881 h 2531525"/>
                <a:gd name="connsiteX27-55" fmla="*/ 2057814 w 2495698"/>
                <a:gd name="connsiteY27-56" fmla="*/ 2236715 h 2531525"/>
                <a:gd name="connsiteX28-57" fmla="*/ 1745078 w 2495698"/>
                <a:gd name="connsiteY28-58" fmla="*/ 2455696 h 2531525"/>
                <a:gd name="connsiteX29-59" fmla="*/ 1507869 w 2495698"/>
                <a:gd name="connsiteY29-60" fmla="*/ 2249759 h 2531525"/>
                <a:gd name="connsiteX30-61" fmla="*/ 1536736 w 2495698"/>
                <a:gd name="connsiteY30-62" fmla="*/ 2229547 h 2531525"/>
                <a:gd name="connsiteX31-63" fmla="*/ 1251837 w 2495698"/>
                <a:gd name="connsiteY31-64" fmla="*/ 2272543 h 2531525"/>
                <a:gd name="connsiteX32-65" fmla="*/ 1108065 w 2495698"/>
                <a:gd name="connsiteY32-66" fmla="*/ 2531525 h 2531525"/>
                <a:gd name="connsiteX33-67" fmla="*/ 739291 w 2495698"/>
                <a:gd name="connsiteY33-68" fmla="*/ 2432713 h 2531525"/>
                <a:gd name="connsiteX34-69" fmla="*/ 744274 w 2495698"/>
                <a:gd name="connsiteY34-70" fmla="*/ 2136543 h 2531525"/>
                <a:gd name="connsiteX35-71" fmla="*/ 535891 w 2495698"/>
                <a:gd name="connsiteY35-72" fmla="*/ 1973098 h 2531525"/>
                <a:gd name="connsiteX36-73" fmla="*/ 540671 w 2495698"/>
                <a:gd name="connsiteY36-74" fmla="*/ 1983347 h 2531525"/>
                <a:gd name="connsiteX37-75" fmla="*/ 232276 w 2495698"/>
                <a:gd name="connsiteY37-76" fmla="*/ 2043090 h 2531525"/>
                <a:gd name="connsiteX38-77" fmla="*/ 70927 w 2495698"/>
                <a:gd name="connsiteY38-78" fmla="*/ 1697078 h 2531525"/>
                <a:gd name="connsiteX39-79" fmla="*/ 279495 w 2495698"/>
                <a:gd name="connsiteY39-80" fmla="*/ 1527966 h 2531525"/>
                <a:gd name="connsiteX40-81" fmla="*/ 245586 w 2495698"/>
                <a:gd name="connsiteY40-82" fmla="*/ 1274796 h 2531525"/>
                <a:gd name="connsiteX41-83" fmla="*/ 0 w 2495698"/>
                <a:gd name="connsiteY41-84" fmla="*/ 1138462 h 2531525"/>
                <a:gd name="connsiteX42-85" fmla="*/ 98812 w 2495698"/>
                <a:gd name="connsiteY42-86" fmla="*/ 769689 h 2531525"/>
                <a:gd name="connsiteX43-87" fmla="*/ 380240 w 2495698"/>
                <a:gd name="connsiteY43-88" fmla="*/ 774423 h 2531525"/>
                <a:gd name="connsiteX44-89" fmla="*/ 516679 w 2495698"/>
                <a:gd name="connsiteY44-90" fmla="*/ 590627 h 2531525"/>
                <a:gd name="connsiteX45-91" fmla="*/ 422419 w 2495698"/>
                <a:gd name="connsiteY45-92" fmla="*/ 299900 h 2531525"/>
                <a:gd name="connsiteX46-93" fmla="*/ 746189 w 2495698"/>
                <a:gd name="connsiteY46-94" fmla="*/ 97585 h 2531525"/>
                <a:gd name="connsiteX47-95" fmla="*/ 972292 w 2495698"/>
                <a:gd name="connsiteY47-96" fmla="*/ 315656 h 2531525"/>
                <a:gd name="connsiteX48-97" fmla="*/ 970019 w 2495698"/>
                <a:gd name="connsiteY48-98" fmla="*/ 317076 h 2531525"/>
                <a:gd name="connsiteX49-99" fmla="*/ 1248316 w 2495698"/>
                <a:gd name="connsiteY49-100" fmla="*/ 277231 h 2531525"/>
                <a:gd name="connsiteX50-101" fmla="*/ 1238669 w 2495698"/>
                <a:gd name="connsiteY50-102" fmla="*/ 274647 h 2531525"/>
                <a:gd name="connsiteX51-103" fmla="*/ 1391137 w 2495698"/>
                <a:gd name="connsiteY51-104" fmla="*/ 0 h 2531525"/>
                <a:gd name="connsiteX52-105" fmla="*/ 1759910 w 2495698"/>
                <a:gd name="connsiteY52-106" fmla="*/ 98812 h 2531525"/>
                <a:gd name="connsiteX0-107" fmla="*/ 1365628 w 2495698"/>
                <a:gd name="connsiteY0-108" fmla="*/ 832740 h 2531525"/>
                <a:gd name="connsiteX1-109" fmla="*/ 804861 w 2495698"/>
                <a:gd name="connsiteY1-110" fmla="*/ 1156499 h 2531525"/>
                <a:gd name="connsiteX2-111" fmla="*/ 1128620 w 2495698"/>
                <a:gd name="connsiteY2-112" fmla="*/ 1717266 h 2531525"/>
                <a:gd name="connsiteX3-113" fmla="*/ 1689387 w 2495698"/>
                <a:gd name="connsiteY3-114" fmla="*/ 1393507 h 2531525"/>
                <a:gd name="connsiteX4-115" fmla="*/ 1365628 w 2495698"/>
                <a:gd name="connsiteY4-116" fmla="*/ 832740 h 2531525"/>
                <a:gd name="connsiteX5-117" fmla="*/ 1447099 w 2495698"/>
                <a:gd name="connsiteY5-118" fmla="*/ 528685 h 2531525"/>
                <a:gd name="connsiteX6-119" fmla="*/ 1993442 w 2495698"/>
                <a:gd name="connsiteY6-120" fmla="*/ 1474978 h 2531525"/>
                <a:gd name="connsiteX7-121" fmla="*/ 1047149 w 2495698"/>
                <a:gd name="connsiteY7-122" fmla="*/ 2021321 h 2531525"/>
                <a:gd name="connsiteX8-123" fmla="*/ 500806 w 2495698"/>
                <a:gd name="connsiteY8-124" fmla="*/ 1075027 h 2531525"/>
                <a:gd name="connsiteX9-125" fmla="*/ 1447099 w 2495698"/>
                <a:gd name="connsiteY9-126" fmla="*/ 528685 h 2531525"/>
                <a:gd name="connsiteX10-127" fmla="*/ 1476725 w 2495698"/>
                <a:gd name="connsiteY10-128" fmla="*/ 418119 h 2531525"/>
                <a:gd name="connsiteX11-129" fmla="*/ 390240 w 2495698"/>
                <a:gd name="connsiteY11-130" fmla="*/ 1045401 h 2531525"/>
                <a:gd name="connsiteX12-131" fmla="*/ 1017523 w 2495698"/>
                <a:gd name="connsiteY12-132" fmla="*/ 2131887 h 2531525"/>
                <a:gd name="connsiteX13-133" fmla="*/ 2104008 w 2495698"/>
                <a:gd name="connsiteY13-134" fmla="*/ 1504604 h 2531525"/>
                <a:gd name="connsiteX14-135" fmla="*/ 1476725 w 2495698"/>
                <a:gd name="connsiteY14-136" fmla="*/ 418119 h 2531525"/>
                <a:gd name="connsiteX15-137" fmla="*/ 1759910 w 2495698"/>
                <a:gd name="connsiteY15-138" fmla="*/ 98812 h 2531525"/>
                <a:gd name="connsiteX16-139" fmla="*/ 1754625 w 2495698"/>
                <a:gd name="connsiteY16-140" fmla="*/ 412897 h 2531525"/>
                <a:gd name="connsiteX17-141" fmla="*/ 1744979 w 2495698"/>
                <a:gd name="connsiteY17-142" fmla="*/ 410312 h 2531525"/>
                <a:gd name="connsiteX18-143" fmla="*/ 1954704 w 2495698"/>
                <a:gd name="connsiteY18-144" fmla="*/ 573108 h 2531525"/>
                <a:gd name="connsiteX19-145" fmla="*/ 2234317 w 2495698"/>
                <a:gd name="connsiteY19-146" fmla="*/ 503581 h 2531525"/>
                <a:gd name="connsiteX20-147" fmla="*/ 2413554 w 2495698"/>
                <a:gd name="connsiteY20-148" fmla="*/ 840674 h 2531525"/>
                <a:gd name="connsiteX21-149" fmla="*/ 2214321 w 2495698"/>
                <a:gd name="connsiteY21-150" fmla="*/ 1020292 h 2531525"/>
                <a:gd name="connsiteX22-151" fmla="*/ 2246841 w 2495698"/>
                <a:gd name="connsiteY22-152" fmla="*/ 1303347 h 2531525"/>
                <a:gd name="connsiteX23-153" fmla="*/ 2495698 w 2495698"/>
                <a:gd name="connsiteY23-154" fmla="*/ 1441496 h 2531525"/>
                <a:gd name="connsiteX24-155" fmla="*/ 2396885 w 2495698"/>
                <a:gd name="connsiteY24-156" fmla="*/ 1810269 h 2531525"/>
                <a:gd name="connsiteX25-157" fmla="*/ 2094912 w 2495698"/>
                <a:gd name="connsiteY25-158" fmla="*/ 1805190 h 2531525"/>
                <a:gd name="connsiteX26-159" fmla="*/ 1958644 w 2495698"/>
                <a:gd name="connsiteY26-160" fmla="*/ 1977881 h 2531525"/>
                <a:gd name="connsiteX27-161" fmla="*/ 2057814 w 2495698"/>
                <a:gd name="connsiteY27-162" fmla="*/ 2236715 h 2531525"/>
                <a:gd name="connsiteX28-163" fmla="*/ 1745078 w 2495698"/>
                <a:gd name="connsiteY28-164" fmla="*/ 2455696 h 2531525"/>
                <a:gd name="connsiteX29-165" fmla="*/ 1507869 w 2495698"/>
                <a:gd name="connsiteY29-166" fmla="*/ 2249759 h 2531525"/>
                <a:gd name="connsiteX30-167" fmla="*/ 1251837 w 2495698"/>
                <a:gd name="connsiteY30-168" fmla="*/ 2272543 h 2531525"/>
                <a:gd name="connsiteX31-169" fmla="*/ 1108065 w 2495698"/>
                <a:gd name="connsiteY31-170" fmla="*/ 2531525 h 2531525"/>
                <a:gd name="connsiteX32-171" fmla="*/ 739291 w 2495698"/>
                <a:gd name="connsiteY32-172" fmla="*/ 2432713 h 2531525"/>
                <a:gd name="connsiteX33-173" fmla="*/ 744274 w 2495698"/>
                <a:gd name="connsiteY33-174" fmla="*/ 2136543 h 2531525"/>
                <a:gd name="connsiteX34-175" fmla="*/ 535891 w 2495698"/>
                <a:gd name="connsiteY34-176" fmla="*/ 1973098 h 2531525"/>
                <a:gd name="connsiteX35-177" fmla="*/ 540671 w 2495698"/>
                <a:gd name="connsiteY35-178" fmla="*/ 1983347 h 2531525"/>
                <a:gd name="connsiteX36-179" fmla="*/ 232276 w 2495698"/>
                <a:gd name="connsiteY36-180" fmla="*/ 2043090 h 2531525"/>
                <a:gd name="connsiteX37-181" fmla="*/ 70927 w 2495698"/>
                <a:gd name="connsiteY37-182" fmla="*/ 1697078 h 2531525"/>
                <a:gd name="connsiteX38-183" fmla="*/ 279495 w 2495698"/>
                <a:gd name="connsiteY38-184" fmla="*/ 1527966 h 2531525"/>
                <a:gd name="connsiteX39-185" fmla="*/ 245586 w 2495698"/>
                <a:gd name="connsiteY39-186" fmla="*/ 1274796 h 2531525"/>
                <a:gd name="connsiteX40-187" fmla="*/ 0 w 2495698"/>
                <a:gd name="connsiteY40-188" fmla="*/ 1138462 h 2531525"/>
                <a:gd name="connsiteX41-189" fmla="*/ 98812 w 2495698"/>
                <a:gd name="connsiteY41-190" fmla="*/ 769689 h 2531525"/>
                <a:gd name="connsiteX42-191" fmla="*/ 380240 w 2495698"/>
                <a:gd name="connsiteY42-192" fmla="*/ 774423 h 2531525"/>
                <a:gd name="connsiteX43-193" fmla="*/ 516679 w 2495698"/>
                <a:gd name="connsiteY43-194" fmla="*/ 590627 h 2531525"/>
                <a:gd name="connsiteX44-195" fmla="*/ 422419 w 2495698"/>
                <a:gd name="connsiteY44-196" fmla="*/ 299900 h 2531525"/>
                <a:gd name="connsiteX45-197" fmla="*/ 746189 w 2495698"/>
                <a:gd name="connsiteY45-198" fmla="*/ 97585 h 2531525"/>
                <a:gd name="connsiteX46-199" fmla="*/ 972292 w 2495698"/>
                <a:gd name="connsiteY46-200" fmla="*/ 315656 h 2531525"/>
                <a:gd name="connsiteX47-201" fmla="*/ 970019 w 2495698"/>
                <a:gd name="connsiteY47-202" fmla="*/ 317076 h 2531525"/>
                <a:gd name="connsiteX48-203" fmla="*/ 1248316 w 2495698"/>
                <a:gd name="connsiteY48-204" fmla="*/ 277231 h 2531525"/>
                <a:gd name="connsiteX49-205" fmla="*/ 1238669 w 2495698"/>
                <a:gd name="connsiteY49-206" fmla="*/ 274647 h 2531525"/>
                <a:gd name="connsiteX50-207" fmla="*/ 1391137 w 2495698"/>
                <a:gd name="connsiteY50-208" fmla="*/ 0 h 2531525"/>
                <a:gd name="connsiteX51-209" fmla="*/ 1759910 w 2495698"/>
                <a:gd name="connsiteY51-210" fmla="*/ 98812 h 2531525"/>
                <a:gd name="connsiteX0-211" fmla="*/ 1365628 w 2495698"/>
                <a:gd name="connsiteY0-212" fmla="*/ 832740 h 2531525"/>
                <a:gd name="connsiteX1-213" fmla="*/ 804861 w 2495698"/>
                <a:gd name="connsiteY1-214" fmla="*/ 1156499 h 2531525"/>
                <a:gd name="connsiteX2-215" fmla="*/ 1128620 w 2495698"/>
                <a:gd name="connsiteY2-216" fmla="*/ 1717266 h 2531525"/>
                <a:gd name="connsiteX3-217" fmla="*/ 1689387 w 2495698"/>
                <a:gd name="connsiteY3-218" fmla="*/ 1393507 h 2531525"/>
                <a:gd name="connsiteX4-219" fmla="*/ 1365628 w 2495698"/>
                <a:gd name="connsiteY4-220" fmla="*/ 832740 h 2531525"/>
                <a:gd name="connsiteX5-221" fmla="*/ 1447099 w 2495698"/>
                <a:gd name="connsiteY5-222" fmla="*/ 528685 h 2531525"/>
                <a:gd name="connsiteX6-223" fmla="*/ 1993442 w 2495698"/>
                <a:gd name="connsiteY6-224" fmla="*/ 1474978 h 2531525"/>
                <a:gd name="connsiteX7-225" fmla="*/ 1047149 w 2495698"/>
                <a:gd name="connsiteY7-226" fmla="*/ 2021321 h 2531525"/>
                <a:gd name="connsiteX8-227" fmla="*/ 500806 w 2495698"/>
                <a:gd name="connsiteY8-228" fmla="*/ 1075027 h 2531525"/>
                <a:gd name="connsiteX9-229" fmla="*/ 1447099 w 2495698"/>
                <a:gd name="connsiteY9-230" fmla="*/ 528685 h 2531525"/>
                <a:gd name="connsiteX10-231" fmla="*/ 1476725 w 2495698"/>
                <a:gd name="connsiteY10-232" fmla="*/ 418119 h 2531525"/>
                <a:gd name="connsiteX11-233" fmla="*/ 390240 w 2495698"/>
                <a:gd name="connsiteY11-234" fmla="*/ 1045401 h 2531525"/>
                <a:gd name="connsiteX12-235" fmla="*/ 1017523 w 2495698"/>
                <a:gd name="connsiteY12-236" fmla="*/ 2131887 h 2531525"/>
                <a:gd name="connsiteX13-237" fmla="*/ 2104008 w 2495698"/>
                <a:gd name="connsiteY13-238" fmla="*/ 1504604 h 2531525"/>
                <a:gd name="connsiteX14-239" fmla="*/ 1476725 w 2495698"/>
                <a:gd name="connsiteY14-240" fmla="*/ 418119 h 2531525"/>
                <a:gd name="connsiteX15-241" fmla="*/ 1759910 w 2495698"/>
                <a:gd name="connsiteY15-242" fmla="*/ 98812 h 2531525"/>
                <a:gd name="connsiteX16-243" fmla="*/ 1754625 w 2495698"/>
                <a:gd name="connsiteY16-244" fmla="*/ 412897 h 2531525"/>
                <a:gd name="connsiteX17-245" fmla="*/ 1744979 w 2495698"/>
                <a:gd name="connsiteY17-246" fmla="*/ 410312 h 2531525"/>
                <a:gd name="connsiteX18-247" fmla="*/ 1954704 w 2495698"/>
                <a:gd name="connsiteY18-248" fmla="*/ 573108 h 2531525"/>
                <a:gd name="connsiteX19-249" fmla="*/ 2234317 w 2495698"/>
                <a:gd name="connsiteY19-250" fmla="*/ 503581 h 2531525"/>
                <a:gd name="connsiteX20-251" fmla="*/ 2413554 w 2495698"/>
                <a:gd name="connsiteY20-252" fmla="*/ 840674 h 2531525"/>
                <a:gd name="connsiteX21-253" fmla="*/ 2214321 w 2495698"/>
                <a:gd name="connsiteY21-254" fmla="*/ 1020292 h 2531525"/>
                <a:gd name="connsiteX22-255" fmla="*/ 2246841 w 2495698"/>
                <a:gd name="connsiteY22-256" fmla="*/ 1303347 h 2531525"/>
                <a:gd name="connsiteX23-257" fmla="*/ 2495698 w 2495698"/>
                <a:gd name="connsiteY23-258" fmla="*/ 1441496 h 2531525"/>
                <a:gd name="connsiteX24-259" fmla="*/ 2396885 w 2495698"/>
                <a:gd name="connsiteY24-260" fmla="*/ 1810269 h 2531525"/>
                <a:gd name="connsiteX25-261" fmla="*/ 2094912 w 2495698"/>
                <a:gd name="connsiteY25-262" fmla="*/ 1805190 h 2531525"/>
                <a:gd name="connsiteX26-263" fmla="*/ 1958644 w 2495698"/>
                <a:gd name="connsiteY26-264" fmla="*/ 1977881 h 2531525"/>
                <a:gd name="connsiteX27-265" fmla="*/ 2057814 w 2495698"/>
                <a:gd name="connsiteY27-266" fmla="*/ 2236715 h 2531525"/>
                <a:gd name="connsiteX28-267" fmla="*/ 1745078 w 2495698"/>
                <a:gd name="connsiteY28-268" fmla="*/ 2455696 h 2531525"/>
                <a:gd name="connsiteX29-269" fmla="*/ 1507869 w 2495698"/>
                <a:gd name="connsiteY29-270" fmla="*/ 2249759 h 2531525"/>
                <a:gd name="connsiteX30-271" fmla="*/ 1251837 w 2495698"/>
                <a:gd name="connsiteY30-272" fmla="*/ 2272543 h 2531525"/>
                <a:gd name="connsiteX31-273" fmla="*/ 1108065 w 2495698"/>
                <a:gd name="connsiteY31-274" fmla="*/ 2531525 h 2531525"/>
                <a:gd name="connsiteX32-275" fmla="*/ 739291 w 2495698"/>
                <a:gd name="connsiteY32-276" fmla="*/ 2432713 h 2531525"/>
                <a:gd name="connsiteX33-277" fmla="*/ 744274 w 2495698"/>
                <a:gd name="connsiteY33-278" fmla="*/ 2136543 h 2531525"/>
                <a:gd name="connsiteX34-279" fmla="*/ 535891 w 2495698"/>
                <a:gd name="connsiteY34-280" fmla="*/ 1973098 h 2531525"/>
                <a:gd name="connsiteX35-281" fmla="*/ 540671 w 2495698"/>
                <a:gd name="connsiteY35-282" fmla="*/ 1983347 h 2531525"/>
                <a:gd name="connsiteX36-283" fmla="*/ 232276 w 2495698"/>
                <a:gd name="connsiteY36-284" fmla="*/ 2043090 h 2531525"/>
                <a:gd name="connsiteX37-285" fmla="*/ 70927 w 2495698"/>
                <a:gd name="connsiteY37-286" fmla="*/ 1697078 h 2531525"/>
                <a:gd name="connsiteX38-287" fmla="*/ 279495 w 2495698"/>
                <a:gd name="connsiteY38-288" fmla="*/ 1527966 h 2531525"/>
                <a:gd name="connsiteX39-289" fmla="*/ 245586 w 2495698"/>
                <a:gd name="connsiteY39-290" fmla="*/ 1274796 h 2531525"/>
                <a:gd name="connsiteX40-291" fmla="*/ 0 w 2495698"/>
                <a:gd name="connsiteY40-292" fmla="*/ 1138462 h 2531525"/>
                <a:gd name="connsiteX41-293" fmla="*/ 98812 w 2495698"/>
                <a:gd name="connsiteY41-294" fmla="*/ 769689 h 2531525"/>
                <a:gd name="connsiteX42-295" fmla="*/ 380240 w 2495698"/>
                <a:gd name="connsiteY42-296" fmla="*/ 774423 h 2531525"/>
                <a:gd name="connsiteX43-297" fmla="*/ 516679 w 2495698"/>
                <a:gd name="connsiteY43-298" fmla="*/ 590627 h 2531525"/>
                <a:gd name="connsiteX44-299" fmla="*/ 422419 w 2495698"/>
                <a:gd name="connsiteY44-300" fmla="*/ 299900 h 2531525"/>
                <a:gd name="connsiteX45-301" fmla="*/ 746189 w 2495698"/>
                <a:gd name="connsiteY45-302" fmla="*/ 97585 h 2531525"/>
                <a:gd name="connsiteX46-303" fmla="*/ 972292 w 2495698"/>
                <a:gd name="connsiteY46-304" fmla="*/ 315656 h 2531525"/>
                <a:gd name="connsiteX47-305" fmla="*/ 970019 w 2495698"/>
                <a:gd name="connsiteY47-306" fmla="*/ 317076 h 2531525"/>
                <a:gd name="connsiteX48-307" fmla="*/ 1248316 w 2495698"/>
                <a:gd name="connsiteY48-308" fmla="*/ 277231 h 2531525"/>
                <a:gd name="connsiteX49-309" fmla="*/ 1238669 w 2495698"/>
                <a:gd name="connsiteY49-310" fmla="*/ 274647 h 2531525"/>
                <a:gd name="connsiteX50-311" fmla="*/ 1391137 w 2495698"/>
                <a:gd name="connsiteY50-312" fmla="*/ 0 h 2531525"/>
                <a:gd name="connsiteX51-313" fmla="*/ 1759910 w 2495698"/>
                <a:gd name="connsiteY51-314" fmla="*/ 98812 h 2531525"/>
                <a:gd name="connsiteX0-315" fmla="*/ 1365628 w 2495698"/>
                <a:gd name="connsiteY0-316" fmla="*/ 832740 h 2531525"/>
                <a:gd name="connsiteX1-317" fmla="*/ 804861 w 2495698"/>
                <a:gd name="connsiteY1-318" fmla="*/ 1156499 h 2531525"/>
                <a:gd name="connsiteX2-319" fmla="*/ 1128620 w 2495698"/>
                <a:gd name="connsiteY2-320" fmla="*/ 1717266 h 2531525"/>
                <a:gd name="connsiteX3-321" fmla="*/ 1689387 w 2495698"/>
                <a:gd name="connsiteY3-322" fmla="*/ 1393507 h 2531525"/>
                <a:gd name="connsiteX4-323" fmla="*/ 1365628 w 2495698"/>
                <a:gd name="connsiteY4-324" fmla="*/ 832740 h 2531525"/>
                <a:gd name="connsiteX5-325" fmla="*/ 1447099 w 2495698"/>
                <a:gd name="connsiteY5-326" fmla="*/ 528685 h 2531525"/>
                <a:gd name="connsiteX6-327" fmla="*/ 1993442 w 2495698"/>
                <a:gd name="connsiteY6-328" fmla="*/ 1474978 h 2531525"/>
                <a:gd name="connsiteX7-329" fmla="*/ 1047149 w 2495698"/>
                <a:gd name="connsiteY7-330" fmla="*/ 2021321 h 2531525"/>
                <a:gd name="connsiteX8-331" fmla="*/ 500806 w 2495698"/>
                <a:gd name="connsiteY8-332" fmla="*/ 1075027 h 2531525"/>
                <a:gd name="connsiteX9-333" fmla="*/ 1447099 w 2495698"/>
                <a:gd name="connsiteY9-334" fmla="*/ 528685 h 2531525"/>
                <a:gd name="connsiteX10-335" fmla="*/ 1476725 w 2495698"/>
                <a:gd name="connsiteY10-336" fmla="*/ 418119 h 2531525"/>
                <a:gd name="connsiteX11-337" fmla="*/ 390240 w 2495698"/>
                <a:gd name="connsiteY11-338" fmla="*/ 1045401 h 2531525"/>
                <a:gd name="connsiteX12-339" fmla="*/ 1017523 w 2495698"/>
                <a:gd name="connsiteY12-340" fmla="*/ 2131887 h 2531525"/>
                <a:gd name="connsiteX13-341" fmla="*/ 2104008 w 2495698"/>
                <a:gd name="connsiteY13-342" fmla="*/ 1504604 h 2531525"/>
                <a:gd name="connsiteX14-343" fmla="*/ 1476725 w 2495698"/>
                <a:gd name="connsiteY14-344" fmla="*/ 418119 h 2531525"/>
                <a:gd name="connsiteX15-345" fmla="*/ 1759910 w 2495698"/>
                <a:gd name="connsiteY15-346" fmla="*/ 98812 h 2531525"/>
                <a:gd name="connsiteX16-347" fmla="*/ 1754625 w 2495698"/>
                <a:gd name="connsiteY16-348" fmla="*/ 412897 h 2531525"/>
                <a:gd name="connsiteX17-349" fmla="*/ 1744979 w 2495698"/>
                <a:gd name="connsiteY17-350" fmla="*/ 410312 h 2531525"/>
                <a:gd name="connsiteX18-351" fmla="*/ 1954704 w 2495698"/>
                <a:gd name="connsiteY18-352" fmla="*/ 573108 h 2531525"/>
                <a:gd name="connsiteX19-353" fmla="*/ 2234317 w 2495698"/>
                <a:gd name="connsiteY19-354" fmla="*/ 503581 h 2531525"/>
                <a:gd name="connsiteX20-355" fmla="*/ 2413554 w 2495698"/>
                <a:gd name="connsiteY20-356" fmla="*/ 840674 h 2531525"/>
                <a:gd name="connsiteX21-357" fmla="*/ 2214321 w 2495698"/>
                <a:gd name="connsiteY21-358" fmla="*/ 1020292 h 2531525"/>
                <a:gd name="connsiteX22-359" fmla="*/ 2246841 w 2495698"/>
                <a:gd name="connsiteY22-360" fmla="*/ 1303347 h 2531525"/>
                <a:gd name="connsiteX23-361" fmla="*/ 2495698 w 2495698"/>
                <a:gd name="connsiteY23-362" fmla="*/ 1441496 h 2531525"/>
                <a:gd name="connsiteX24-363" fmla="*/ 2396885 w 2495698"/>
                <a:gd name="connsiteY24-364" fmla="*/ 1810269 h 2531525"/>
                <a:gd name="connsiteX25-365" fmla="*/ 2094912 w 2495698"/>
                <a:gd name="connsiteY25-366" fmla="*/ 1805190 h 2531525"/>
                <a:gd name="connsiteX26-367" fmla="*/ 1958644 w 2495698"/>
                <a:gd name="connsiteY26-368" fmla="*/ 1977881 h 2531525"/>
                <a:gd name="connsiteX27-369" fmla="*/ 2057814 w 2495698"/>
                <a:gd name="connsiteY27-370" fmla="*/ 2236715 h 2531525"/>
                <a:gd name="connsiteX28-371" fmla="*/ 1745078 w 2495698"/>
                <a:gd name="connsiteY28-372" fmla="*/ 2455696 h 2531525"/>
                <a:gd name="connsiteX29-373" fmla="*/ 1507869 w 2495698"/>
                <a:gd name="connsiteY29-374" fmla="*/ 2249759 h 2531525"/>
                <a:gd name="connsiteX30-375" fmla="*/ 1251837 w 2495698"/>
                <a:gd name="connsiteY30-376" fmla="*/ 2272543 h 2531525"/>
                <a:gd name="connsiteX31-377" fmla="*/ 1108065 w 2495698"/>
                <a:gd name="connsiteY31-378" fmla="*/ 2531525 h 2531525"/>
                <a:gd name="connsiteX32-379" fmla="*/ 739291 w 2495698"/>
                <a:gd name="connsiteY32-380" fmla="*/ 2432713 h 2531525"/>
                <a:gd name="connsiteX33-381" fmla="*/ 744274 w 2495698"/>
                <a:gd name="connsiteY33-382" fmla="*/ 2136543 h 2531525"/>
                <a:gd name="connsiteX34-383" fmla="*/ 535891 w 2495698"/>
                <a:gd name="connsiteY34-384" fmla="*/ 1973098 h 2531525"/>
                <a:gd name="connsiteX35-385" fmla="*/ 540671 w 2495698"/>
                <a:gd name="connsiteY35-386" fmla="*/ 1983347 h 2531525"/>
                <a:gd name="connsiteX36-387" fmla="*/ 232276 w 2495698"/>
                <a:gd name="connsiteY36-388" fmla="*/ 2043090 h 2531525"/>
                <a:gd name="connsiteX37-389" fmla="*/ 70927 w 2495698"/>
                <a:gd name="connsiteY37-390" fmla="*/ 1697078 h 2531525"/>
                <a:gd name="connsiteX38-391" fmla="*/ 279495 w 2495698"/>
                <a:gd name="connsiteY38-392" fmla="*/ 1527966 h 2531525"/>
                <a:gd name="connsiteX39-393" fmla="*/ 245586 w 2495698"/>
                <a:gd name="connsiteY39-394" fmla="*/ 1274796 h 2531525"/>
                <a:gd name="connsiteX40-395" fmla="*/ 0 w 2495698"/>
                <a:gd name="connsiteY40-396" fmla="*/ 1138462 h 2531525"/>
                <a:gd name="connsiteX41-397" fmla="*/ 98812 w 2495698"/>
                <a:gd name="connsiteY41-398" fmla="*/ 769689 h 2531525"/>
                <a:gd name="connsiteX42-399" fmla="*/ 380240 w 2495698"/>
                <a:gd name="connsiteY42-400" fmla="*/ 774423 h 2531525"/>
                <a:gd name="connsiteX43-401" fmla="*/ 516679 w 2495698"/>
                <a:gd name="connsiteY43-402" fmla="*/ 590627 h 2531525"/>
                <a:gd name="connsiteX44-403" fmla="*/ 422419 w 2495698"/>
                <a:gd name="connsiteY44-404" fmla="*/ 299900 h 2531525"/>
                <a:gd name="connsiteX45-405" fmla="*/ 746189 w 2495698"/>
                <a:gd name="connsiteY45-406" fmla="*/ 97585 h 2531525"/>
                <a:gd name="connsiteX46-407" fmla="*/ 972292 w 2495698"/>
                <a:gd name="connsiteY46-408" fmla="*/ 315656 h 2531525"/>
                <a:gd name="connsiteX47-409" fmla="*/ 970019 w 2495698"/>
                <a:gd name="connsiteY47-410" fmla="*/ 317076 h 2531525"/>
                <a:gd name="connsiteX48-411" fmla="*/ 1248316 w 2495698"/>
                <a:gd name="connsiteY48-412" fmla="*/ 277231 h 2531525"/>
                <a:gd name="connsiteX49-413" fmla="*/ 1238669 w 2495698"/>
                <a:gd name="connsiteY49-414" fmla="*/ 274647 h 2531525"/>
                <a:gd name="connsiteX50-415" fmla="*/ 1391137 w 2495698"/>
                <a:gd name="connsiteY50-416" fmla="*/ 0 h 2531525"/>
                <a:gd name="connsiteX51-417" fmla="*/ 1759910 w 2495698"/>
                <a:gd name="connsiteY51-418" fmla="*/ 98812 h 2531525"/>
                <a:gd name="connsiteX0-419" fmla="*/ 1365628 w 2495698"/>
                <a:gd name="connsiteY0-420" fmla="*/ 832740 h 2531525"/>
                <a:gd name="connsiteX1-421" fmla="*/ 804861 w 2495698"/>
                <a:gd name="connsiteY1-422" fmla="*/ 1156499 h 2531525"/>
                <a:gd name="connsiteX2-423" fmla="*/ 1128620 w 2495698"/>
                <a:gd name="connsiteY2-424" fmla="*/ 1717266 h 2531525"/>
                <a:gd name="connsiteX3-425" fmla="*/ 1689387 w 2495698"/>
                <a:gd name="connsiteY3-426" fmla="*/ 1393507 h 2531525"/>
                <a:gd name="connsiteX4-427" fmla="*/ 1365628 w 2495698"/>
                <a:gd name="connsiteY4-428" fmla="*/ 832740 h 2531525"/>
                <a:gd name="connsiteX5-429" fmla="*/ 1447099 w 2495698"/>
                <a:gd name="connsiteY5-430" fmla="*/ 528685 h 2531525"/>
                <a:gd name="connsiteX6-431" fmla="*/ 1993442 w 2495698"/>
                <a:gd name="connsiteY6-432" fmla="*/ 1474978 h 2531525"/>
                <a:gd name="connsiteX7-433" fmla="*/ 1047149 w 2495698"/>
                <a:gd name="connsiteY7-434" fmla="*/ 2021321 h 2531525"/>
                <a:gd name="connsiteX8-435" fmla="*/ 500806 w 2495698"/>
                <a:gd name="connsiteY8-436" fmla="*/ 1075027 h 2531525"/>
                <a:gd name="connsiteX9-437" fmla="*/ 1447099 w 2495698"/>
                <a:gd name="connsiteY9-438" fmla="*/ 528685 h 2531525"/>
                <a:gd name="connsiteX10-439" fmla="*/ 1476725 w 2495698"/>
                <a:gd name="connsiteY10-440" fmla="*/ 418119 h 2531525"/>
                <a:gd name="connsiteX11-441" fmla="*/ 390240 w 2495698"/>
                <a:gd name="connsiteY11-442" fmla="*/ 1045401 h 2531525"/>
                <a:gd name="connsiteX12-443" fmla="*/ 1017523 w 2495698"/>
                <a:gd name="connsiteY12-444" fmla="*/ 2131887 h 2531525"/>
                <a:gd name="connsiteX13-445" fmla="*/ 2104008 w 2495698"/>
                <a:gd name="connsiteY13-446" fmla="*/ 1504604 h 2531525"/>
                <a:gd name="connsiteX14-447" fmla="*/ 1476725 w 2495698"/>
                <a:gd name="connsiteY14-448" fmla="*/ 418119 h 2531525"/>
                <a:gd name="connsiteX15-449" fmla="*/ 1759910 w 2495698"/>
                <a:gd name="connsiteY15-450" fmla="*/ 98812 h 2531525"/>
                <a:gd name="connsiteX16-451" fmla="*/ 1754625 w 2495698"/>
                <a:gd name="connsiteY16-452" fmla="*/ 412897 h 2531525"/>
                <a:gd name="connsiteX17-453" fmla="*/ 1744979 w 2495698"/>
                <a:gd name="connsiteY17-454" fmla="*/ 410312 h 2531525"/>
                <a:gd name="connsiteX18-455" fmla="*/ 1954704 w 2495698"/>
                <a:gd name="connsiteY18-456" fmla="*/ 573108 h 2531525"/>
                <a:gd name="connsiteX19-457" fmla="*/ 2234317 w 2495698"/>
                <a:gd name="connsiteY19-458" fmla="*/ 503581 h 2531525"/>
                <a:gd name="connsiteX20-459" fmla="*/ 2413554 w 2495698"/>
                <a:gd name="connsiteY20-460" fmla="*/ 840674 h 2531525"/>
                <a:gd name="connsiteX21-461" fmla="*/ 2214321 w 2495698"/>
                <a:gd name="connsiteY21-462" fmla="*/ 1020292 h 2531525"/>
                <a:gd name="connsiteX22-463" fmla="*/ 2246841 w 2495698"/>
                <a:gd name="connsiteY22-464" fmla="*/ 1303347 h 2531525"/>
                <a:gd name="connsiteX23-465" fmla="*/ 2495698 w 2495698"/>
                <a:gd name="connsiteY23-466" fmla="*/ 1441496 h 2531525"/>
                <a:gd name="connsiteX24-467" fmla="*/ 2396885 w 2495698"/>
                <a:gd name="connsiteY24-468" fmla="*/ 1810269 h 2531525"/>
                <a:gd name="connsiteX25-469" fmla="*/ 2094912 w 2495698"/>
                <a:gd name="connsiteY25-470" fmla="*/ 1805190 h 2531525"/>
                <a:gd name="connsiteX26-471" fmla="*/ 1958644 w 2495698"/>
                <a:gd name="connsiteY26-472" fmla="*/ 1977881 h 2531525"/>
                <a:gd name="connsiteX27-473" fmla="*/ 2057814 w 2495698"/>
                <a:gd name="connsiteY27-474" fmla="*/ 2236715 h 2531525"/>
                <a:gd name="connsiteX28-475" fmla="*/ 1745078 w 2495698"/>
                <a:gd name="connsiteY28-476" fmla="*/ 2455696 h 2531525"/>
                <a:gd name="connsiteX29-477" fmla="*/ 1507869 w 2495698"/>
                <a:gd name="connsiteY29-478" fmla="*/ 2249759 h 2531525"/>
                <a:gd name="connsiteX30-479" fmla="*/ 1251837 w 2495698"/>
                <a:gd name="connsiteY30-480" fmla="*/ 2272543 h 2531525"/>
                <a:gd name="connsiteX31-481" fmla="*/ 1108065 w 2495698"/>
                <a:gd name="connsiteY31-482" fmla="*/ 2531525 h 2531525"/>
                <a:gd name="connsiteX32-483" fmla="*/ 739291 w 2495698"/>
                <a:gd name="connsiteY32-484" fmla="*/ 2432713 h 2531525"/>
                <a:gd name="connsiteX33-485" fmla="*/ 744274 w 2495698"/>
                <a:gd name="connsiteY33-486" fmla="*/ 2136543 h 2531525"/>
                <a:gd name="connsiteX34-487" fmla="*/ 535891 w 2495698"/>
                <a:gd name="connsiteY34-488" fmla="*/ 1973098 h 2531525"/>
                <a:gd name="connsiteX35-489" fmla="*/ 540671 w 2495698"/>
                <a:gd name="connsiteY35-490" fmla="*/ 1983347 h 2531525"/>
                <a:gd name="connsiteX36-491" fmla="*/ 232276 w 2495698"/>
                <a:gd name="connsiteY36-492" fmla="*/ 2043090 h 2531525"/>
                <a:gd name="connsiteX37-493" fmla="*/ 70927 w 2495698"/>
                <a:gd name="connsiteY37-494" fmla="*/ 1697078 h 2531525"/>
                <a:gd name="connsiteX38-495" fmla="*/ 279495 w 2495698"/>
                <a:gd name="connsiteY38-496" fmla="*/ 1527966 h 2531525"/>
                <a:gd name="connsiteX39-497" fmla="*/ 245586 w 2495698"/>
                <a:gd name="connsiteY39-498" fmla="*/ 1274796 h 2531525"/>
                <a:gd name="connsiteX40-499" fmla="*/ 0 w 2495698"/>
                <a:gd name="connsiteY40-500" fmla="*/ 1138462 h 2531525"/>
                <a:gd name="connsiteX41-501" fmla="*/ 98812 w 2495698"/>
                <a:gd name="connsiteY41-502" fmla="*/ 769689 h 2531525"/>
                <a:gd name="connsiteX42-503" fmla="*/ 380240 w 2495698"/>
                <a:gd name="connsiteY42-504" fmla="*/ 774423 h 2531525"/>
                <a:gd name="connsiteX43-505" fmla="*/ 516679 w 2495698"/>
                <a:gd name="connsiteY43-506" fmla="*/ 590627 h 2531525"/>
                <a:gd name="connsiteX44-507" fmla="*/ 422419 w 2495698"/>
                <a:gd name="connsiteY44-508" fmla="*/ 299900 h 2531525"/>
                <a:gd name="connsiteX45-509" fmla="*/ 746189 w 2495698"/>
                <a:gd name="connsiteY45-510" fmla="*/ 97585 h 2531525"/>
                <a:gd name="connsiteX46-511" fmla="*/ 972292 w 2495698"/>
                <a:gd name="connsiteY46-512" fmla="*/ 315656 h 2531525"/>
                <a:gd name="connsiteX47-513" fmla="*/ 970019 w 2495698"/>
                <a:gd name="connsiteY47-514" fmla="*/ 317076 h 2531525"/>
                <a:gd name="connsiteX48-515" fmla="*/ 1248316 w 2495698"/>
                <a:gd name="connsiteY48-516" fmla="*/ 277231 h 2531525"/>
                <a:gd name="connsiteX49-517" fmla="*/ 1391137 w 2495698"/>
                <a:gd name="connsiteY49-518" fmla="*/ 0 h 2531525"/>
                <a:gd name="connsiteX50-519" fmla="*/ 1759910 w 2495698"/>
                <a:gd name="connsiteY50-520" fmla="*/ 98812 h 2531525"/>
                <a:gd name="connsiteX0-521" fmla="*/ 1365628 w 2495698"/>
                <a:gd name="connsiteY0-522" fmla="*/ 832740 h 2531525"/>
                <a:gd name="connsiteX1-523" fmla="*/ 804861 w 2495698"/>
                <a:gd name="connsiteY1-524" fmla="*/ 1156499 h 2531525"/>
                <a:gd name="connsiteX2-525" fmla="*/ 1128620 w 2495698"/>
                <a:gd name="connsiteY2-526" fmla="*/ 1717266 h 2531525"/>
                <a:gd name="connsiteX3-527" fmla="*/ 1689387 w 2495698"/>
                <a:gd name="connsiteY3-528" fmla="*/ 1393507 h 2531525"/>
                <a:gd name="connsiteX4-529" fmla="*/ 1365628 w 2495698"/>
                <a:gd name="connsiteY4-530" fmla="*/ 832740 h 2531525"/>
                <a:gd name="connsiteX5-531" fmla="*/ 1447099 w 2495698"/>
                <a:gd name="connsiteY5-532" fmla="*/ 528685 h 2531525"/>
                <a:gd name="connsiteX6-533" fmla="*/ 1993442 w 2495698"/>
                <a:gd name="connsiteY6-534" fmla="*/ 1474978 h 2531525"/>
                <a:gd name="connsiteX7-535" fmla="*/ 1047149 w 2495698"/>
                <a:gd name="connsiteY7-536" fmla="*/ 2021321 h 2531525"/>
                <a:gd name="connsiteX8-537" fmla="*/ 500806 w 2495698"/>
                <a:gd name="connsiteY8-538" fmla="*/ 1075027 h 2531525"/>
                <a:gd name="connsiteX9-539" fmla="*/ 1447099 w 2495698"/>
                <a:gd name="connsiteY9-540" fmla="*/ 528685 h 2531525"/>
                <a:gd name="connsiteX10-541" fmla="*/ 1476725 w 2495698"/>
                <a:gd name="connsiteY10-542" fmla="*/ 418119 h 2531525"/>
                <a:gd name="connsiteX11-543" fmla="*/ 390240 w 2495698"/>
                <a:gd name="connsiteY11-544" fmla="*/ 1045401 h 2531525"/>
                <a:gd name="connsiteX12-545" fmla="*/ 1017523 w 2495698"/>
                <a:gd name="connsiteY12-546" fmla="*/ 2131887 h 2531525"/>
                <a:gd name="connsiteX13-547" fmla="*/ 2104008 w 2495698"/>
                <a:gd name="connsiteY13-548" fmla="*/ 1504604 h 2531525"/>
                <a:gd name="connsiteX14-549" fmla="*/ 1476725 w 2495698"/>
                <a:gd name="connsiteY14-550" fmla="*/ 418119 h 2531525"/>
                <a:gd name="connsiteX15-551" fmla="*/ 1759910 w 2495698"/>
                <a:gd name="connsiteY15-552" fmla="*/ 98812 h 2531525"/>
                <a:gd name="connsiteX16-553" fmla="*/ 1754625 w 2495698"/>
                <a:gd name="connsiteY16-554" fmla="*/ 412897 h 2531525"/>
                <a:gd name="connsiteX17-555" fmla="*/ 1744979 w 2495698"/>
                <a:gd name="connsiteY17-556" fmla="*/ 410312 h 2531525"/>
                <a:gd name="connsiteX18-557" fmla="*/ 1954704 w 2495698"/>
                <a:gd name="connsiteY18-558" fmla="*/ 573108 h 2531525"/>
                <a:gd name="connsiteX19-559" fmla="*/ 2234317 w 2495698"/>
                <a:gd name="connsiteY19-560" fmla="*/ 503581 h 2531525"/>
                <a:gd name="connsiteX20-561" fmla="*/ 2413554 w 2495698"/>
                <a:gd name="connsiteY20-562" fmla="*/ 840674 h 2531525"/>
                <a:gd name="connsiteX21-563" fmla="*/ 2214321 w 2495698"/>
                <a:gd name="connsiteY21-564" fmla="*/ 1020292 h 2531525"/>
                <a:gd name="connsiteX22-565" fmla="*/ 2246841 w 2495698"/>
                <a:gd name="connsiteY22-566" fmla="*/ 1303347 h 2531525"/>
                <a:gd name="connsiteX23-567" fmla="*/ 2495698 w 2495698"/>
                <a:gd name="connsiteY23-568" fmla="*/ 1441496 h 2531525"/>
                <a:gd name="connsiteX24-569" fmla="*/ 2396885 w 2495698"/>
                <a:gd name="connsiteY24-570" fmla="*/ 1810269 h 2531525"/>
                <a:gd name="connsiteX25-571" fmla="*/ 2094912 w 2495698"/>
                <a:gd name="connsiteY25-572" fmla="*/ 1805190 h 2531525"/>
                <a:gd name="connsiteX26-573" fmla="*/ 1958644 w 2495698"/>
                <a:gd name="connsiteY26-574" fmla="*/ 1977881 h 2531525"/>
                <a:gd name="connsiteX27-575" fmla="*/ 2057814 w 2495698"/>
                <a:gd name="connsiteY27-576" fmla="*/ 2236715 h 2531525"/>
                <a:gd name="connsiteX28-577" fmla="*/ 1745078 w 2495698"/>
                <a:gd name="connsiteY28-578" fmla="*/ 2455696 h 2531525"/>
                <a:gd name="connsiteX29-579" fmla="*/ 1507869 w 2495698"/>
                <a:gd name="connsiteY29-580" fmla="*/ 2249759 h 2531525"/>
                <a:gd name="connsiteX30-581" fmla="*/ 1251837 w 2495698"/>
                <a:gd name="connsiteY30-582" fmla="*/ 2272543 h 2531525"/>
                <a:gd name="connsiteX31-583" fmla="*/ 1108065 w 2495698"/>
                <a:gd name="connsiteY31-584" fmla="*/ 2531525 h 2531525"/>
                <a:gd name="connsiteX32-585" fmla="*/ 739291 w 2495698"/>
                <a:gd name="connsiteY32-586" fmla="*/ 2432713 h 2531525"/>
                <a:gd name="connsiteX33-587" fmla="*/ 744274 w 2495698"/>
                <a:gd name="connsiteY33-588" fmla="*/ 2136543 h 2531525"/>
                <a:gd name="connsiteX34-589" fmla="*/ 535891 w 2495698"/>
                <a:gd name="connsiteY34-590" fmla="*/ 1973098 h 2531525"/>
                <a:gd name="connsiteX35-591" fmla="*/ 540671 w 2495698"/>
                <a:gd name="connsiteY35-592" fmla="*/ 1983347 h 2531525"/>
                <a:gd name="connsiteX36-593" fmla="*/ 232276 w 2495698"/>
                <a:gd name="connsiteY36-594" fmla="*/ 2043090 h 2531525"/>
                <a:gd name="connsiteX37-595" fmla="*/ 70927 w 2495698"/>
                <a:gd name="connsiteY37-596" fmla="*/ 1697078 h 2531525"/>
                <a:gd name="connsiteX38-597" fmla="*/ 279495 w 2495698"/>
                <a:gd name="connsiteY38-598" fmla="*/ 1527966 h 2531525"/>
                <a:gd name="connsiteX39-599" fmla="*/ 245586 w 2495698"/>
                <a:gd name="connsiteY39-600" fmla="*/ 1274796 h 2531525"/>
                <a:gd name="connsiteX40-601" fmla="*/ 0 w 2495698"/>
                <a:gd name="connsiteY40-602" fmla="*/ 1138462 h 2531525"/>
                <a:gd name="connsiteX41-603" fmla="*/ 98812 w 2495698"/>
                <a:gd name="connsiteY41-604" fmla="*/ 769689 h 2531525"/>
                <a:gd name="connsiteX42-605" fmla="*/ 380240 w 2495698"/>
                <a:gd name="connsiteY42-606" fmla="*/ 774423 h 2531525"/>
                <a:gd name="connsiteX43-607" fmla="*/ 516679 w 2495698"/>
                <a:gd name="connsiteY43-608" fmla="*/ 590627 h 2531525"/>
                <a:gd name="connsiteX44-609" fmla="*/ 422419 w 2495698"/>
                <a:gd name="connsiteY44-610" fmla="*/ 299900 h 2531525"/>
                <a:gd name="connsiteX45-611" fmla="*/ 746189 w 2495698"/>
                <a:gd name="connsiteY45-612" fmla="*/ 97585 h 2531525"/>
                <a:gd name="connsiteX46-613" fmla="*/ 972292 w 2495698"/>
                <a:gd name="connsiteY46-614" fmla="*/ 315656 h 2531525"/>
                <a:gd name="connsiteX47-615" fmla="*/ 970019 w 2495698"/>
                <a:gd name="connsiteY47-616" fmla="*/ 317076 h 2531525"/>
                <a:gd name="connsiteX48-617" fmla="*/ 1248316 w 2495698"/>
                <a:gd name="connsiteY48-618" fmla="*/ 277231 h 2531525"/>
                <a:gd name="connsiteX49-619" fmla="*/ 1391137 w 2495698"/>
                <a:gd name="connsiteY49-620" fmla="*/ 0 h 2531525"/>
                <a:gd name="connsiteX50-621" fmla="*/ 1759910 w 2495698"/>
                <a:gd name="connsiteY50-622" fmla="*/ 98812 h 2531525"/>
                <a:gd name="connsiteX0-623" fmla="*/ 1365628 w 2495698"/>
                <a:gd name="connsiteY0-624" fmla="*/ 832740 h 2531525"/>
                <a:gd name="connsiteX1-625" fmla="*/ 804861 w 2495698"/>
                <a:gd name="connsiteY1-626" fmla="*/ 1156499 h 2531525"/>
                <a:gd name="connsiteX2-627" fmla="*/ 1128620 w 2495698"/>
                <a:gd name="connsiteY2-628" fmla="*/ 1717266 h 2531525"/>
                <a:gd name="connsiteX3-629" fmla="*/ 1689387 w 2495698"/>
                <a:gd name="connsiteY3-630" fmla="*/ 1393507 h 2531525"/>
                <a:gd name="connsiteX4-631" fmla="*/ 1365628 w 2495698"/>
                <a:gd name="connsiteY4-632" fmla="*/ 832740 h 2531525"/>
                <a:gd name="connsiteX5-633" fmla="*/ 1447099 w 2495698"/>
                <a:gd name="connsiteY5-634" fmla="*/ 528685 h 2531525"/>
                <a:gd name="connsiteX6-635" fmla="*/ 1993442 w 2495698"/>
                <a:gd name="connsiteY6-636" fmla="*/ 1474978 h 2531525"/>
                <a:gd name="connsiteX7-637" fmla="*/ 1047149 w 2495698"/>
                <a:gd name="connsiteY7-638" fmla="*/ 2021321 h 2531525"/>
                <a:gd name="connsiteX8-639" fmla="*/ 500806 w 2495698"/>
                <a:gd name="connsiteY8-640" fmla="*/ 1075027 h 2531525"/>
                <a:gd name="connsiteX9-641" fmla="*/ 1447099 w 2495698"/>
                <a:gd name="connsiteY9-642" fmla="*/ 528685 h 2531525"/>
                <a:gd name="connsiteX10-643" fmla="*/ 1476725 w 2495698"/>
                <a:gd name="connsiteY10-644" fmla="*/ 418119 h 2531525"/>
                <a:gd name="connsiteX11-645" fmla="*/ 390240 w 2495698"/>
                <a:gd name="connsiteY11-646" fmla="*/ 1045401 h 2531525"/>
                <a:gd name="connsiteX12-647" fmla="*/ 1017523 w 2495698"/>
                <a:gd name="connsiteY12-648" fmla="*/ 2131887 h 2531525"/>
                <a:gd name="connsiteX13-649" fmla="*/ 2104008 w 2495698"/>
                <a:gd name="connsiteY13-650" fmla="*/ 1504604 h 2531525"/>
                <a:gd name="connsiteX14-651" fmla="*/ 1476725 w 2495698"/>
                <a:gd name="connsiteY14-652" fmla="*/ 418119 h 2531525"/>
                <a:gd name="connsiteX15-653" fmla="*/ 1759910 w 2495698"/>
                <a:gd name="connsiteY15-654" fmla="*/ 98812 h 2531525"/>
                <a:gd name="connsiteX16-655" fmla="*/ 1754625 w 2495698"/>
                <a:gd name="connsiteY16-656" fmla="*/ 412897 h 2531525"/>
                <a:gd name="connsiteX17-657" fmla="*/ 1744979 w 2495698"/>
                <a:gd name="connsiteY17-658" fmla="*/ 410312 h 2531525"/>
                <a:gd name="connsiteX18-659" fmla="*/ 1954704 w 2495698"/>
                <a:gd name="connsiteY18-660" fmla="*/ 573108 h 2531525"/>
                <a:gd name="connsiteX19-661" fmla="*/ 2234317 w 2495698"/>
                <a:gd name="connsiteY19-662" fmla="*/ 503581 h 2531525"/>
                <a:gd name="connsiteX20-663" fmla="*/ 2413554 w 2495698"/>
                <a:gd name="connsiteY20-664" fmla="*/ 840674 h 2531525"/>
                <a:gd name="connsiteX21-665" fmla="*/ 2214321 w 2495698"/>
                <a:gd name="connsiteY21-666" fmla="*/ 1020292 h 2531525"/>
                <a:gd name="connsiteX22-667" fmla="*/ 2246841 w 2495698"/>
                <a:gd name="connsiteY22-668" fmla="*/ 1303347 h 2531525"/>
                <a:gd name="connsiteX23-669" fmla="*/ 2495698 w 2495698"/>
                <a:gd name="connsiteY23-670" fmla="*/ 1441496 h 2531525"/>
                <a:gd name="connsiteX24-671" fmla="*/ 2396885 w 2495698"/>
                <a:gd name="connsiteY24-672" fmla="*/ 1810269 h 2531525"/>
                <a:gd name="connsiteX25-673" fmla="*/ 2094912 w 2495698"/>
                <a:gd name="connsiteY25-674" fmla="*/ 1805190 h 2531525"/>
                <a:gd name="connsiteX26-675" fmla="*/ 1958644 w 2495698"/>
                <a:gd name="connsiteY26-676" fmla="*/ 1977881 h 2531525"/>
                <a:gd name="connsiteX27-677" fmla="*/ 2057814 w 2495698"/>
                <a:gd name="connsiteY27-678" fmla="*/ 2236715 h 2531525"/>
                <a:gd name="connsiteX28-679" fmla="*/ 1745078 w 2495698"/>
                <a:gd name="connsiteY28-680" fmla="*/ 2455696 h 2531525"/>
                <a:gd name="connsiteX29-681" fmla="*/ 1507869 w 2495698"/>
                <a:gd name="connsiteY29-682" fmla="*/ 2249759 h 2531525"/>
                <a:gd name="connsiteX30-683" fmla="*/ 1251837 w 2495698"/>
                <a:gd name="connsiteY30-684" fmla="*/ 2272543 h 2531525"/>
                <a:gd name="connsiteX31-685" fmla="*/ 1108065 w 2495698"/>
                <a:gd name="connsiteY31-686" fmla="*/ 2531525 h 2531525"/>
                <a:gd name="connsiteX32-687" fmla="*/ 739291 w 2495698"/>
                <a:gd name="connsiteY32-688" fmla="*/ 2432713 h 2531525"/>
                <a:gd name="connsiteX33-689" fmla="*/ 744274 w 2495698"/>
                <a:gd name="connsiteY33-690" fmla="*/ 2136543 h 2531525"/>
                <a:gd name="connsiteX34-691" fmla="*/ 535891 w 2495698"/>
                <a:gd name="connsiteY34-692" fmla="*/ 1973098 h 2531525"/>
                <a:gd name="connsiteX35-693" fmla="*/ 540671 w 2495698"/>
                <a:gd name="connsiteY35-694" fmla="*/ 1983347 h 2531525"/>
                <a:gd name="connsiteX36-695" fmla="*/ 232276 w 2495698"/>
                <a:gd name="connsiteY36-696" fmla="*/ 2043090 h 2531525"/>
                <a:gd name="connsiteX37-697" fmla="*/ 70927 w 2495698"/>
                <a:gd name="connsiteY37-698" fmla="*/ 1697078 h 2531525"/>
                <a:gd name="connsiteX38-699" fmla="*/ 279495 w 2495698"/>
                <a:gd name="connsiteY38-700" fmla="*/ 1527966 h 2531525"/>
                <a:gd name="connsiteX39-701" fmla="*/ 245586 w 2495698"/>
                <a:gd name="connsiteY39-702" fmla="*/ 1274796 h 2531525"/>
                <a:gd name="connsiteX40-703" fmla="*/ 0 w 2495698"/>
                <a:gd name="connsiteY40-704" fmla="*/ 1138462 h 2531525"/>
                <a:gd name="connsiteX41-705" fmla="*/ 98812 w 2495698"/>
                <a:gd name="connsiteY41-706" fmla="*/ 769689 h 2531525"/>
                <a:gd name="connsiteX42-707" fmla="*/ 380240 w 2495698"/>
                <a:gd name="connsiteY42-708" fmla="*/ 774423 h 2531525"/>
                <a:gd name="connsiteX43-709" fmla="*/ 516679 w 2495698"/>
                <a:gd name="connsiteY43-710" fmla="*/ 590627 h 2531525"/>
                <a:gd name="connsiteX44-711" fmla="*/ 422419 w 2495698"/>
                <a:gd name="connsiteY44-712" fmla="*/ 299900 h 2531525"/>
                <a:gd name="connsiteX45-713" fmla="*/ 746189 w 2495698"/>
                <a:gd name="connsiteY45-714" fmla="*/ 97585 h 2531525"/>
                <a:gd name="connsiteX46-715" fmla="*/ 972292 w 2495698"/>
                <a:gd name="connsiteY46-716" fmla="*/ 315656 h 2531525"/>
                <a:gd name="connsiteX47-717" fmla="*/ 970019 w 2495698"/>
                <a:gd name="connsiteY47-718" fmla="*/ 317076 h 2531525"/>
                <a:gd name="connsiteX48-719" fmla="*/ 1248316 w 2495698"/>
                <a:gd name="connsiteY48-720" fmla="*/ 277231 h 2531525"/>
                <a:gd name="connsiteX49-721" fmla="*/ 1391137 w 2495698"/>
                <a:gd name="connsiteY49-722" fmla="*/ 0 h 2531525"/>
                <a:gd name="connsiteX50-723" fmla="*/ 1759910 w 2495698"/>
                <a:gd name="connsiteY50-724" fmla="*/ 98812 h 2531525"/>
                <a:gd name="connsiteX0-725" fmla="*/ 1365628 w 2495698"/>
                <a:gd name="connsiteY0-726" fmla="*/ 832740 h 2531525"/>
                <a:gd name="connsiteX1-727" fmla="*/ 804861 w 2495698"/>
                <a:gd name="connsiteY1-728" fmla="*/ 1156499 h 2531525"/>
                <a:gd name="connsiteX2-729" fmla="*/ 1128620 w 2495698"/>
                <a:gd name="connsiteY2-730" fmla="*/ 1717266 h 2531525"/>
                <a:gd name="connsiteX3-731" fmla="*/ 1689387 w 2495698"/>
                <a:gd name="connsiteY3-732" fmla="*/ 1393507 h 2531525"/>
                <a:gd name="connsiteX4-733" fmla="*/ 1365628 w 2495698"/>
                <a:gd name="connsiteY4-734" fmla="*/ 832740 h 2531525"/>
                <a:gd name="connsiteX5-735" fmla="*/ 1447099 w 2495698"/>
                <a:gd name="connsiteY5-736" fmla="*/ 528685 h 2531525"/>
                <a:gd name="connsiteX6-737" fmla="*/ 1993442 w 2495698"/>
                <a:gd name="connsiteY6-738" fmla="*/ 1474978 h 2531525"/>
                <a:gd name="connsiteX7-739" fmla="*/ 1047149 w 2495698"/>
                <a:gd name="connsiteY7-740" fmla="*/ 2021321 h 2531525"/>
                <a:gd name="connsiteX8-741" fmla="*/ 500806 w 2495698"/>
                <a:gd name="connsiteY8-742" fmla="*/ 1075027 h 2531525"/>
                <a:gd name="connsiteX9-743" fmla="*/ 1447099 w 2495698"/>
                <a:gd name="connsiteY9-744" fmla="*/ 528685 h 2531525"/>
                <a:gd name="connsiteX10-745" fmla="*/ 1476725 w 2495698"/>
                <a:gd name="connsiteY10-746" fmla="*/ 418119 h 2531525"/>
                <a:gd name="connsiteX11-747" fmla="*/ 390240 w 2495698"/>
                <a:gd name="connsiteY11-748" fmla="*/ 1045401 h 2531525"/>
                <a:gd name="connsiteX12-749" fmla="*/ 1017523 w 2495698"/>
                <a:gd name="connsiteY12-750" fmla="*/ 2131887 h 2531525"/>
                <a:gd name="connsiteX13-751" fmla="*/ 2104008 w 2495698"/>
                <a:gd name="connsiteY13-752" fmla="*/ 1504604 h 2531525"/>
                <a:gd name="connsiteX14-753" fmla="*/ 1476725 w 2495698"/>
                <a:gd name="connsiteY14-754" fmla="*/ 418119 h 2531525"/>
                <a:gd name="connsiteX15-755" fmla="*/ 1759910 w 2495698"/>
                <a:gd name="connsiteY15-756" fmla="*/ 98812 h 2531525"/>
                <a:gd name="connsiteX16-757" fmla="*/ 1754625 w 2495698"/>
                <a:gd name="connsiteY16-758" fmla="*/ 412897 h 2531525"/>
                <a:gd name="connsiteX17-759" fmla="*/ 1744979 w 2495698"/>
                <a:gd name="connsiteY17-760" fmla="*/ 410312 h 2531525"/>
                <a:gd name="connsiteX18-761" fmla="*/ 1954704 w 2495698"/>
                <a:gd name="connsiteY18-762" fmla="*/ 573108 h 2531525"/>
                <a:gd name="connsiteX19-763" fmla="*/ 2234317 w 2495698"/>
                <a:gd name="connsiteY19-764" fmla="*/ 503581 h 2531525"/>
                <a:gd name="connsiteX20-765" fmla="*/ 2413554 w 2495698"/>
                <a:gd name="connsiteY20-766" fmla="*/ 840674 h 2531525"/>
                <a:gd name="connsiteX21-767" fmla="*/ 2214321 w 2495698"/>
                <a:gd name="connsiteY21-768" fmla="*/ 1020292 h 2531525"/>
                <a:gd name="connsiteX22-769" fmla="*/ 2246841 w 2495698"/>
                <a:gd name="connsiteY22-770" fmla="*/ 1303347 h 2531525"/>
                <a:gd name="connsiteX23-771" fmla="*/ 2495698 w 2495698"/>
                <a:gd name="connsiteY23-772" fmla="*/ 1441496 h 2531525"/>
                <a:gd name="connsiteX24-773" fmla="*/ 2396885 w 2495698"/>
                <a:gd name="connsiteY24-774" fmla="*/ 1810269 h 2531525"/>
                <a:gd name="connsiteX25-775" fmla="*/ 2094912 w 2495698"/>
                <a:gd name="connsiteY25-776" fmla="*/ 1805190 h 2531525"/>
                <a:gd name="connsiteX26-777" fmla="*/ 1958644 w 2495698"/>
                <a:gd name="connsiteY26-778" fmla="*/ 1977881 h 2531525"/>
                <a:gd name="connsiteX27-779" fmla="*/ 2057814 w 2495698"/>
                <a:gd name="connsiteY27-780" fmla="*/ 2236715 h 2531525"/>
                <a:gd name="connsiteX28-781" fmla="*/ 1745078 w 2495698"/>
                <a:gd name="connsiteY28-782" fmla="*/ 2455696 h 2531525"/>
                <a:gd name="connsiteX29-783" fmla="*/ 1507869 w 2495698"/>
                <a:gd name="connsiteY29-784" fmla="*/ 2249759 h 2531525"/>
                <a:gd name="connsiteX30-785" fmla="*/ 1251837 w 2495698"/>
                <a:gd name="connsiteY30-786" fmla="*/ 2272543 h 2531525"/>
                <a:gd name="connsiteX31-787" fmla="*/ 1108065 w 2495698"/>
                <a:gd name="connsiteY31-788" fmla="*/ 2531525 h 2531525"/>
                <a:gd name="connsiteX32-789" fmla="*/ 739291 w 2495698"/>
                <a:gd name="connsiteY32-790" fmla="*/ 2432713 h 2531525"/>
                <a:gd name="connsiteX33-791" fmla="*/ 744274 w 2495698"/>
                <a:gd name="connsiteY33-792" fmla="*/ 2136543 h 2531525"/>
                <a:gd name="connsiteX34-793" fmla="*/ 535891 w 2495698"/>
                <a:gd name="connsiteY34-794" fmla="*/ 1973098 h 2531525"/>
                <a:gd name="connsiteX35-795" fmla="*/ 540671 w 2495698"/>
                <a:gd name="connsiteY35-796" fmla="*/ 1983347 h 2531525"/>
                <a:gd name="connsiteX36-797" fmla="*/ 232276 w 2495698"/>
                <a:gd name="connsiteY36-798" fmla="*/ 2043090 h 2531525"/>
                <a:gd name="connsiteX37-799" fmla="*/ 70927 w 2495698"/>
                <a:gd name="connsiteY37-800" fmla="*/ 1697078 h 2531525"/>
                <a:gd name="connsiteX38-801" fmla="*/ 279495 w 2495698"/>
                <a:gd name="connsiteY38-802" fmla="*/ 1527966 h 2531525"/>
                <a:gd name="connsiteX39-803" fmla="*/ 245586 w 2495698"/>
                <a:gd name="connsiteY39-804" fmla="*/ 1274796 h 2531525"/>
                <a:gd name="connsiteX40-805" fmla="*/ 0 w 2495698"/>
                <a:gd name="connsiteY40-806" fmla="*/ 1138462 h 2531525"/>
                <a:gd name="connsiteX41-807" fmla="*/ 98812 w 2495698"/>
                <a:gd name="connsiteY41-808" fmla="*/ 769689 h 2531525"/>
                <a:gd name="connsiteX42-809" fmla="*/ 380240 w 2495698"/>
                <a:gd name="connsiteY42-810" fmla="*/ 774423 h 2531525"/>
                <a:gd name="connsiteX43-811" fmla="*/ 516679 w 2495698"/>
                <a:gd name="connsiteY43-812" fmla="*/ 590627 h 2531525"/>
                <a:gd name="connsiteX44-813" fmla="*/ 422419 w 2495698"/>
                <a:gd name="connsiteY44-814" fmla="*/ 299900 h 2531525"/>
                <a:gd name="connsiteX45-815" fmla="*/ 746189 w 2495698"/>
                <a:gd name="connsiteY45-816" fmla="*/ 97585 h 2531525"/>
                <a:gd name="connsiteX46-817" fmla="*/ 972292 w 2495698"/>
                <a:gd name="connsiteY46-818" fmla="*/ 315656 h 2531525"/>
                <a:gd name="connsiteX47-819" fmla="*/ 970019 w 2495698"/>
                <a:gd name="connsiteY47-820" fmla="*/ 317076 h 2531525"/>
                <a:gd name="connsiteX48-821" fmla="*/ 1248316 w 2495698"/>
                <a:gd name="connsiteY48-822" fmla="*/ 277231 h 2531525"/>
                <a:gd name="connsiteX49-823" fmla="*/ 1391137 w 2495698"/>
                <a:gd name="connsiteY49-824" fmla="*/ 0 h 2531525"/>
                <a:gd name="connsiteX50-825" fmla="*/ 1759910 w 2495698"/>
                <a:gd name="connsiteY50-826" fmla="*/ 98812 h 2531525"/>
                <a:gd name="connsiteX0-827" fmla="*/ 1365628 w 2495698"/>
                <a:gd name="connsiteY0-828" fmla="*/ 832740 h 2531525"/>
                <a:gd name="connsiteX1-829" fmla="*/ 804861 w 2495698"/>
                <a:gd name="connsiteY1-830" fmla="*/ 1156499 h 2531525"/>
                <a:gd name="connsiteX2-831" fmla="*/ 1128620 w 2495698"/>
                <a:gd name="connsiteY2-832" fmla="*/ 1717266 h 2531525"/>
                <a:gd name="connsiteX3-833" fmla="*/ 1689387 w 2495698"/>
                <a:gd name="connsiteY3-834" fmla="*/ 1393507 h 2531525"/>
                <a:gd name="connsiteX4-835" fmla="*/ 1365628 w 2495698"/>
                <a:gd name="connsiteY4-836" fmla="*/ 832740 h 2531525"/>
                <a:gd name="connsiteX5-837" fmla="*/ 1447099 w 2495698"/>
                <a:gd name="connsiteY5-838" fmla="*/ 528685 h 2531525"/>
                <a:gd name="connsiteX6-839" fmla="*/ 1993442 w 2495698"/>
                <a:gd name="connsiteY6-840" fmla="*/ 1474978 h 2531525"/>
                <a:gd name="connsiteX7-841" fmla="*/ 1047149 w 2495698"/>
                <a:gd name="connsiteY7-842" fmla="*/ 2021321 h 2531525"/>
                <a:gd name="connsiteX8-843" fmla="*/ 500806 w 2495698"/>
                <a:gd name="connsiteY8-844" fmla="*/ 1075027 h 2531525"/>
                <a:gd name="connsiteX9-845" fmla="*/ 1447099 w 2495698"/>
                <a:gd name="connsiteY9-846" fmla="*/ 528685 h 2531525"/>
                <a:gd name="connsiteX10-847" fmla="*/ 1476725 w 2495698"/>
                <a:gd name="connsiteY10-848" fmla="*/ 418119 h 2531525"/>
                <a:gd name="connsiteX11-849" fmla="*/ 390240 w 2495698"/>
                <a:gd name="connsiteY11-850" fmla="*/ 1045401 h 2531525"/>
                <a:gd name="connsiteX12-851" fmla="*/ 1017523 w 2495698"/>
                <a:gd name="connsiteY12-852" fmla="*/ 2131887 h 2531525"/>
                <a:gd name="connsiteX13-853" fmla="*/ 2104008 w 2495698"/>
                <a:gd name="connsiteY13-854" fmla="*/ 1504604 h 2531525"/>
                <a:gd name="connsiteX14-855" fmla="*/ 1476725 w 2495698"/>
                <a:gd name="connsiteY14-856" fmla="*/ 418119 h 2531525"/>
                <a:gd name="connsiteX15-857" fmla="*/ 1759910 w 2495698"/>
                <a:gd name="connsiteY15-858" fmla="*/ 98812 h 2531525"/>
                <a:gd name="connsiteX16-859" fmla="*/ 1754625 w 2495698"/>
                <a:gd name="connsiteY16-860" fmla="*/ 412897 h 2531525"/>
                <a:gd name="connsiteX17-861" fmla="*/ 1744979 w 2495698"/>
                <a:gd name="connsiteY17-862" fmla="*/ 410312 h 2531525"/>
                <a:gd name="connsiteX18-863" fmla="*/ 1954704 w 2495698"/>
                <a:gd name="connsiteY18-864" fmla="*/ 573108 h 2531525"/>
                <a:gd name="connsiteX19-865" fmla="*/ 2234317 w 2495698"/>
                <a:gd name="connsiteY19-866" fmla="*/ 503581 h 2531525"/>
                <a:gd name="connsiteX20-867" fmla="*/ 2413554 w 2495698"/>
                <a:gd name="connsiteY20-868" fmla="*/ 840674 h 2531525"/>
                <a:gd name="connsiteX21-869" fmla="*/ 2214321 w 2495698"/>
                <a:gd name="connsiteY21-870" fmla="*/ 1020292 h 2531525"/>
                <a:gd name="connsiteX22-871" fmla="*/ 2246841 w 2495698"/>
                <a:gd name="connsiteY22-872" fmla="*/ 1303347 h 2531525"/>
                <a:gd name="connsiteX23-873" fmla="*/ 2495698 w 2495698"/>
                <a:gd name="connsiteY23-874" fmla="*/ 1441496 h 2531525"/>
                <a:gd name="connsiteX24-875" fmla="*/ 2396885 w 2495698"/>
                <a:gd name="connsiteY24-876" fmla="*/ 1810269 h 2531525"/>
                <a:gd name="connsiteX25-877" fmla="*/ 2094912 w 2495698"/>
                <a:gd name="connsiteY25-878" fmla="*/ 1805190 h 2531525"/>
                <a:gd name="connsiteX26-879" fmla="*/ 1958644 w 2495698"/>
                <a:gd name="connsiteY26-880" fmla="*/ 1977881 h 2531525"/>
                <a:gd name="connsiteX27-881" fmla="*/ 2057814 w 2495698"/>
                <a:gd name="connsiteY27-882" fmla="*/ 2236715 h 2531525"/>
                <a:gd name="connsiteX28-883" fmla="*/ 1745078 w 2495698"/>
                <a:gd name="connsiteY28-884" fmla="*/ 2455696 h 2531525"/>
                <a:gd name="connsiteX29-885" fmla="*/ 1507869 w 2495698"/>
                <a:gd name="connsiteY29-886" fmla="*/ 2249759 h 2531525"/>
                <a:gd name="connsiteX30-887" fmla="*/ 1251837 w 2495698"/>
                <a:gd name="connsiteY30-888" fmla="*/ 2272543 h 2531525"/>
                <a:gd name="connsiteX31-889" fmla="*/ 1108065 w 2495698"/>
                <a:gd name="connsiteY31-890" fmla="*/ 2531525 h 2531525"/>
                <a:gd name="connsiteX32-891" fmla="*/ 739291 w 2495698"/>
                <a:gd name="connsiteY32-892" fmla="*/ 2432713 h 2531525"/>
                <a:gd name="connsiteX33-893" fmla="*/ 744274 w 2495698"/>
                <a:gd name="connsiteY33-894" fmla="*/ 2136543 h 2531525"/>
                <a:gd name="connsiteX34-895" fmla="*/ 535891 w 2495698"/>
                <a:gd name="connsiteY34-896" fmla="*/ 1973098 h 2531525"/>
                <a:gd name="connsiteX35-897" fmla="*/ 540671 w 2495698"/>
                <a:gd name="connsiteY35-898" fmla="*/ 1983347 h 2531525"/>
                <a:gd name="connsiteX36-899" fmla="*/ 232276 w 2495698"/>
                <a:gd name="connsiteY36-900" fmla="*/ 2043090 h 2531525"/>
                <a:gd name="connsiteX37-901" fmla="*/ 70927 w 2495698"/>
                <a:gd name="connsiteY37-902" fmla="*/ 1697078 h 2531525"/>
                <a:gd name="connsiteX38-903" fmla="*/ 279495 w 2495698"/>
                <a:gd name="connsiteY38-904" fmla="*/ 1527966 h 2531525"/>
                <a:gd name="connsiteX39-905" fmla="*/ 245586 w 2495698"/>
                <a:gd name="connsiteY39-906" fmla="*/ 1274796 h 2531525"/>
                <a:gd name="connsiteX40-907" fmla="*/ 0 w 2495698"/>
                <a:gd name="connsiteY40-908" fmla="*/ 1138462 h 2531525"/>
                <a:gd name="connsiteX41-909" fmla="*/ 98812 w 2495698"/>
                <a:gd name="connsiteY41-910" fmla="*/ 769689 h 2531525"/>
                <a:gd name="connsiteX42-911" fmla="*/ 380240 w 2495698"/>
                <a:gd name="connsiteY42-912" fmla="*/ 774423 h 2531525"/>
                <a:gd name="connsiteX43-913" fmla="*/ 516679 w 2495698"/>
                <a:gd name="connsiteY43-914" fmla="*/ 590627 h 2531525"/>
                <a:gd name="connsiteX44-915" fmla="*/ 422419 w 2495698"/>
                <a:gd name="connsiteY44-916" fmla="*/ 299900 h 2531525"/>
                <a:gd name="connsiteX45-917" fmla="*/ 746189 w 2495698"/>
                <a:gd name="connsiteY45-918" fmla="*/ 97585 h 2531525"/>
                <a:gd name="connsiteX46-919" fmla="*/ 972292 w 2495698"/>
                <a:gd name="connsiteY46-920" fmla="*/ 315656 h 2531525"/>
                <a:gd name="connsiteX47-921" fmla="*/ 970019 w 2495698"/>
                <a:gd name="connsiteY47-922" fmla="*/ 317076 h 2531525"/>
                <a:gd name="connsiteX48-923" fmla="*/ 1248316 w 2495698"/>
                <a:gd name="connsiteY48-924" fmla="*/ 277231 h 2531525"/>
                <a:gd name="connsiteX49-925" fmla="*/ 1391137 w 2495698"/>
                <a:gd name="connsiteY49-926" fmla="*/ 0 h 2531525"/>
                <a:gd name="connsiteX50-927" fmla="*/ 1759910 w 2495698"/>
                <a:gd name="connsiteY50-928" fmla="*/ 98812 h 2531525"/>
                <a:gd name="connsiteX0-929" fmla="*/ 1365628 w 2495698"/>
                <a:gd name="connsiteY0-930" fmla="*/ 832740 h 2531525"/>
                <a:gd name="connsiteX1-931" fmla="*/ 804861 w 2495698"/>
                <a:gd name="connsiteY1-932" fmla="*/ 1156499 h 2531525"/>
                <a:gd name="connsiteX2-933" fmla="*/ 1128620 w 2495698"/>
                <a:gd name="connsiteY2-934" fmla="*/ 1717266 h 2531525"/>
                <a:gd name="connsiteX3-935" fmla="*/ 1689387 w 2495698"/>
                <a:gd name="connsiteY3-936" fmla="*/ 1393507 h 2531525"/>
                <a:gd name="connsiteX4-937" fmla="*/ 1365628 w 2495698"/>
                <a:gd name="connsiteY4-938" fmla="*/ 832740 h 2531525"/>
                <a:gd name="connsiteX5-939" fmla="*/ 1447099 w 2495698"/>
                <a:gd name="connsiteY5-940" fmla="*/ 528685 h 2531525"/>
                <a:gd name="connsiteX6-941" fmla="*/ 1993442 w 2495698"/>
                <a:gd name="connsiteY6-942" fmla="*/ 1474978 h 2531525"/>
                <a:gd name="connsiteX7-943" fmla="*/ 1047149 w 2495698"/>
                <a:gd name="connsiteY7-944" fmla="*/ 2021321 h 2531525"/>
                <a:gd name="connsiteX8-945" fmla="*/ 500806 w 2495698"/>
                <a:gd name="connsiteY8-946" fmla="*/ 1075027 h 2531525"/>
                <a:gd name="connsiteX9-947" fmla="*/ 1447099 w 2495698"/>
                <a:gd name="connsiteY9-948" fmla="*/ 528685 h 2531525"/>
                <a:gd name="connsiteX10-949" fmla="*/ 1476725 w 2495698"/>
                <a:gd name="connsiteY10-950" fmla="*/ 418119 h 2531525"/>
                <a:gd name="connsiteX11-951" fmla="*/ 390240 w 2495698"/>
                <a:gd name="connsiteY11-952" fmla="*/ 1045401 h 2531525"/>
                <a:gd name="connsiteX12-953" fmla="*/ 1017523 w 2495698"/>
                <a:gd name="connsiteY12-954" fmla="*/ 2131887 h 2531525"/>
                <a:gd name="connsiteX13-955" fmla="*/ 2104008 w 2495698"/>
                <a:gd name="connsiteY13-956" fmla="*/ 1504604 h 2531525"/>
                <a:gd name="connsiteX14-957" fmla="*/ 1476725 w 2495698"/>
                <a:gd name="connsiteY14-958" fmla="*/ 418119 h 2531525"/>
                <a:gd name="connsiteX15-959" fmla="*/ 1759910 w 2495698"/>
                <a:gd name="connsiteY15-960" fmla="*/ 98812 h 2531525"/>
                <a:gd name="connsiteX16-961" fmla="*/ 1754625 w 2495698"/>
                <a:gd name="connsiteY16-962" fmla="*/ 412897 h 2531525"/>
                <a:gd name="connsiteX17-963" fmla="*/ 1954704 w 2495698"/>
                <a:gd name="connsiteY17-964" fmla="*/ 573108 h 2531525"/>
                <a:gd name="connsiteX18-965" fmla="*/ 2234317 w 2495698"/>
                <a:gd name="connsiteY18-966" fmla="*/ 503581 h 2531525"/>
                <a:gd name="connsiteX19-967" fmla="*/ 2413554 w 2495698"/>
                <a:gd name="connsiteY19-968" fmla="*/ 840674 h 2531525"/>
                <a:gd name="connsiteX20-969" fmla="*/ 2214321 w 2495698"/>
                <a:gd name="connsiteY20-970" fmla="*/ 1020292 h 2531525"/>
                <a:gd name="connsiteX21-971" fmla="*/ 2246841 w 2495698"/>
                <a:gd name="connsiteY21-972" fmla="*/ 1303347 h 2531525"/>
                <a:gd name="connsiteX22-973" fmla="*/ 2495698 w 2495698"/>
                <a:gd name="connsiteY22-974" fmla="*/ 1441496 h 2531525"/>
                <a:gd name="connsiteX23-975" fmla="*/ 2396885 w 2495698"/>
                <a:gd name="connsiteY23-976" fmla="*/ 1810269 h 2531525"/>
                <a:gd name="connsiteX24-977" fmla="*/ 2094912 w 2495698"/>
                <a:gd name="connsiteY24-978" fmla="*/ 1805190 h 2531525"/>
                <a:gd name="connsiteX25-979" fmla="*/ 1958644 w 2495698"/>
                <a:gd name="connsiteY25-980" fmla="*/ 1977881 h 2531525"/>
                <a:gd name="connsiteX26-981" fmla="*/ 2057814 w 2495698"/>
                <a:gd name="connsiteY26-982" fmla="*/ 2236715 h 2531525"/>
                <a:gd name="connsiteX27-983" fmla="*/ 1745078 w 2495698"/>
                <a:gd name="connsiteY27-984" fmla="*/ 2455696 h 2531525"/>
                <a:gd name="connsiteX28-985" fmla="*/ 1507869 w 2495698"/>
                <a:gd name="connsiteY28-986" fmla="*/ 2249759 h 2531525"/>
                <a:gd name="connsiteX29-987" fmla="*/ 1251837 w 2495698"/>
                <a:gd name="connsiteY29-988" fmla="*/ 2272543 h 2531525"/>
                <a:gd name="connsiteX30-989" fmla="*/ 1108065 w 2495698"/>
                <a:gd name="connsiteY30-990" fmla="*/ 2531525 h 2531525"/>
                <a:gd name="connsiteX31-991" fmla="*/ 739291 w 2495698"/>
                <a:gd name="connsiteY31-992" fmla="*/ 2432713 h 2531525"/>
                <a:gd name="connsiteX32-993" fmla="*/ 744274 w 2495698"/>
                <a:gd name="connsiteY32-994" fmla="*/ 2136543 h 2531525"/>
                <a:gd name="connsiteX33-995" fmla="*/ 535891 w 2495698"/>
                <a:gd name="connsiteY33-996" fmla="*/ 1973098 h 2531525"/>
                <a:gd name="connsiteX34-997" fmla="*/ 540671 w 2495698"/>
                <a:gd name="connsiteY34-998" fmla="*/ 1983347 h 2531525"/>
                <a:gd name="connsiteX35-999" fmla="*/ 232276 w 2495698"/>
                <a:gd name="connsiteY35-1000" fmla="*/ 2043090 h 2531525"/>
                <a:gd name="connsiteX36-1001" fmla="*/ 70927 w 2495698"/>
                <a:gd name="connsiteY36-1002" fmla="*/ 1697078 h 2531525"/>
                <a:gd name="connsiteX37-1003" fmla="*/ 279495 w 2495698"/>
                <a:gd name="connsiteY37-1004" fmla="*/ 1527966 h 2531525"/>
                <a:gd name="connsiteX38-1005" fmla="*/ 245586 w 2495698"/>
                <a:gd name="connsiteY38-1006" fmla="*/ 1274796 h 2531525"/>
                <a:gd name="connsiteX39-1007" fmla="*/ 0 w 2495698"/>
                <a:gd name="connsiteY39-1008" fmla="*/ 1138462 h 2531525"/>
                <a:gd name="connsiteX40-1009" fmla="*/ 98812 w 2495698"/>
                <a:gd name="connsiteY40-1010" fmla="*/ 769689 h 2531525"/>
                <a:gd name="connsiteX41-1011" fmla="*/ 380240 w 2495698"/>
                <a:gd name="connsiteY41-1012" fmla="*/ 774423 h 2531525"/>
                <a:gd name="connsiteX42-1013" fmla="*/ 516679 w 2495698"/>
                <a:gd name="connsiteY42-1014" fmla="*/ 590627 h 2531525"/>
                <a:gd name="connsiteX43-1015" fmla="*/ 422419 w 2495698"/>
                <a:gd name="connsiteY43-1016" fmla="*/ 299900 h 2531525"/>
                <a:gd name="connsiteX44-1017" fmla="*/ 746189 w 2495698"/>
                <a:gd name="connsiteY44-1018" fmla="*/ 97585 h 2531525"/>
                <a:gd name="connsiteX45-1019" fmla="*/ 972292 w 2495698"/>
                <a:gd name="connsiteY45-1020" fmla="*/ 315656 h 2531525"/>
                <a:gd name="connsiteX46-1021" fmla="*/ 970019 w 2495698"/>
                <a:gd name="connsiteY46-1022" fmla="*/ 317076 h 2531525"/>
                <a:gd name="connsiteX47-1023" fmla="*/ 1248316 w 2495698"/>
                <a:gd name="connsiteY47-1024" fmla="*/ 277231 h 2531525"/>
                <a:gd name="connsiteX48-1025" fmla="*/ 1391137 w 2495698"/>
                <a:gd name="connsiteY48-1026" fmla="*/ 0 h 2531525"/>
                <a:gd name="connsiteX49-1027" fmla="*/ 1759910 w 2495698"/>
                <a:gd name="connsiteY49-1028" fmla="*/ 98812 h 2531525"/>
                <a:gd name="connsiteX0-1029" fmla="*/ 1365628 w 2495698"/>
                <a:gd name="connsiteY0-1030" fmla="*/ 832740 h 2531525"/>
                <a:gd name="connsiteX1-1031" fmla="*/ 804861 w 2495698"/>
                <a:gd name="connsiteY1-1032" fmla="*/ 1156499 h 2531525"/>
                <a:gd name="connsiteX2-1033" fmla="*/ 1128620 w 2495698"/>
                <a:gd name="connsiteY2-1034" fmla="*/ 1717266 h 2531525"/>
                <a:gd name="connsiteX3-1035" fmla="*/ 1689387 w 2495698"/>
                <a:gd name="connsiteY3-1036" fmla="*/ 1393507 h 2531525"/>
                <a:gd name="connsiteX4-1037" fmla="*/ 1365628 w 2495698"/>
                <a:gd name="connsiteY4-1038" fmla="*/ 832740 h 2531525"/>
                <a:gd name="connsiteX5-1039" fmla="*/ 1447099 w 2495698"/>
                <a:gd name="connsiteY5-1040" fmla="*/ 528685 h 2531525"/>
                <a:gd name="connsiteX6-1041" fmla="*/ 1993442 w 2495698"/>
                <a:gd name="connsiteY6-1042" fmla="*/ 1474978 h 2531525"/>
                <a:gd name="connsiteX7-1043" fmla="*/ 1047149 w 2495698"/>
                <a:gd name="connsiteY7-1044" fmla="*/ 2021321 h 2531525"/>
                <a:gd name="connsiteX8-1045" fmla="*/ 500806 w 2495698"/>
                <a:gd name="connsiteY8-1046" fmla="*/ 1075027 h 2531525"/>
                <a:gd name="connsiteX9-1047" fmla="*/ 1447099 w 2495698"/>
                <a:gd name="connsiteY9-1048" fmla="*/ 528685 h 2531525"/>
                <a:gd name="connsiteX10-1049" fmla="*/ 1476725 w 2495698"/>
                <a:gd name="connsiteY10-1050" fmla="*/ 418119 h 2531525"/>
                <a:gd name="connsiteX11-1051" fmla="*/ 390240 w 2495698"/>
                <a:gd name="connsiteY11-1052" fmla="*/ 1045401 h 2531525"/>
                <a:gd name="connsiteX12-1053" fmla="*/ 1017523 w 2495698"/>
                <a:gd name="connsiteY12-1054" fmla="*/ 2131887 h 2531525"/>
                <a:gd name="connsiteX13-1055" fmla="*/ 2104008 w 2495698"/>
                <a:gd name="connsiteY13-1056" fmla="*/ 1504604 h 2531525"/>
                <a:gd name="connsiteX14-1057" fmla="*/ 1476725 w 2495698"/>
                <a:gd name="connsiteY14-1058" fmla="*/ 418119 h 2531525"/>
                <a:gd name="connsiteX15-1059" fmla="*/ 1759910 w 2495698"/>
                <a:gd name="connsiteY15-1060" fmla="*/ 98812 h 2531525"/>
                <a:gd name="connsiteX16-1061" fmla="*/ 1754625 w 2495698"/>
                <a:gd name="connsiteY16-1062" fmla="*/ 412897 h 2531525"/>
                <a:gd name="connsiteX17-1063" fmla="*/ 1954704 w 2495698"/>
                <a:gd name="connsiteY17-1064" fmla="*/ 573108 h 2531525"/>
                <a:gd name="connsiteX18-1065" fmla="*/ 2234317 w 2495698"/>
                <a:gd name="connsiteY18-1066" fmla="*/ 503581 h 2531525"/>
                <a:gd name="connsiteX19-1067" fmla="*/ 2413554 w 2495698"/>
                <a:gd name="connsiteY19-1068" fmla="*/ 840674 h 2531525"/>
                <a:gd name="connsiteX20-1069" fmla="*/ 2214321 w 2495698"/>
                <a:gd name="connsiteY20-1070" fmla="*/ 1020292 h 2531525"/>
                <a:gd name="connsiteX21-1071" fmla="*/ 2246841 w 2495698"/>
                <a:gd name="connsiteY21-1072" fmla="*/ 1303347 h 2531525"/>
                <a:gd name="connsiteX22-1073" fmla="*/ 2495698 w 2495698"/>
                <a:gd name="connsiteY22-1074" fmla="*/ 1441496 h 2531525"/>
                <a:gd name="connsiteX23-1075" fmla="*/ 2396885 w 2495698"/>
                <a:gd name="connsiteY23-1076" fmla="*/ 1810269 h 2531525"/>
                <a:gd name="connsiteX24-1077" fmla="*/ 2094912 w 2495698"/>
                <a:gd name="connsiteY24-1078" fmla="*/ 1805190 h 2531525"/>
                <a:gd name="connsiteX25-1079" fmla="*/ 1958644 w 2495698"/>
                <a:gd name="connsiteY25-1080" fmla="*/ 1977881 h 2531525"/>
                <a:gd name="connsiteX26-1081" fmla="*/ 2057814 w 2495698"/>
                <a:gd name="connsiteY26-1082" fmla="*/ 2236715 h 2531525"/>
                <a:gd name="connsiteX27-1083" fmla="*/ 1745078 w 2495698"/>
                <a:gd name="connsiteY27-1084" fmla="*/ 2455696 h 2531525"/>
                <a:gd name="connsiteX28-1085" fmla="*/ 1507869 w 2495698"/>
                <a:gd name="connsiteY28-1086" fmla="*/ 2249759 h 2531525"/>
                <a:gd name="connsiteX29-1087" fmla="*/ 1251837 w 2495698"/>
                <a:gd name="connsiteY29-1088" fmla="*/ 2272543 h 2531525"/>
                <a:gd name="connsiteX30-1089" fmla="*/ 1108065 w 2495698"/>
                <a:gd name="connsiteY30-1090" fmla="*/ 2531525 h 2531525"/>
                <a:gd name="connsiteX31-1091" fmla="*/ 739291 w 2495698"/>
                <a:gd name="connsiteY31-1092" fmla="*/ 2432713 h 2531525"/>
                <a:gd name="connsiteX32-1093" fmla="*/ 744274 w 2495698"/>
                <a:gd name="connsiteY32-1094" fmla="*/ 2136543 h 2531525"/>
                <a:gd name="connsiteX33-1095" fmla="*/ 535891 w 2495698"/>
                <a:gd name="connsiteY33-1096" fmla="*/ 1973098 h 2531525"/>
                <a:gd name="connsiteX34-1097" fmla="*/ 232276 w 2495698"/>
                <a:gd name="connsiteY34-1098" fmla="*/ 2043090 h 2531525"/>
                <a:gd name="connsiteX35-1099" fmla="*/ 70927 w 2495698"/>
                <a:gd name="connsiteY35-1100" fmla="*/ 1697078 h 2531525"/>
                <a:gd name="connsiteX36-1101" fmla="*/ 279495 w 2495698"/>
                <a:gd name="connsiteY36-1102" fmla="*/ 1527966 h 2531525"/>
                <a:gd name="connsiteX37-1103" fmla="*/ 245586 w 2495698"/>
                <a:gd name="connsiteY37-1104" fmla="*/ 1274796 h 2531525"/>
                <a:gd name="connsiteX38-1105" fmla="*/ 0 w 2495698"/>
                <a:gd name="connsiteY38-1106" fmla="*/ 1138462 h 2531525"/>
                <a:gd name="connsiteX39-1107" fmla="*/ 98812 w 2495698"/>
                <a:gd name="connsiteY39-1108" fmla="*/ 769689 h 2531525"/>
                <a:gd name="connsiteX40-1109" fmla="*/ 380240 w 2495698"/>
                <a:gd name="connsiteY40-1110" fmla="*/ 774423 h 2531525"/>
                <a:gd name="connsiteX41-1111" fmla="*/ 516679 w 2495698"/>
                <a:gd name="connsiteY41-1112" fmla="*/ 590627 h 2531525"/>
                <a:gd name="connsiteX42-1113" fmla="*/ 422419 w 2495698"/>
                <a:gd name="connsiteY42-1114" fmla="*/ 299900 h 2531525"/>
                <a:gd name="connsiteX43-1115" fmla="*/ 746189 w 2495698"/>
                <a:gd name="connsiteY43-1116" fmla="*/ 97585 h 2531525"/>
                <a:gd name="connsiteX44-1117" fmla="*/ 972292 w 2495698"/>
                <a:gd name="connsiteY44-1118" fmla="*/ 315656 h 2531525"/>
                <a:gd name="connsiteX45-1119" fmla="*/ 970019 w 2495698"/>
                <a:gd name="connsiteY45-1120" fmla="*/ 317076 h 2531525"/>
                <a:gd name="connsiteX46-1121" fmla="*/ 1248316 w 2495698"/>
                <a:gd name="connsiteY46-1122" fmla="*/ 277231 h 2531525"/>
                <a:gd name="connsiteX47-1123" fmla="*/ 1391137 w 2495698"/>
                <a:gd name="connsiteY47-1124" fmla="*/ 0 h 2531525"/>
                <a:gd name="connsiteX48-1125" fmla="*/ 1759910 w 2495698"/>
                <a:gd name="connsiteY48-1126" fmla="*/ 98812 h 25315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</a:cxnLst>
              <a:rect l="l" t="t" r="r" b="b"/>
              <a:pathLst>
                <a:path w="2495698" h="2531525">
                  <a:moveTo>
                    <a:pt x="1365628" y="832740"/>
                  </a:moveTo>
                  <a:cubicBezTo>
                    <a:pt x="1121373" y="767293"/>
                    <a:pt x="870309" y="912244"/>
                    <a:pt x="804861" y="1156499"/>
                  </a:cubicBezTo>
                  <a:cubicBezTo>
                    <a:pt x="739413" y="1400754"/>
                    <a:pt x="884365" y="1651818"/>
                    <a:pt x="1128620" y="1717266"/>
                  </a:cubicBezTo>
                  <a:cubicBezTo>
                    <a:pt x="1372875" y="1782713"/>
                    <a:pt x="1623939" y="1637762"/>
                    <a:pt x="1689387" y="1393507"/>
                  </a:cubicBezTo>
                  <a:cubicBezTo>
                    <a:pt x="1754835" y="1149252"/>
                    <a:pt x="1609883" y="898188"/>
                    <a:pt x="1365628" y="832740"/>
                  </a:cubicBezTo>
                  <a:close/>
                  <a:moveTo>
                    <a:pt x="1447099" y="528685"/>
                  </a:moveTo>
                  <a:cubicBezTo>
                    <a:pt x="1859279" y="639128"/>
                    <a:pt x="2103885" y="1062799"/>
                    <a:pt x="1993442" y="1474978"/>
                  </a:cubicBezTo>
                  <a:cubicBezTo>
                    <a:pt x="1882999" y="1887158"/>
                    <a:pt x="1459328" y="2131764"/>
                    <a:pt x="1047149" y="2021321"/>
                  </a:cubicBezTo>
                  <a:cubicBezTo>
                    <a:pt x="634969" y="1910878"/>
                    <a:pt x="390363" y="1487207"/>
                    <a:pt x="500806" y="1075027"/>
                  </a:cubicBezTo>
                  <a:cubicBezTo>
                    <a:pt x="611249" y="662848"/>
                    <a:pt x="1034920" y="418242"/>
                    <a:pt x="1447099" y="528685"/>
                  </a:cubicBezTo>
                  <a:close/>
                  <a:moveTo>
                    <a:pt x="1476725" y="418119"/>
                  </a:moveTo>
                  <a:cubicBezTo>
                    <a:pt x="1003481" y="291314"/>
                    <a:pt x="517045" y="572157"/>
                    <a:pt x="390240" y="1045401"/>
                  </a:cubicBezTo>
                  <a:cubicBezTo>
                    <a:pt x="263435" y="1518646"/>
                    <a:pt x="544279" y="2005081"/>
                    <a:pt x="1017523" y="2131887"/>
                  </a:cubicBezTo>
                  <a:cubicBezTo>
                    <a:pt x="1490767" y="2258692"/>
                    <a:pt x="1977202" y="1977848"/>
                    <a:pt x="2104008" y="1504604"/>
                  </a:cubicBezTo>
                  <a:cubicBezTo>
                    <a:pt x="2230813" y="1031360"/>
                    <a:pt x="1949969" y="544925"/>
                    <a:pt x="1476725" y="418119"/>
                  </a:cubicBezTo>
                  <a:close/>
                  <a:moveTo>
                    <a:pt x="1759910" y="98812"/>
                  </a:moveTo>
                  <a:cubicBezTo>
                    <a:pt x="1758148" y="203507"/>
                    <a:pt x="1756387" y="308202"/>
                    <a:pt x="1754625" y="412897"/>
                  </a:cubicBezTo>
                  <a:lnTo>
                    <a:pt x="1954704" y="573108"/>
                  </a:lnTo>
                  <a:lnTo>
                    <a:pt x="2234317" y="503581"/>
                  </a:lnTo>
                  <a:lnTo>
                    <a:pt x="2413554" y="840674"/>
                  </a:lnTo>
                  <a:lnTo>
                    <a:pt x="2214321" y="1020292"/>
                  </a:lnTo>
                  <a:cubicBezTo>
                    <a:pt x="2239296" y="1111262"/>
                    <a:pt x="2251067" y="1206519"/>
                    <a:pt x="2246841" y="1303347"/>
                  </a:cubicBezTo>
                  <a:lnTo>
                    <a:pt x="2495698" y="1441496"/>
                  </a:lnTo>
                  <a:lnTo>
                    <a:pt x="2396885" y="1810269"/>
                  </a:lnTo>
                  <a:lnTo>
                    <a:pt x="2094912" y="1805190"/>
                  </a:lnTo>
                  <a:cubicBezTo>
                    <a:pt x="2056732" y="1868983"/>
                    <a:pt x="2010475" y="1926517"/>
                    <a:pt x="1958644" y="1977881"/>
                  </a:cubicBezTo>
                  <a:lnTo>
                    <a:pt x="2057814" y="2236715"/>
                  </a:lnTo>
                  <a:lnTo>
                    <a:pt x="1745078" y="2455696"/>
                  </a:lnTo>
                  <a:lnTo>
                    <a:pt x="1507869" y="2249759"/>
                  </a:lnTo>
                  <a:lnTo>
                    <a:pt x="1251837" y="2272543"/>
                  </a:lnTo>
                  <a:lnTo>
                    <a:pt x="1108065" y="2531525"/>
                  </a:lnTo>
                  <a:lnTo>
                    <a:pt x="739291" y="2432713"/>
                  </a:lnTo>
                  <a:lnTo>
                    <a:pt x="744274" y="2136543"/>
                  </a:lnTo>
                  <a:cubicBezTo>
                    <a:pt x="666128" y="2092006"/>
                    <a:pt x="595548" y="2037539"/>
                    <a:pt x="535891" y="1973098"/>
                  </a:cubicBezTo>
                  <a:lnTo>
                    <a:pt x="232276" y="2043090"/>
                  </a:lnTo>
                  <a:lnTo>
                    <a:pt x="70927" y="1697078"/>
                  </a:lnTo>
                  <a:lnTo>
                    <a:pt x="279495" y="1527966"/>
                  </a:lnTo>
                  <a:cubicBezTo>
                    <a:pt x="257233" y="1446371"/>
                    <a:pt x="245603" y="1361336"/>
                    <a:pt x="245586" y="1274796"/>
                  </a:cubicBezTo>
                  <a:lnTo>
                    <a:pt x="0" y="1138462"/>
                  </a:lnTo>
                  <a:lnTo>
                    <a:pt x="98812" y="769689"/>
                  </a:lnTo>
                  <a:lnTo>
                    <a:pt x="380240" y="774423"/>
                  </a:lnTo>
                  <a:cubicBezTo>
                    <a:pt x="418421" y="707046"/>
                    <a:pt x="464524" y="645614"/>
                    <a:pt x="516679" y="590627"/>
                  </a:cubicBezTo>
                  <a:lnTo>
                    <a:pt x="422419" y="299900"/>
                  </a:lnTo>
                  <a:lnTo>
                    <a:pt x="746189" y="97585"/>
                  </a:lnTo>
                  <a:lnTo>
                    <a:pt x="972292" y="315656"/>
                  </a:lnTo>
                  <a:lnTo>
                    <a:pt x="970019" y="317076"/>
                  </a:lnTo>
                  <a:cubicBezTo>
                    <a:pt x="1058903" y="289108"/>
                    <a:pt x="1152743" y="276181"/>
                    <a:pt x="1248316" y="277231"/>
                  </a:cubicBezTo>
                  <a:lnTo>
                    <a:pt x="1391137" y="0"/>
                  </a:lnTo>
                  <a:lnTo>
                    <a:pt x="1759910" y="98812"/>
                  </a:lnTo>
                  <a:close/>
                </a:path>
              </a:pathLst>
            </a:custGeom>
            <a:solidFill>
              <a:srgbClr val="5EBE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9" name="Oval 21">
              <a:extLst>
                <a:ext uri="{FF2B5EF4-FFF2-40B4-BE49-F238E27FC236}">
                  <a16:creationId xmlns:a16="http://schemas.microsoft.com/office/drawing/2014/main" id="{A18F3105-337B-814E-96E4-A11F8D155469}"/>
                </a:ext>
              </a:extLst>
            </p:cNvPr>
            <p:cNvSpPr/>
            <p:nvPr/>
          </p:nvSpPr>
          <p:spPr>
            <a:xfrm rot="18850474" flipV="1">
              <a:off x="5702728" y="1977997"/>
              <a:ext cx="1343822" cy="1363113"/>
            </a:xfrm>
            <a:custGeom>
              <a:avLst/>
              <a:gdLst>
                <a:gd name="connsiteX0" fmla="*/ 1365628 w 2495698"/>
                <a:gd name="connsiteY0" fmla="*/ 832740 h 2531525"/>
                <a:gd name="connsiteX1" fmla="*/ 804861 w 2495698"/>
                <a:gd name="connsiteY1" fmla="*/ 1156499 h 2531525"/>
                <a:gd name="connsiteX2" fmla="*/ 1128620 w 2495698"/>
                <a:gd name="connsiteY2" fmla="*/ 1717266 h 2531525"/>
                <a:gd name="connsiteX3" fmla="*/ 1689387 w 2495698"/>
                <a:gd name="connsiteY3" fmla="*/ 1393507 h 2531525"/>
                <a:gd name="connsiteX4" fmla="*/ 1365628 w 2495698"/>
                <a:gd name="connsiteY4" fmla="*/ 832740 h 2531525"/>
                <a:gd name="connsiteX5" fmla="*/ 1447099 w 2495698"/>
                <a:gd name="connsiteY5" fmla="*/ 528685 h 2531525"/>
                <a:gd name="connsiteX6" fmla="*/ 1993442 w 2495698"/>
                <a:gd name="connsiteY6" fmla="*/ 1474978 h 2531525"/>
                <a:gd name="connsiteX7" fmla="*/ 1047149 w 2495698"/>
                <a:gd name="connsiteY7" fmla="*/ 2021321 h 2531525"/>
                <a:gd name="connsiteX8" fmla="*/ 500806 w 2495698"/>
                <a:gd name="connsiteY8" fmla="*/ 1075027 h 2531525"/>
                <a:gd name="connsiteX9" fmla="*/ 1447099 w 2495698"/>
                <a:gd name="connsiteY9" fmla="*/ 528685 h 2531525"/>
                <a:gd name="connsiteX10" fmla="*/ 1476725 w 2495698"/>
                <a:gd name="connsiteY10" fmla="*/ 418119 h 2531525"/>
                <a:gd name="connsiteX11" fmla="*/ 390240 w 2495698"/>
                <a:gd name="connsiteY11" fmla="*/ 1045401 h 2531525"/>
                <a:gd name="connsiteX12" fmla="*/ 1017523 w 2495698"/>
                <a:gd name="connsiteY12" fmla="*/ 2131887 h 2531525"/>
                <a:gd name="connsiteX13" fmla="*/ 2104008 w 2495698"/>
                <a:gd name="connsiteY13" fmla="*/ 1504604 h 2531525"/>
                <a:gd name="connsiteX14" fmla="*/ 1476725 w 2495698"/>
                <a:gd name="connsiteY14" fmla="*/ 418119 h 2531525"/>
                <a:gd name="connsiteX15" fmla="*/ 1759910 w 2495698"/>
                <a:gd name="connsiteY15" fmla="*/ 98812 h 2531525"/>
                <a:gd name="connsiteX16" fmla="*/ 1754625 w 2495698"/>
                <a:gd name="connsiteY16" fmla="*/ 412897 h 2531525"/>
                <a:gd name="connsiteX17" fmla="*/ 1744979 w 2495698"/>
                <a:gd name="connsiteY17" fmla="*/ 410312 h 2531525"/>
                <a:gd name="connsiteX18" fmla="*/ 1954704 w 2495698"/>
                <a:gd name="connsiteY18" fmla="*/ 573108 h 2531525"/>
                <a:gd name="connsiteX19" fmla="*/ 2234317 w 2495698"/>
                <a:gd name="connsiteY19" fmla="*/ 503581 h 2531525"/>
                <a:gd name="connsiteX20" fmla="*/ 2413554 w 2495698"/>
                <a:gd name="connsiteY20" fmla="*/ 840674 h 2531525"/>
                <a:gd name="connsiteX21" fmla="*/ 2214321 w 2495698"/>
                <a:gd name="connsiteY21" fmla="*/ 1020292 h 2531525"/>
                <a:gd name="connsiteX22" fmla="*/ 2246841 w 2495698"/>
                <a:gd name="connsiteY22" fmla="*/ 1303347 h 2531525"/>
                <a:gd name="connsiteX23" fmla="*/ 2495698 w 2495698"/>
                <a:gd name="connsiteY23" fmla="*/ 1441496 h 2531525"/>
                <a:gd name="connsiteX24" fmla="*/ 2396885 w 2495698"/>
                <a:gd name="connsiteY24" fmla="*/ 1810269 h 2531525"/>
                <a:gd name="connsiteX25" fmla="*/ 2094912 w 2495698"/>
                <a:gd name="connsiteY25" fmla="*/ 1805190 h 2531525"/>
                <a:gd name="connsiteX26" fmla="*/ 1958644 w 2495698"/>
                <a:gd name="connsiteY26" fmla="*/ 1977881 h 2531525"/>
                <a:gd name="connsiteX27" fmla="*/ 2057814 w 2495698"/>
                <a:gd name="connsiteY27" fmla="*/ 2236715 h 2531525"/>
                <a:gd name="connsiteX28" fmla="*/ 1745078 w 2495698"/>
                <a:gd name="connsiteY28" fmla="*/ 2455696 h 2531525"/>
                <a:gd name="connsiteX29" fmla="*/ 1507869 w 2495698"/>
                <a:gd name="connsiteY29" fmla="*/ 2249759 h 2531525"/>
                <a:gd name="connsiteX30" fmla="*/ 1536736 w 2495698"/>
                <a:gd name="connsiteY30" fmla="*/ 2229547 h 2531525"/>
                <a:gd name="connsiteX31" fmla="*/ 1251837 w 2495698"/>
                <a:gd name="connsiteY31" fmla="*/ 2272543 h 2531525"/>
                <a:gd name="connsiteX32" fmla="*/ 1108065 w 2495698"/>
                <a:gd name="connsiteY32" fmla="*/ 2531525 h 2531525"/>
                <a:gd name="connsiteX33" fmla="*/ 739291 w 2495698"/>
                <a:gd name="connsiteY33" fmla="*/ 2432713 h 2531525"/>
                <a:gd name="connsiteX34" fmla="*/ 744274 w 2495698"/>
                <a:gd name="connsiteY34" fmla="*/ 2136543 h 2531525"/>
                <a:gd name="connsiteX35" fmla="*/ 535891 w 2495698"/>
                <a:gd name="connsiteY35" fmla="*/ 1973098 h 2531525"/>
                <a:gd name="connsiteX36" fmla="*/ 540671 w 2495698"/>
                <a:gd name="connsiteY36" fmla="*/ 1983347 h 2531525"/>
                <a:gd name="connsiteX37" fmla="*/ 232276 w 2495698"/>
                <a:gd name="connsiteY37" fmla="*/ 2043090 h 2531525"/>
                <a:gd name="connsiteX38" fmla="*/ 70927 w 2495698"/>
                <a:gd name="connsiteY38" fmla="*/ 1697078 h 2531525"/>
                <a:gd name="connsiteX39" fmla="*/ 279495 w 2495698"/>
                <a:gd name="connsiteY39" fmla="*/ 1527966 h 2531525"/>
                <a:gd name="connsiteX40" fmla="*/ 245586 w 2495698"/>
                <a:gd name="connsiteY40" fmla="*/ 1274796 h 2531525"/>
                <a:gd name="connsiteX41" fmla="*/ 0 w 2495698"/>
                <a:gd name="connsiteY41" fmla="*/ 1138462 h 2531525"/>
                <a:gd name="connsiteX42" fmla="*/ 98812 w 2495698"/>
                <a:gd name="connsiteY42" fmla="*/ 769689 h 2531525"/>
                <a:gd name="connsiteX43" fmla="*/ 380240 w 2495698"/>
                <a:gd name="connsiteY43" fmla="*/ 774423 h 2531525"/>
                <a:gd name="connsiteX44" fmla="*/ 516679 w 2495698"/>
                <a:gd name="connsiteY44" fmla="*/ 590627 h 2531525"/>
                <a:gd name="connsiteX45" fmla="*/ 422419 w 2495698"/>
                <a:gd name="connsiteY45" fmla="*/ 299900 h 2531525"/>
                <a:gd name="connsiteX46" fmla="*/ 746189 w 2495698"/>
                <a:gd name="connsiteY46" fmla="*/ 97585 h 2531525"/>
                <a:gd name="connsiteX47" fmla="*/ 972292 w 2495698"/>
                <a:gd name="connsiteY47" fmla="*/ 315656 h 2531525"/>
                <a:gd name="connsiteX48" fmla="*/ 970019 w 2495698"/>
                <a:gd name="connsiteY48" fmla="*/ 317076 h 2531525"/>
                <a:gd name="connsiteX49" fmla="*/ 1248316 w 2495698"/>
                <a:gd name="connsiteY49" fmla="*/ 277231 h 2531525"/>
                <a:gd name="connsiteX50" fmla="*/ 1238669 w 2495698"/>
                <a:gd name="connsiteY50" fmla="*/ 274647 h 2531525"/>
                <a:gd name="connsiteX51" fmla="*/ 1391137 w 2495698"/>
                <a:gd name="connsiteY51" fmla="*/ 0 h 2531525"/>
                <a:gd name="connsiteX52" fmla="*/ 1759910 w 2495698"/>
                <a:gd name="connsiteY52" fmla="*/ 98812 h 2531525"/>
                <a:gd name="connsiteX0-1" fmla="*/ 1365628 w 2495698"/>
                <a:gd name="connsiteY0-2" fmla="*/ 832740 h 2531525"/>
                <a:gd name="connsiteX1-3" fmla="*/ 804861 w 2495698"/>
                <a:gd name="connsiteY1-4" fmla="*/ 1156499 h 2531525"/>
                <a:gd name="connsiteX2-5" fmla="*/ 1128620 w 2495698"/>
                <a:gd name="connsiteY2-6" fmla="*/ 1717266 h 2531525"/>
                <a:gd name="connsiteX3-7" fmla="*/ 1689387 w 2495698"/>
                <a:gd name="connsiteY3-8" fmla="*/ 1393507 h 2531525"/>
                <a:gd name="connsiteX4-9" fmla="*/ 1365628 w 2495698"/>
                <a:gd name="connsiteY4-10" fmla="*/ 832740 h 2531525"/>
                <a:gd name="connsiteX5-11" fmla="*/ 1447099 w 2495698"/>
                <a:gd name="connsiteY5-12" fmla="*/ 528685 h 2531525"/>
                <a:gd name="connsiteX6-13" fmla="*/ 1993442 w 2495698"/>
                <a:gd name="connsiteY6-14" fmla="*/ 1474978 h 2531525"/>
                <a:gd name="connsiteX7-15" fmla="*/ 1047149 w 2495698"/>
                <a:gd name="connsiteY7-16" fmla="*/ 2021321 h 2531525"/>
                <a:gd name="connsiteX8-17" fmla="*/ 500806 w 2495698"/>
                <a:gd name="connsiteY8-18" fmla="*/ 1075027 h 2531525"/>
                <a:gd name="connsiteX9-19" fmla="*/ 1447099 w 2495698"/>
                <a:gd name="connsiteY9-20" fmla="*/ 528685 h 2531525"/>
                <a:gd name="connsiteX10-21" fmla="*/ 1476725 w 2495698"/>
                <a:gd name="connsiteY10-22" fmla="*/ 418119 h 2531525"/>
                <a:gd name="connsiteX11-23" fmla="*/ 390240 w 2495698"/>
                <a:gd name="connsiteY11-24" fmla="*/ 1045401 h 2531525"/>
                <a:gd name="connsiteX12-25" fmla="*/ 1017523 w 2495698"/>
                <a:gd name="connsiteY12-26" fmla="*/ 2131887 h 2531525"/>
                <a:gd name="connsiteX13-27" fmla="*/ 2104008 w 2495698"/>
                <a:gd name="connsiteY13-28" fmla="*/ 1504604 h 2531525"/>
                <a:gd name="connsiteX14-29" fmla="*/ 1476725 w 2495698"/>
                <a:gd name="connsiteY14-30" fmla="*/ 418119 h 2531525"/>
                <a:gd name="connsiteX15-31" fmla="*/ 1759910 w 2495698"/>
                <a:gd name="connsiteY15-32" fmla="*/ 98812 h 2531525"/>
                <a:gd name="connsiteX16-33" fmla="*/ 1754625 w 2495698"/>
                <a:gd name="connsiteY16-34" fmla="*/ 412897 h 2531525"/>
                <a:gd name="connsiteX17-35" fmla="*/ 1744979 w 2495698"/>
                <a:gd name="connsiteY17-36" fmla="*/ 410312 h 2531525"/>
                <a:gd name="connsiteX18-37" fmla="*/ 1954704 w 2495698"/>
                <a:gd name="connsiteY18-38" fmla="*/ 573108 h 2531525"/>
                <a:gd name="connsiteX19-39" fmla="*/ 2234317 w 2495698"/>
                <a:gd name="connsiteY19-40" fmla="*/ 503581 h 2531525"/>
                <a:gd name="connsiteX20-41" fmla="*/ 2413554 w 2495698"/>
                <a:gd name="connsiteY20-42" fmla="*/ 840674 h 2531525"/>
                <a:gd name="connsiteX21-43" fmla="*/ 2214321 w 2495698"/>
                <a:gd name="connsiteY21-44" fmla="*/ 1020292 h 2531525"/>
                <a:gd name="connsiteX22-45" fmla="*/ 2246841 w 2495698"/>
                <a:gd name="connsiteY22-46" fmla="*/ 1303347 h 2531525"/>
                <a:gd name="connsiteX23-47" fmla="*/ 2495698 w 2495698"/>
                <a:gd name="connsiteY23-48" fmla="*/ 1441496 h 2531525"/>
                <a:gd name="connsiteX24-49" fmla="*/ 2396885 w 2495698"/>
                <a:gd name="connsiteY24-50" fmla="*/ 1810269 h 2531525"/>
                <a:gd name="connsiteX25-51" fmla="*/ 2094912 w 2495698"/>
                <a:gd name="connsiteY25-52" fmla="*/ 1805190 h 2531525"/>
                <a:gd name="connsiteX26-53" fmla="*/ 1958644 w 2495698"/>
                <a:gd name="connsiteY26-54" fmla="*/ 1977881 h 2531525"/>
                <a:gd name="connsiteX27-55" fmla="*/ 2057814 w 2495698"/>
                <a:gd name="connsiteY27-56" fmla="*/ 2236715 h 2531525"/>
                <a:gd name="connsiteX28-57" fmla="*/ 1745078 w 2495698"/>
                <a:gd name="connsiteY28-58" fmla="*/ 2455696 h 2531525"/>
                <a:gd name="connsiteX29-59" fmla="*/ 1507869 w 2495698"/>
                <a:gd name="connsiteY29-60" fmla="*/ 2249759 h 2531525"/>
                <a:gd name="connsiteX30-61" fmla="*/ 1536736 w 2495698"/>
                <a:gd name="connsiteY30-62" fmla="*/ 2229547 h 2531525"/>
                <a:gd name="connsiteX31-63" fmla="*/ 1251837 w 2495698"/>
                <a:gd name="connsiteY31-64" fmla="*/ 2272543 h 2531525"/>
                <a:gd name="connsiteX32-65" fmla="*/ 1108065 w 2495698"/>
                <a:gd name="connsiteY32-66" fmla="*/ 2531525 h 2531525"/>
                <a:gd name="connsiteX33-67" fmla="*/ 739291 w 2495698"/>
                <a:gd name="connsiteY33-68" fmla="*/ 2432713 h 2531525"/>
                <a:gd name="connsiteX34-69" fmla="*/ 744274 w 2495698"/>
                <a:gd name="connsiteY34-70" fmla="*/ 2136543 h 2531525"/>
                <a:gd name="connsiteX35-71" fmla="*/ 535891 w 2495698"/>
                <a:gd name="connsiteY35-72" fmla="*/ 1973098 h 2531525"/>
                <a:gd name="connsiteX36-73" fmla="*/ 540671 w 2495698"/>
                <a:gd name="connsiteY36-74" fmla="*/ 1983347 h 2531525"/>
                <a:gd name="connsiteX37-75" fmla="*/ 232276 w 2495698"/>
                <a:gd name="connsiteY37-76" fmla="*/ 2043090 h 2531525"/>
                <a:gd name="connsiteX38-77" fmla="*/ 70927 w 2495698"/>
                <a:gd name="connsiteY38-78" fmla="*/ 1697078 h 2531525"/>
                <a:gd name="connsiteX39-79" fmla="*/ 279495 w 2495698"/>
                <a:gd name="connsiteY39-80" fmla="*/ 1527966 h 2531525"/>
                <a:gd name="connsiteX40-81" fmla="*/ 245586 w 2495698"/>
                <a:gd name="connsiteY40-82" fmla="*/ 1274796 h 2531525"/>
                <a:gd name="connsiteX41-83" fmla="*/ 0 w 2495698"/>
                <a:gd name="connsiteY41-84" fmla="*/ 1138462 h 2531525"/>
                <a:gd name="connsiteX42-85" fmla="*/ 98812 w 2495698"/>
                <a:gd name="connsiteY42-86" fmla="*/ 769689 h 2531525"/>
                <a:gd name="connsiteX43-87" fmla="*/ 380240 w 2495698"/>
                <a:gd name="connsiteY43-88" fmla="*/ 774423 h 2531525"/>
                <a:gd name="connsiteX44-89" fmla="*/ 516679 w 2495698"/>
                <a:gd name="connsiteY44-90" fmla="*/ 590627 h 2531525"/>
                <a:gd name="connsiteX45-91" fmla="*/ 422419 w 2495698"/>
                <a:gd name="connsiteY45-92" fmla="*/ 299900 h 2531525"/>
                <a:gd name="connsiteX46-93" fmla="*/ 746189 w 2495698"/>
                <a:gd name="connsiteY46-94" fmla="*/ 97585 h 2531525"/>
                <a:gd name="connsiteX47-95" fmla="*/ 972292 w 2495698"/>
                <a:gd name="connsiteY47-96" fmla="*/ 315656 h 2531525"/>
                <a:gd name="connsiteX48-97" fmla="*/ 970019 w 2495698"/>
                <a:gd name="connsiteY48-98" fmla="*/ 317076 h 2531525"/>
                <a:gd name="connsiteX49-99" fmla="*/ 1248316 w 2495698"/>
                <a:gd name="connsiteY49-100" fmla="*/ 277231 h 2531525"/>
                <a:gd name="connsiteX50-101" fmla="*/ 1238669 w 2495698"/>
                <a:gd name="connsiteY50-102" fmla="*/ 274647 h 2531525"/>
                <a:gd name="connsiteX51-103" fmla="*/ 1391137 w 2495698"/>
                <a:gd name="connsiteY51-104" fmla="*/ 0 h 2531525"/>
                <a:gd name="connsiteX52-105" fmla="*/ 1759910 w 2495698"/>
                <a:gd name="connsiteY52-106" fmla="*/ 98812 h 2531525"/>
                <a:gd name="connsiteX0-107" fmla="*/ 1365628 w 2495698"/>
                <a:gd name="connsiteY0-108" fmla="*/ 832740 h 2531525"/>
                <a:gd name="connsiteX1-109" fmla="*/ 804861 w 2495698"/>
                <a:gd name="connsiteY1-110" fmla="*/ 1156499 h 2531525"/>
                <a:gd name="connsiteX2-111" fmla="*/ 1128620 w 2495698"/>
                <a:gd name="connsiteY2-112" fmla="*/ 1717266 h 2531525"/>
                <a:gd name="connsiteX3-113" fmla="*/ 1689387 w 2495698"/>
                <a:gd name="connsiteY3-114" fmla="*/ 1393507 h 2531525"/>
                <a:gd name="connsiteX4-115" fmla="*/ 1365628 w 2495698"/>
                <a:gd name="connsiteY4-116" fmla="*/ 832740 h 2531525"/>
                <a:gd name="connsiteX5-117" fmla="*/ 1447099 w 2495698"/>
                <a:gd name="connsiteY5-118" fmla="*/ 528685 h 2531525"/>
                <a:gd name="connsiteX6-119" fmla="*/ 1993442 w 2495698"/>
                <a:gd name="connsiteY6-120" fmla="*/ 1474978 h 2531525"/>
                <a:gd name="connsiteX7-121" fmla="*/ 1047149 w 2495698"/>
                <a:gd name="connsiteY7-122" fmla="*/ 2021321 h 2531525"/>
                <a:gd name="connsiteX8-123" fmla="*/ 500806 w 2495698"/>
                <a:gd name="connsiteY8-124" fmla="*/ 1075027 h 2531525"/>
                <a:gd name="connsiteX9-125" fmla="*/ 1447099 w 2495698"/>
                <a:gd name="connsiteY9-126" fmla="*/ 528685 h 2531525"/>
                <a:gd name="connsiteX10-127" fmla="*/ 1476725 w 2495698"/>
                <a:gd name="connsiteY10-128" fmla="*/ 418119 h 2531525"/>
                <a:gd name="connsiteX11-129" fmla="*/ 390240 w 2495698"/>
                <a:gd name="connsiteY11-130" fmla="*/ 1045401 h 2531525"/>
                <a:gd name="connsiteX12-131" fmla="*/ 1017523 w 2495698"/>
                <a:gd name="connsiteY12-132" fmla="*/ 2131887 h 2531525"/>
                <a:gd name="connsiteX13-133" fmla="*/ 2104008 w 2495698"/>
                <a:gd name="connsiteY13-134" fmla="*/ 1504604 h 2531525"/>
                <a:gd name="connsiteX14-135" fmla="*/ 1476725 w 2495698"/>
                <a:gd name="connsiteY14-136" fmla="*/ 418119 h 2531525"/>
                <a:gd name="connsiteX15-137" fmla="*/ 1759910 w 2495698"/>
                <a:gd name="connsiteY15-138" fmla="*/ 98812 h 2531525"/>
                <a:gd name="connsiteX16-139" fmla="*/ 1754625 w 2495698"/>
                <a:gd name="connsiteY16-140" fmla="*/ 412897 h 2531525"/>
                <a:gd name="connsiteX17-141" fmla="*/ 1744979 w 2495698"/>
                <a:gd name="connsiteY17-142" fmla="*/ 410312 h 2531525"/>
                <a:gd name="connsiteX18-143" fmla="*/ 1954704 w 2495698"/>
                <a:gd name="connsiteY18-144" fmla="*/ 573108 h 2531525"/>
                <a:gd name="connsiteX19-145" fmla="*/ 2234317 w 2495698"/>
                <a:gd name="connsiteY19-146" fmla="*/ 503581 h 2531525"/>
                <a:gd name="connsiteX20-147" fmla="*/ 2413554 w 2495698"/>
                <a:gd name="connsiteY20-148" fmla="*/ 840674 h 2531525"/>
                <a:gd name="connsiteX21-149" fmla="*/ 2214321 w 2495698"/>
                <a:gd name="connsiteY21-150" fmla="*/ 1020292 h 2531525"/>
                <a:gd name="connsiteX22-151" fmla="*/ 2246841 w 2495698"/>
                <a:gd name="connsiteY22-152" fmla="*/ 1303347 h 2531525"/>
                <a:gd name="connsiteX23-153" fmla="*/ 2495698 w 2495698"/>
                <a:gd name="connsiteY23-154" fmla="*/ 1441496 h 2531525"/>
                <a:gd name="connsiteX24-155" fmla="*/ 2396885 w 2495698"/>
                <a:gd name="connsiteY24-156" fmla="*/ 1810269 h 2531525"/>
                <a:gd name="connsiteX25-157" fmla="*/ 2094912 w 2495698"/>
                <a:gd name="connsiteY25-158" fmla="*/ 1805190 h 2531525"/>
                <a:gd name="connsiteX26-159" fmla="*/ 1958644 w 2495698"/>
                <a:gd name="connsiteY26-160" fmla="*/ 1977881 h 2531525"/>
                <a:gd name="connsiteX27-161" fmla="*/ 2057814 w 2495698"/>
                <a:gd name="connsiteY27-162" fmla="*/ 2236715 h 2531525"/>
                <a:gd name="connsiteX28-163" fmla="*/ 1745078 w 2495698"/>
                <a:gd name="connsiteY28-164" fmla="*/ 2455696 h 2531525"/>
                <a:gd name="connsiteX29-165" fmla="*/ 1507869 w 2495698"/>
                <a:gd name="connsiteY29-166" fmla="*/ 2249759 h 2531525"/>
                <a:gd name="connsiteX30-167" fmla="*/ 1251837 w 2495698"/>
                <a:gd name="connsiteY30-168" fmla="*/ 2272543 h 2531525"/>
                <a:gd name="connsiteX31-169" fmla="*/ 1108065 w 2495698"/>
                <a:gd name="connsiteY31-170" fmla="*/ 2531525 h 2531525"/>
                <a:gd name="connsiteX32-171" fmla="*/ 739291 w 2495698"/>
                <a:gd name="connsiteY32-172" fmla="*/ 2432713 h 2531525"/>
                <a:gd name="connsiteX33-173" fmla="*/ 744274 w 2495698"/>
                <a:gd name="connsiteY33-174" fmla="*/ 2136543 h 2531525"/>
                <a:gd name="connsiteX34-175" fmla="*/ 535891 w 2495698"/>
                <a:gd name="connsiteY34-176" fmla="*/ 1973098 h 2531525"/>
                <a:gd name="connsiteX35-177" fmla="*/ 540671 w 2495698"/>
                <a:gd name="connsiteY35-178" fmla="*/ 1983347 h 2531525"/>
                <a:gd name="connsiteX36-179" fmla="*/ 232276 w 2495698"/>
                <a:gd name="connsiteY36-180" fmla="*/ 2043090 h 2531525"/>
                <a:gd name="connsiteX37-181" fmla="*/ 70927 w 2495698"/>
                <a:gd name="connsiteY37-182" fmla="*/ 1697078 h 2531525"/>
                <a:gd name="connsiteX38-183" fmla="*/ 279495 w 2495698"/>
                <a:gd name="connsiteY38-184" fmla="*/ 1527966 h 2531525"/>
                <a:gd name="connsiteX39-185" fmla="*/ 245586 w 2495698"/>
                <a:gd name="connsiteY39-186" fmla="*/ 1274796 h 2531525"/>
                <a:gd name="connsiteX40-187" fmla="*/ 0 w 2495698"/>
                <a:gd name="connsiteY40-188" fmla="*/ 1138462 h 2531525"/>
                <a:gd name="connsiteX41-189" fmla="*/ 98812 w 2495698"/>
                <a:gd name="connsiteY41-190" fmla="*/ 769689 h 2531525"/>
                <a:gd name="connsiteX42-191" fmla="*/ 380240 w 2495698"/>
                <a:gd name="connsiteY42-192" fmla="*/ 774423 h 2531525"/>
                <a:gd name="connsiteX43-193" fmla="*/ 516679 w 2495698"/>
                <a:gd name="connsiteY43-194" fmla="*/ 590627 h 2531525"/>
                <a:gd name="connsiteX44-195" fmla="*/ 422419 w 2495698"/>
                <a:gd name="connsiteY44-196" fmla="*/ 299900 h 2531525"/>
                <a:gd name="connsiteX45-197" fmla="*/ 746189 w 2495698"/>
                <a:gd name="connsiteY45-198" fmla="*/ 97585 h 2531525"/>
                <a:gd name="connsiteX46-199" fmla="*/ 972292 w 2495698"/>
                <a:gd name="connsiteY46-200" fmla="*/ 315656 h 2531525"/>
                <a:gd name="connsiteX47-201" fmla="*/ 970019 w 2495698"/>
                <a:gd name="connsiteY47-202" fmla="*/ 317076 h 2531525"/>
                <a:gd name="connsiteX48-203" fmla="*/ 1248316 w 2495698"/>
                <a:gd name="connsiteY48-204" fmla="*/ 277231 h 2531525"/>
                <a:gd name="connsiteX49-205" fmla="*/ 1238669 w 2495698"/>
                <a:gd name="connsiteY49-206" fmla="*/ 274647 h 2531525"/>
                <a:gd name="connsiteX50-207" fmla="*/ 1391137 w 2495698"/>
                <a:gd name="connsiteY50-208" fmla="*/ 0 h 2531525"/>
                <a:gd name="connsiteX51-209" fmla="*/ 1759910 w 2495698"/>
                <a:gd name="connsiteY51-210" fmla="*/ 98812 h 2531525"/>
                <a:gd name="connsiteX0-211" fmla="*/ 1365628 w 2495698"/>
                <a:gd name="connsiteY0-212" fmla="*/ 832740 h 2531525"/>
                <a:gd name="connsiteX1-213" fmla="*/ 804861 w 2495698"/>
                <a:gd name="connsiteY1-214" fmla="*/ 1156499 h 2531525"/>
                <a:gd name="connsiteX2-215" fmla="*/ 1128620 w 2495698"/>
                <a:gd name="connsiteY2-216" fmla="*/ 1717266 h 2531525"/>
                <a:gd name="connsiteX3-217" fmla="*/ 1689387 w 2495698"/>
                <a:gd name="connsiteY3-218" fmla="*/ 1393507 h 2531525"/>
                <a:gd name="connsiteX4-219" fmla="*/ 1365628 w 2495698"/>
                <a:gd name="connsiteY4-220" fmla="*/ 832740 h 2531525"/>
                <a:gd name="connsiteX5-221" fmla="*/ 1447099 w 2495698"/>
                <a:gd name="connsiteY5-222" fmla="*/ 528685 h 2531525"/>
                <a:gd name="connsiteX6-223" fmla="*/ 1993442 w 2495698"/>
                <a:gd name="connsiteY6-224" fmla="*/ 1474978 h 2531525"/>
                <a:gd name="connsiteX7-225" fmla="*/ 1047149 w 2495698"/>
                <a:gd name="connsiteY7-226" fmla="*/ 2021321 h 2531525"/>
                <a:gd name="connsiteX8-227" fmla="*/ 500806 w 2495698"/>
                <a:gd name="connsiteY8-228" fmla="*/ 1075027 h 2531525"/>
                <a:gd name="connsiteX9-229" fmla="*/ 1447099 w 2495698"/>
                <a:gd name="connsiteY9-230" fmla="*/ 528685 h 2531525"/>
                <a:gd name="connsiteX10-231" fmla="*/ 1476725 w 2495698"/>
                <a:gd name="connsiteY10-232" fmla="*/ 418119 h 2531525"/>
                <a:gd name="connsiteX11-233" fmla="*/ 390240 w 2495698"/>
                <a:gd name="connsiteY11-234" fmla="*/ 1045401 h 2531525"/>
                <a:gd name="connsiteX12-235" fmla="*/ 1017523 w 2495698"/>
                <a:gd name="connsiteY12-236" fmla="*/ 2131887 h 2531525"/>
                <a:gd name="connsiteX13-237" fmla="*/ 2104008 w 2495698"/>
                <a:gd name="connsiteY13-238" fmla="*/ 1504604 h 2531525"/>
                <a:gd name="connsiteX14-239" fmla="*/ 1476725 w 2495698"/>
                <a:gd name="connsiteY14-240" fmla="*/ 418119 h 2531525"/>
                <a:gd name="connsiteX15-241" fmla="*/ 1759910 w 2495698"/>
                <a:gd name="connsiteY15-242" fmla="*/ 98812 h 2531525"/>
                <a:gd name="connsiteX16-243" fmla="*/ 1754625 w 2495698"/>
                <a:gd name="connsiteY16-244" fmla="*/ 412897 h 2531525"/>
                <a:gd name="connsiteX17-245" fmla="*/ 1744979 w 2495698"/>
                <a:gd name="connsiteY17-246" fmla="*/ 410312 h 2531525"/>
                <a:gd name="connsiteX18-247" fmla="*/ 1954704 w 2495698"/>
                <a:gd name="connsiteY18-248" fmla="*/ 573108 h 2531525"/>
                <a:gd name="connsiteX19-249" fmla="*/ 2234317 w 2495698"/>
                <a:gd name="connsiteY19-250" fmla="*/ 503581 h 2531525"/>
                <a:gd name="connsiteX20-251" fmla="*/ 2413554 w 2495698"/>
                <a:gd name="connsiteY20-252" fmla="*/ 840674 h 2531525"/>
                <a:gd name="connsiteX21-253" fmla="*/ 2214321 w 2495698"/>
                <a:gd name="connsiteY21-254" fmla="*/ 1020292 h 2531525"/>
                <a:gd name="connsiteX22-255" fmla="*/ 2246841 w 2495698"/>
                <a:gd name="connsiteY22-256" fmla="*/ 1303347 h 2531525"/>
                <a:gd name="connsiteX23-257" fmla="*/ 2495698 w 2495698"/>
                <a:gd name="connsiteY23-258" fmla="*/ 1441496 h 2531525"/>
                <a:gd name="connsiteX24-259" fmla="*/ 2396885 w 2495698"/>
                <a:gd name="connsiteY24-260" fmla="*/ 1810269 h 2531525"/>
                <a:gd name="connsiteX25-261" fmla="*/ 2094912 w 2495698"/>
                <a:gd name="connsiteY25-262" fmla="*/ 1805190 h 2531525"/>
                <a:gd name="connsiteX26-263" fmla="*/ 1958644 w 2495698"/>
                <a:gd name="connsiteY26-264" fmla="*/ 1977881 h 2531525"/>
                <a:gd name="connsiteX27-265" fmla="*/ 2057814 w 2495698"/>
                <a:gd name="connsiteY27-266" fmla="*/ 2236715 h 2531525"/>
                <a:gd name="connsiteX28-267" fmla="*/ 1745078 w 2495698"/>
                <a:gd name="connsiteY28-268" fmla="*/ 2455696 h 2531525"/>
                <a:gd name="connsiteX29-269" fmla="*/ 1507869 w 2495698"/>
                <a:gd name="connsiteY29-270" fmla="*/ 2249759 h 2531525"/>
                <a:gd name="connsiteX30-271" fmla="*/ 1251837 w 2495698"/>
                <a:gd name="connsiteY30-272" fmla="*/ 2272543 h 2531525"/>
                <a:gd name="connsiteX31-273" fmla="*/ 1108065 w 2495698"/>
                <a:gd name="connsiteY31-274" fmla="*/ 2531525 h 2531525"/>
                <a:gd name="connsiteX32-275" fmla="*/ 739291 w 2495698"/>
                <a:gd name="connsiteY32-276" fmla="*/ 2432713 h 2531525"/>
                <a:gd name="connsiteX33-277" fmla="*/ 744274 w 2495698"/>
                <a:gd name="connsiteY33-278" fmla="*/ 2136543 h 2531525"/>
                <a:gd name="connsiteX34-279" fmla="*/ 535891 w 2495698"/>
                <a:gd name="connsiteY34-280" fmla="*/ 1973098 h 2531525"/>
                <a:gd name="connsiteX35-281" fmla="*/ 540671 w 2495698"/>
                <a:gd name="connsiteY35-282" fmla="*/ 1983347 h 2531525"/>
                <a:gd name="connsiteX36-283" fmla="*/ 232276 w 2495698"/>
                <a:gd name="connsiteY36-284" fmla="*/ 2043090 h 2531525"/>
                <a:gd name="connsiteX37-285" fmla="*/ 70927 w 2495698"/>
                <a:gd name="connsiteY37-286" fmla="*/ 1697078 h 2531525"/>
                <a:gd name="connsiteX38-287" fmla="*/ 279495 w 2495698"/>
                <a:gd name="connsiteY38-288" fmla="*/ 1527966 h 2531525"/>
                <a:gd name="connsiteX39-289" fmla="*/ 245586 w 2495698"/>
                <a:gd name="connsiteY39-290" fmla="*/ 1274796 h 2531525"/>
                <a:gd name="connsiteX40-291" fmla="*/ 0 w 2495698"/>
                <a:gd name="connsiteY40-292" fmla="*/ 1138462 h 2531525"/>
                <a:gd name="connsiteX41-293" fmla="*/ 98812 w 2495698"/>
                <a:gd name="connsiteY41-294" fmla="*/ 769689 h 2531525"/>
                <a:gd name="connsiteX42-295" fmla="*/ 380240 w 2495698"/>
                <a:gd name="connsiteY42-296" fmla="*/ 774423 h 2531525"/>
                <a:gd name="connsiteX43-297" fmla="*/ 516679 w 2495698"/>
                <a:gd name="connsiteY43-298" fmla="*/ 590627 h 2531525"/>
                <a:gd name="connsiteX44-299" fmla="*/ 422419 w 2495698"/>
                <a:gd name="connsiteY44-300" fmla="*/ 299900 h 2531525"/>
                <a:gd name="connsiteX45-301" fmla="*/ 746189 w 2495698"/>
                <a:gd name="connsiteY45-302" fmla="*/ 97585 h 2531525"/>
                <a:gd name="connsiteX46-303" fmla="*/ 972292 w 2495698"/>
                <a:gd name="connsiteY46-304" fmla="*/ 315656 h 2531525"/>
                <a:gd name="connsiteX47-305" fmla="*/ 970019 w 2495698"/>
                <a:gd name="connsiteY47-306" fmla="*/ 317076 h 2531525"/>
                <a:gd name="connsiteX48-307" fmla="*/ 1248316 w 2495698"/>
                <a:gd name="connsiteY48-308" fmla="*/ 277231 h 2531525"/>
                <a:gd name="connsiteX49-309" fmla="*/ 1238669 w 2495698"/>
                <a:gd name="connsiteY49-310" fmla="*/ 274647 h 2531525"/>
                <a:gd name="connsiteX50-311" fmla="*/ 1391137 w 2495698"/>
                <a:gd name="connsiteY50-312" fmla="*/ 0 h 2531525"/>
                <a:gd name="connsiteX51-313" fmla="*/ 1759910 w 2495698"/>
                <a:gd name="connsiteY51-314" fmla="*/ 98812 h 2531525"/>
                <a:gd name="connsiteX0-315" fmla="*/ 1365628 w 2495698"/>
                <a:gd name="connsiteY0-316" fmla="*/ 832740 h 2531525"/>
                <a:gd name="connsiteX1-317" fmla="*/ 804861 w 2495698"/>
                <a:gd name="connsiteY1-318" fmla="*/ 1156499 h 2531525"/>
                <a:gd name="connsiteX2-319" fmla="*/ 1128620 w 2495698"/>
                <a:gd name="connsiteY2-320" fmla="*/ 1717266 h 2531525"/>
                <a:gd name="connsiteX3-321" fmla="*/ 1689387 w 2495698"/>
                <a:gd name="connsiteY3-322" fmla="*/ 1393507 h 2531525"/>
                <a:gd name="connsiteX4-323" fmla="*/ 1365628 w 2495698"/>
                <a:gd name="connsiteY4-324" fmla="*/ 832740 h 2531525"/>
                <a:gd name="connsiteX5-325" fmla="*/ 1447099 w 2495698"/>
                <a:gd name="connsiteY5-326" fmla="*/ 528685 h 2531525"/>
                <a:gd name="connsiteX6-327" fmla="*/ 1993442 w 2495698"/>
                <a:gd name="connsiteY6-328" fmla="*/ 1474978 h 2531525"/>
                <a:gd name="connsiteX7-329" fmla="*/ 1047149 w 2495698"/>
                <a:gd name="connsiteY7-330" fmla="*/ 2021321 h 2531525"/>
                <a:gd name="connsiteX8-331" fmla="*/ 500806 w 2495698"/>
                <a:gd name="connsiteY8-332" fmla="*/ 1075027 h 2531525"/>
                <a:gd name="connsiteX9-333" fmla="*/ 1447099 w 2495698"/>
                <a:gd name="connsiteY9-334" fmla="*/ 528685 h 2531525"/>
                <a:gd name="connsiteX10-335" fmla="*/ 1476725 w 2495698"/>
                <a:gd name="connsiteY10-336" fmla="*/ 418119 h 2531525"/>
                <a:gd name="connsiteX11-337" fmla="*/ 390240 w 2495698"/>
                <a:gd name="connsiteY11-338" fmla="*/ 1045401 h 2531525"/>
                <a:gd name="connsiteX12-339" fmla="*/ 1017523 w 2495698"/>
                <a:gd name="connsiteY12-340" fmla="*/ 2131887 h 2531525"/>
                <a:gd name="connsiteX13-341" fmla="*/ 2104008 w 2495698"/>
                <a:gd name="connsiteY13-342" fmla="*/ 1504604 h 2531525"/>
                <a:gd name="connsiteX14-343" fmla="*/ 1476725 w 2495698"/>
                <a:gd name="connsiteY14-344" fmla="*/ 418119 h 2531525"/>
                <a:gd name="connsiteX15-345" fmla="*/ 1759910 w 2495698"/>
                <a:gd name="connsiteY15-346" fmla="*/ 98812 h 2531525"/>
                <a:gd name="connsiteX16-347" fmla="*/ 1754625 w 2495698"/>
                <a:gd name="connsiteY16-348" fmla="*/ 412897 h 2531525"/>
                <a:gd name="connsiteX17-349" fmla="*/ 1744979 w 2495698"/>
                <a:gd name="connsiteY17-350" fmla="*/ 410312 h 2531525"/>
                <a:gd name="connsiteX18-351" fmla="*/ 1954704 w 2495698"/>
                <a:gd name="connsiteY18-352" fmla="*/ 573108 h 2531525"/>
                <a:gd name="connsiteX19-353" fmla="*/ 2234317 w 2495698"/>
                <a:gd name="connsiteY19-354" fmla="*/ 503581 h 2531525"/>
                <a:gd name="connsiteX20-355" fmla="*/ 2413554 w 2495698"/>
                <a:gd name="connsiteY20-356" fmla="*/ 840674 h 2531525"/>
                <a:gd name="connsiteX21-357" fmla="*/ 2214321 w 2495698"/>
                <a:gd name="connsiteY21-358" fmla="*/ 1020292 h 2531525"/>
                <a:gd name="connsiteX22-359" fmla="*/ 2246841 w 2495698"/>
                <a:gd name="connsiteY22-360" fmla="*/ 1303347 h 2531525"/>
                <a:gd name="connsiteX23-361" fmla="*/ 2495698 w 2495698"/>
                <a:gd name="connsiteY23-362" fmla="*/ 1441496 h 2531525"/>
                <a:gd name="connsiteX24-363" fmla="*/ 2396885 w 2495698"/>
                <a:gd name="connsiteY24-364" fmla="*/ 1810269 h 2531525"/>
                <a:gd name="connsiteX25-365" fmla="*/ 2094912 w 2495698"/>
                <a:gd name="connsiteY25-366" fmla="*/ 1805190 h 2531525"/>
                <a:gd name="connsiteX26-367" fmla="*/ 1958644 w 2495698"/>
                <a:gd name="connsiteY26-368" fmla="*/ 1977881 h 2531525"/>
                <a:gd name="connsiteX27-369" fmla="*/ 2057814 w 2495698"/>
                <a:gd name="connsiteY27-370" fmla="*/ 2236715 h 2531525"/>
                <a:gd name="connsiteX28-371" fmla="*/ 1745078 w 2495698"/>
                <a:gd name="connsiteY28-372" fmla="*/ 2455696 h 2531525"/>
                <a:gd name="connsiteX29-373" fmla="*/ 1507869 w 2495698"/>
                <a:gd name="connsiteY29-374" fmla="*/ 2249759 h 2531525"/>
                <a:gd name="connsiteX30-375" fmla="*/ 1251837 w 2495698"/>
                <a:gd name="connsiteY30-376" fmla="*/ 2272543 h 2531525"/>
                <a:gd name="connsiteX31-377" fmla="*/ 1108065 w 2495698"/>
                <a:gd name="connsiteY31-378" fmla="*/ 2531525 h 2531525"/>
                <a:gd name="connsiteX32-379" fmla="*/ 739291 w 2495698"/>
                <a:gd name="connsiteY32-380" fmla="*/ 2432713 h 2531525"/>
                <a:gd name="connsiteX33-381" fmla="*/ 744274 w 2495698"/>
                <a:gd name="connsiteY33-382" fmla="*/ 2136543 h 2531525"/>
                <a:gd name="connsiteX34-383" fmla="*/ 535891 w 2495698"/>
                <a:gd name="connsiteY34-384" fmla="*/ 1973098 h 2531525"/>
                <a:gd name="connsiteX35-385" fmla="*/ 540671 w 2495698"/>
                <a:gd name="connsiteY35-386" fmla="*/ 1983347 h 2531525"/>
                <a:gd name="connsiteX36-387" fmla="*/ 232276 w 2495698"/>
                <a:gd name="connsiteY36-388" fmla="*/ 2043090 h 2531525"/>
                <a:gd name="connsiteX37-389" fmla="*/ 70927 w 2495698"/>
                <a:gd name="connsiteY37-390" fmla="*/ 1697078 h 2531525"/>
                <a:gd name="connsiteX38-391" fmla="*/ 279495 w 2495698"/>
                <a:gd name="connsiteY38-392" fmla="*/ 1527966 h 2531525"/>
                <a:gd name="connsiteX39-393" fmla="*/ 245586 w 2495698"/>
                <a:gd name="connsiteY39-394" fmla="*/ 1274796 h 2531525"/>
                <a:gd name="connsiteX40-395" fmla="*/ 0 w 2495698"/>
                <a:gd name="connsiteY40-396" fmla="*/ 1138462 h 2531525"/>
                <a:gd name="connsiteX41-397" fmla="*/ 98812 w 2495698"/>
                <a:gd name="connsiteY41-398" fmla="*/ 769689 h 2531525"/>
                <a:gd name="connsiteX42-399" fmla="*/ 380240 w 2495698"/>
                <a:gd name="connsiteY42-400" fmla="*/ 774423 h 2531525"/>
                <a:gd name="connsiteX43-401" fmla="*/ 516679 w 2495698"/>
                <a:gd name="connsiteY43-402" fmla="*/ 590627 h 2531525"/>
                <a:gd name="connsiteX44-403" fmla="*/ 422419 w 2495698"/>
                <a:gd name="connsiteY44-404" fmla="*/ 299900 h 2531525"/>
                <a:gd name="connsiteX45-405" fmla="*/ 746189 w 2495698"/>
                <a:gd name="connsiteY45-406" fmla="*/ 97585 h 2531525"/>
                <a:gd name="connsiteX46-407" fmla="*/ 972292 w 2495698"/>
                <a:gd name="connsiteY46-408" fmla="*/ 315656 h 2531525"/>
                <a:gd name="connsiteX47-409" fmla="*/ 970019 w 2495698"/>
                <a:gd name="connsiteY47-410" fmla="*/ 317076 h 2531525"/>
                <a:gd name="connsiteX48-411" fmla="*/ 1248316 w 2495698"/>
                <a:gd name="connsiteY48-412" fmla="*/ 277231 h 2531525"/>
                <a:gd name="connsiteX49-413" fmla="*/ 1238669 w 2495698"/>
                <a:gd name="connsiteY49-414" fmla="*/ 274647 h 2531525"/>
                <a:gd name="connsiteX50-415" fmla="*/ 1391137 w 2495698"/>
                <a:gd name="connsiteY50-416" fmla="*/ 0 h 2531525"/>
                <a:gd name="connsiteX51-417" fmla="*/ 1759910 w 2495698"/>
                <a:gd name="connsiteY51-418" fmla="*/ 98812 h 2531525"/>
                <a:gd name="connsiteX0-419" fmla="*/ 1365628 w 2495698"/>
                <a:gd name="connsiteY0-420" fmla="*/ 832740 h 2531525"/>
                <a:gd name="connsiteX1-421" fmla="*/ 804861 w 2495698"/>
                <a:gd name="connsiteY1-422" fmla="*/ 1156499 h 2531525"/>
                <a:gd name="connsiteX2-423" fmla="*/ 1128620 w 2495698"/>
                <a:gd name="connsiteY2-424" fmla="*/ 1717266 h 2531525"/>
                <a:gd name="connsiteX3-425" fmla="*/ 1689387 w 2495698"/>
                <a:gd name="connsiteY3-426" fmla="*/ 1393507 h 2531525"/>
                <a:gd name="connsiteX4-427" fmla="*/ 1365628 w 2495698"/>
                <a:gd name="connsiteY4-428" fmla="*/ 832740 h 2531525"/>
                <a:gd name="connsiteX5-429" fmla="*/ 1447099 w 2495698"/>
                <a:gd name="connsiteY5-430" fmla="*/ 528685 h 2531525"/>
                <a:gd name="connsiteX6-431" fmla="*/ 1993442 w 2495698"/>
                <a:gd name="connsiteY6-432" fmla="*/ 1474978 h 2531525"/>
                <a:gd name="connsiteX7-433" fmla="*/ 1047149 w 2495698"/>
                <a:gd name="connsiteY7-434" fmla="*/ 2021321 h 2531525"/>
                <a:gd name="connsiteX8-435" fmla="*/ 500806 w 2495698"/>
                <a:gd name="connsiteY8-436" fmla="*/ 1075027 h 2531525"/>
                <a:gd name="connsiteX9-437" fmla="*/ 1447099 w 2495698"/>
                <a:gd name="connsiteY9-438" fmla="*/ 528685 h 2531525"/>
                <a:gd name="connsiteX10-439" fmla="*/ 1476725 w 2495698"/>
                <a:gd name="connsiteY10-440" fmla="*/ 418119 h 2531525"/>
                <a:gd name="connsiteX11-441" fmla="*/ 390240 w 2495698"/>
                <a:gd name="connsiteY11-442" fmla="*/ 1045401 h 2531525"/>
                <a:gd name="connsiteX12-443" fmla="*/ 1017523 w 2495698"/>
                <a:gd name="connsiteY12-444" fmla="*/ 2131887 h 2531525"/>
                <a:gd name="connsiteX13-445" fmla="*/ 2104008 w 2495698"/>
                <a:gd name="connsiteY13-446" fmla="*/ 1504604 h 2531525"/>
                <a:gd name="connsiteX14-447" fmla="*/ 1476725 w 2495698"/>
                <a:gd name="connsiteY14-448" fmla="*/ 418119 h 2531525"/>
                <a:gd name="connsiteX15-449" fmla="*/ 1759910 w 2495698"/>
                <a:gd name="connsiteY15-450" fmla="*/ 98812 h 2531525"/>
                <a:gd name="connsiteX16-451" fmla="*/ 1754625 w 2495698"/>
                <a:gd name="connsiteY16-452" fmla="*/ 412897 h 2531525"/>
                <a:gd name="connsiteX17-453" fmla="*/ 1744979 w 2495698"/>
                <a:gd name="connsiteY17-454" fmla="*/ 410312 h 2531525"/>
                <a:gd name="connsiteX18-455" fmla="*/ 1954704 w 2495698"/>
                <a:gd name="connsiteY18-456" fmla="*/ 573108 h 2531525"/>
                <a:gd name="connsiteX19-457" fmla="*/ 2234317 w 2495698"/>
                <a:gd name="connsiteY19-458" fmla="*/ 503581 h 2531525"/>
                <a:gd name="connsiteX20-459" fmla="*/ 2413554 w 2495698"/>
                <a:gd name="connsiteY20-460" fmla="*/ 840674 h 2531525"/>
                <a:gd name="connsiteX21-461" fmla="*/ 2214321 w 2495698"/>
                <a:gd name="connsiteY21-462" fmla="*/ 1020292 h 2531525"/>
                <a:gd name="connsiteX22-463" fmla="*/ 2246841 w 2495698"/>
                <a:gd name="connsiteY22-464" fmla="*/ 1303347 h 2531525"/>
                <a:gd name="connsiteX23-465" fmla="*/ 2495698 w 2495698"/>
                <a:gd name="connsiteY23-466" fmla="*/ 1441496 h 2531525"/>
                <a:gd name="connsiteX24-467" fmla="*/ 2396885 w 2495698"/>
                <a:gd name="connsiteY24-468" fmla="*/ 1810269 h 2531525"/>
                <a:gd name="connsiteX25-469" fmla="*/ 2094912 w 2495698"/>
                <a:gd name="connsiteY25-470" fmla="*/ 1805190 h 2531525"/>
                <a:gd name="connsiteX26-471" fmla="*/ 1958644 w 2495698"/>
                <a:gd name="connsiteY26-472" fmla="*/ 1977881 h 2531525"/>
                <a:gd name="connsiteX27-473" fmla="*/ 2057814 w 2495698"/>
                <a:gd name="connsiteY27-474" fmla="*/ 2236715 h 2531525"/>
                <a:gd name="connsiteX28-475" fmla="*/ 1745078 w 2495698"/>
                <a:gd name="connsiteY28-476" fmla="*/ 2455696 h 2531525"/>
                <a:gd name="connsiteX29-477" fmla="*/ 1507869 w 2495698"/>
                <a:gd name="connsiteY29-478" fmla="*/ 2249759 h 2531525"/>
                <a:gd name="connsiteX30-479" fmla="*/ 1251837 w 2495698"/>
                <a:gd name="connsiteY30-480" fmla="*/ 2272543 h 2531525"/>
                <a:gd name="connsiteX31-481" fmla="*/ 1108065 w 2495698"/>
                <a:gd name="connsiteY31-482" fmla="*/ 2531525 h 2531525"/>
                <a:gd name="connsiteX32-483" fmla="*/ 739291 w 2495698"/>
                <a:gd name="connsiteY32-484" fmla="*/ 2432713 h 2531525"/>
                <a:gd name="connsiteX33-485" fmla="*/ 744274 w 2495698"/>
                <a:gd name="connsiteY33-486" fmla="*/ 2136543 h 2531525"/>
                <a:gd name="connsiteX34-487" fmla="*/ 535891 w 2495698"/>
                <a:gd name="connsiteY34-488" fmla="*/ 1973098 h 2531525"/>
                <a:gd name="connsiteX35-489" fmla="*/ 540671 w 2495698"/>
                <a:gd name="connsiteY35-490" fmla="*/ 1983347 h 2531525"/>
                <a:gd name="connsiteX36-491" fmla="*/ 232276 w 2495698"/>
                <a:gd name="connsiteY36-492" fmla="*/ 2043090 h 2531525"/>
                <a:gd name="connsiteX37-493" fmla="*/ 70927 w 2495698"/>
                <a:gd name="connsiteY37-494" fmla="*/ 1697078 h 2531525"/>
                <a:gd name="connsiteX38-495" fmla="*/ 279495 w 2495698"/>
                <a:gd name="connsiteY38-496" fmla="*/ 1527966 h 2531525"/>
                <a:gd name="connsiteX39-497" fmla="*/ 245586 w 2495698"/>
                <a:gd name="connsiteY39-498" fmla="*/ 1274796 h 2531525"/>
                <a:gd name="connsiteX40-499" fmla="*/ 0 w 2495698"/>
                <a:gd name="connsiteY40-500" fmla="*/ 1138462 h 2531525"/>
                <a:gd name="connsiteX41-501" fmla="*/ 98812 w 2495698"/>
                <a:gd name="connsiteY41-502" fmla="*/ 769689 h 2531525"/>
                <a:gd name="connsiteX42-503" fmla="*/ 380240 w 2495698"/>
                <a:gd name="connsiteY42-504" fmla="*/ 774423 h 2531525"/>
                <a:gd name="connsiteX43-505" fmla="*/ 516679 w 2495698"/>
                <a:gd name="connsiteY43-506" fmla="*/ 590627 h 2531525"/>
                <a:gd name="connsiteX44-507" fmla="*/ 422419 w 2495698"/>
                <a:gd name="connsiteY44-508" fmla="*/ 299900 h 2531525"/>
                <a:gd name="connsiteX45-509" fmla="*/ 746189 w 2495698"/>
                <a:gd name="connsiteY45-510" fmla="*/ 97585 h 2531525"/>
                <a:gd name="connsiteX46-511" fmla="*/ 972292 w 2495698"/>
                <a:gd name="connsiteY46-512" fmla="*/ 315656 h 2531525"/>
                <a:gd name="connsiteX47-513" fmla="*/ 970019 w 2495698"/>
                <a:gd name="connsiteY47-514" fmla="*/ 317076 h 2531525"/>
                <a:gd name="connsiteX48-515" fmla="*/ 1248316 w 2495698"/>
                <a:gd name="connsiteY48-516" fmla="*/ 277231 h 2531525"/>
                <a:gd name="connsiteX49-517" fmla="*/ 1391137 w 2495698"/>
                <a:gd name="connsiteY49-518" fmla="*/ 0 h 2531525"/>
                <a:gd name="connsiteX50-519" fmla="*/ 1759910 w 2495698"/>
                <a:gd name="connsiteY50-520" fmla="*/ 98812 h 2531525"/>
                <a:gd name="connsiteX0-521" fmla="*/ 1365628 w 2495698"/>
                <a:gd name="connsiteY0-522" fmla="*/ 832740 h 2531525"/>
                <a:gd name="connsiteX1-523" fmla="*/ 804861 w 2495698"/>
                <a:gd name="connsiteY1-524" fmla="*/ 1156499 h 2531525"/>
                <a:gd name="connsiteX2-525" fmla="*/ 1128620 w 2495698"/>
                <a:gd name="connsiteY2-526" fmla="*/ 1717266 h 2531525"/>
                <a:gd name="connsiteX3-527" fmla="*/ 1689387 w 2495698"/>
                <a:gd name="connsiteY3-528" fmla="*/ 1393507 h 2531525"/>
                <a:gd name="connsiteX4-529" fmla="*/ 1365628 w 2495698"/>
                <a:gd name="connsiteY4-530" fmla="*/ 832740 h 2531525"/>
                <a:gd name="connsiteX5-531" fmla="*/ 1447099 w 2495698"/>
                <a:gd name="connsiteY5-532" fmla="*/ 528685 h 2531525"/>
                <a:gd name="connsiteX6-533" fmla="*/ 1993442 w 2495698"/>
                <a:gd name="connsiteY6-534" fmla="*/ 1474978 h 2531525"/>
                <a:gd name="connsiteX7-535" fmla="*/ 1047149 w 2495698"/>
                <a:gd name="connsiteY7-536" fmla="*/ 2021321 h 2531525"/>
                <a:gd name="connsiteX8-537" fmla="*/ 500806 w 2495698"/>
                <a:gd name="connsiteY8-538" fmla="*/ 1075027 h 2531525"/>
                <a:gd name="connsiteX9-539" fmla="*/ 1447099 w 2495698"/>
                <a:gd name="connsiteY9-540" fmla="*/ 528685 h 2531525"/>
                <a:gd name="connsiteX10-541" fmla="*/ 1476725 w 2495698"/>
                <a:gd name="connsiteY10-542" fmla="*/ 418119 h 2531525"/>
                <a:gd name="connsiteX11-543" fmla="*/ 390240 w 2495698"/>
                <a:gd name="connsiteY11-544" fmla="*/ 1045401 h 2531525"/>
                <a:gd name="connsiteX12-545" fmla="*/ 1017523 w 2495698"/>
                <a:gd name="connsiteY12-546" fmla="*/ 2131887 h 2531525"/>
                <a:gd name="connsiteX13-547" fmla="*/ 2104008 w 2495698"/>
                <a:gd name="connsiteY13-548" fmla="*/ 1504604 h 2531525"/>
                <a:gd name="connsiteX14-549" fmla="*/ 1476725 w 2495698"/>
                <a:gd name="connsiteY14-550" fmla="*/ 418119 h 2531525"/>
                <a:gd name="connsiteX15-551" fmla="*/ 1759910 w 2495698"/>
                <a:gd name="connsiteY15-552" fmla="*/ 98812 h 2531525"/>
                <a:gd name="connsiteX16-553" fmla="*/ 1754625 w 2495698"/>
                <a:gd name="connsiteY16-554" fmla="*/ 412897 h 2531525"/>
                <a:gd name="connsiteX17-555" fmla="*/ 1744979 w 2495698"/>
                <a:gd name="connsiteY17-556" fmla="*/ 410312 h 2531525"/>
                <a:gd name="connsiteX18-557" fmla="*/ 1954704 w 2495698"/>
                <a:gd name="connsiteY18-558" fmla="*/ 573108 h 2531525"/>
                <a:gd name="connsiteX19-559" fmla="*/ 2234317 w 2495698"/>
                <a:gd name="connsiteY19-560" fmla="*/ 503581 h 2531525"/>
                <a:gd name="connsiteX20-561" fmla="*/ 2413554 w 2495698"/>
                <a:gd name="connsiteY20-562" fmla="*/ 840674 h 2531525"/>
                <a:gd name="connsiteX21-563" fmla="*/ 2214321 w 2495698"/>
                <a:gd name="connsiteY21-564" fmla="*/ 1020292 h 2531525"/>
                <a:gd name="connsiteX22-565" fmla="*/ 2246841 w 2495698"/>
                <a:gd name="connsiteY22-566" fmla="*/ 1303347 h 2531525"/>
                <a:gd name="connsiteX23-567" fmla="*/ 2495698 w 2495698"/>
                <a:gd name="connsiteY23-568" fmla="*/ 1441496 h 2531525"/>
                <a:gd name="connsiteX24-569" fmla="*/ 2396885 w 2495698"/>
                <a:gd name="connsiteY24-570" fmla="*/ 1810269 h 2531525"/>
                <a:gd name="connsiteX25-571" fmla="*/ 2094912 w 2495698"/>
                <a:gd name="connsiteY25-572" fmla="*/ 1805190 h 2531525"/>
                <a:gd name="connsiteX26-573" fmla="*/ 1958644 w 2495698"/>
                <a:gd name="connsiteY26-574" fmla="*/ 1977881 h 2531525"/>
                <a:gd name="connsiteX27-575" fmla="*/ 2057814 w 2495698"/>
                <a:gd name="connsiteY27-576" fmla="*/ 2236715 h 2531525"/>
                <a:gd name="connsiteX28-577" fmla="*/ 1745078 w 2495698"/>
                <a:gd name="connsiteY28-578" fmla="*/ 2455696 h 2531525"/>
                <a:gd name="connsiteX29-579" fmla="*/ 1507869 w 2495698"/>
                <a:gd name="connsiteY29-580" fmla="*/ 2249759 h 2531525"/>
                <a:gd name="connsiteX30-581" fmla="*/ 1251837 w 2495698"/>
                <a:gd name="connsiteY30-582" fmla="*/ 2272543 h 2531525"/>
                <a:gd name="connsiteX31-583" fmla="*/ 1108065 w 2495698"/>
                <a:gd name="connsiteY31-584" fmla="*/ 2531525 h 2531525"/>
                <a:gd name="connsiteX32-585" fmla="*/ 739291 w 2495698"/>
                <a:gd name="connsiteY32-586" fmla="*/ 2432713 h 2531525"/>
                <a:gd name="connsiteX33-587" fmla="*/ 744274 w 2495698"/>
                <a:gd name="connsiteY33-588" fmla="*/ 2136543 h 2531525"/>
                <a:gd name="connsiteX34-589" fmla="*/ 535891 w 2495698"/>
                <a:gd name="connsiteY34-590" fmla="*/ 1973098 h 2531525"/>
                <a:gd name="connsiteX35-591" fmla="*/ 540671 w 2495698"/>
                <a:gd name="connsiteY35-592" fmla="*/ 1983347 h 2531525"/>
                <a:gd name="connsiteX36-593" fmla="*/ 232276 w 2495698"/>
                <a:gd name="connsiteY36-594" fmla="*/ 2043090 h 2531525"/>
                <a:gd name="connsiteX37-595" fmla="*/ 70927 w 2495698"/>
                <a:gd name="connsiteY37-596" fmla="*/ 1697078 h 2531525"/>
                <a:gd name="connsiteX38-597" fmla="*/ 279495 w 2495698"/>
                <a:gd name="connsiteY38-598" fmla="*/ 1527966 h 2531525"/>
                <a:gd name="connsiteX39-599" fmla="*/ 245586 w 2495698"/>
                <a:gd name="connsiteY39-600" fmla="*/ 1274796 h 2531525"/>
                <a:gd name="connsiteX40-601" fmla="*/ 0 w 2495698"/>
                <a:gd name="connsiteY40-602" fmla="*/ 1138462 h 2531525"/>
                <a:gd name="connsiteX41-603" fmla="*/ 98812 w 2495698"/>
                <a:gd name="connsiteY41-604" fmla="*/ 769689 h 2531525"/>
                <a:gd name="connsiteX42-605" fmla="*/ 380240 w 2495698"/>
                <a:gd name="connsiteY42-606" fmla="*/ 774423 h 2531525"/>
                <a:gd name="connsiteX43-607" fmla="*/ 516679 w 2495698"/>
                <a:gd name="connsiteY43-608" fmla="*/ 590627 h 2531525"/>
                <a:gd name="connsiteX44-609" fmla="*/ 422419 w 2495698"/>
                <a:gd name="connsiteY44-610" fmla="*/ 299900 h 2531525"/>
                <a:gd name="connsiteX45-611" fmla="*/ 746189 w 2495698"/>
                <a:gd name="connsiteY45-612" fmla="*/ 97585 h 2531525"/>
                <a:gd name="connsiteX46-613" fmla="*/ 972292 w 2495698"/>
                <a:gd name="connsiteY46-614" fmla="*/ 315656 h 2531525"/>
                <a:gd name="connsiteX47-615" fmla="*/ 970019 w 2495698"/>
                <a:gd name="connsiteY47-616" fmla="*/ 317076 h 2531525"/>
                <a:gd name="connsiteX48-617" fmla="*/ 1248316 w 2495698"/>
                <a:gd name="connsiteY48-618" fmla="*/ 277231 h 2531525"/>
                <a:gd name="connsiteX49-619" fmla="*/ 1391137 w 2495698"/>
                <a:gd name="connsiteY49-620" fmla="*/ 0 h 2531525"/>
                <a:gd name="connsiteX50-621" fmla="*/ 1759910 w 2495698"/>
                <a:gd name="connsiteY50-622" fmla="*/ 98812 h 2531525"/>
                <a:gd name="connsiteX0-623" fmla="*/ 1365628 w 2495698"/>
                <a:gd name="connsiteY0-624" fmla="*/ 832740 h 2531525"/>
                <a:gd name="connsiteX1-625" fmla="*/ 804861 w 2495698"/>
                <a:gd name="connsiteY1-626" fmla="*/ 1156499 h 2531525"/>
                <a:gd name="connsiteX2-627" fmla="*/ 1128620 w 2495698"/>
                <a:gd name="connsiteY2-628" fmla="*/ 1717266 h 2531525"/>
                <a:gd name="connsiteX3-629" fmla="*/ 1689387 w 2495698"/>
                <a:gd name="connsiteY3-630" fmla="*/ 1393507 h 2531525"/>
                <a:gd name="connsiteX4-631" fmla="*/ 1365628 w 2495698"/>
                <a:gd name="connsiteY4-632" fmla="*/ 832740 h 2531525"/>
                <a:gd name="connsiteX5-633" fmla="*/ 1447099 w 2495698"/>
                <a:gd name="connsiteY5-634" fmla="*/ 528685 h 2531525"/>
                <a:gd name="connsiteX6-635" fmla="*/ 1993442 w 2495698"/>
                <a:gd name="connsiteY6-636" fmla="*/ 1474978 h 2531525"/>
                <a:gd name="connsiteX7-637" fmla="*/ 1047149 w 2495698"/>
                <a:gd name="connsiteY7-638" fmla="*/ 2021321 h 2531525"/>
                <a:gd name="connsiteX8-639" fmla="*/ 500806 w 2495698"/>
                <a:gd name="connsiteY8-640" fmla="*/ 1075027 h 2531525"/>
                <a:gd name="connsiteX9-641" fmla="*/ 1447099 w 2495698"/>
                <a:gd name="connsiteY9-642" fmla="*/ 528685 h 2531525"/>
                <a:gd name="connsiteX10-643" fmla="*/ 1476725 w 2495698"/>
                <a:gd name="connsiteY10-644" fmla="*/ 418119 h 2531525"/>
                <a:gd name="connsiteX11-645" fmla="*/ 390240 w 2495698"/>
                <a:gd name="connsiteY11-646" fmla="*/ 1045401 h 2531525"/>
                <a:gd name="connsiteX12-647" fmla="*/ 1017523 w 2495698"/>
                <a:gd name="connsiteY12-648" fmla="*/ 2131887 h 2531525"/>
                <a:gd name="connsiteX13-649" fmla="*/ 2104008 w 2495698"/>
                <a:gd name="connsiteY13-650" fmla="*/ 1504604 h 2531525"/>
                <a:gd name="connsiteX14-651" fmla="*/ 1476725 w 2495698"/>
                <a:gd name="connsiteY14-652" fmla="*/ 418119 h 2531525"/>
                <a:gd name="connsiteX15-653" fmla="*/ 1759910 w 2495698"/>
                <a:gd name="connsiteY15-654" fmla="*/ 98812 h 2531525"/>
                <a:gd name="connsiteX16-655" fmla="*/ 1754625 w 2495698"/>
                <a:gd name="connsiteY16-656" fmla="*/ 412897 h 2531525"/>
                <a:gd name="connsiteX17-657" fmla="*/ 1744979 w 2495698"/>
                <a:gd name="connsiteY17-658" fmla="*/ 410312 h 2531525"/>
                <a:gd name="connsiteX18-659" fmla="*/ 1954704 w 2495698"/>
                <a:gd name="connsiteY18-660" fmla="*/ 573108 h 2531525"/>
                <a:gd name="connsiteX19-661" fmla="*/ 2234317 w 2495698"/>
                <a:gd name="connsiteY19-662" fmla="*/ 503581 h 2531525"/>
                <a:gd name="connsiteX20-663" fmla="*/ 2413554 w 2495698"/>
                <a:gd name="connsiteY20-664" fmla="*/ 840674 h 2531525"/>
                <a:gd name="connsiteX21-665" fmla="*/ 2214321 w 2495698"/>
                <a:gd name="connsiteY21-666" fmla="*/ 1020292 h 2531525"/>
                <a:gd name="connsiteX22-667" fmla="*/ 2246841 w 2495698"/>
                <a:gd name="connsiteY22-668" fmla="*/ 1303347 h 2531525"/>
                <a:gd name="connsiteX23-669" fmla="*/ 2495698 w 2495698"/>
                <a:gd name="connsiteY23-670" fmla="*/ 1441496 h 2531525"/>
                <a:gd name="connsiteX24-671" fmla="*/ 2396885 w 2495698"/>
                <a:gd name="connsiteY24-672" fmla="*/ 1810269 h 2531525"/>
                <a:gd name="connsiteX25-673" fmla="*/ 2094912 w 2495698"/>
                <a:gd name="connsiteY25-674" fmla="*/ 1805190 h 2531525"/>
                <a:gd name="connsiteX26-675" fmla="*/ 1958644 w 2495698"/>
                <a:gd name="connsiteY26-676" fmla="*/ 1977881 h 2531525"/>
                <a:gd name="connsiteX27-677" fmla="*/ 2057814 w 2495698"/>
                <a:gd name="connsiteY27-678" fmla="*/ 2236715 h 2531525"/>
                <a:gd name="connsiteX28-679" fmla="*/ 1745078 w 2495698"/>
                <a:gd name="connsiteY28-680" fmla="*/ 2455696 h 2531525"/>
                <a:gd name="connsiteX29-681" fmla="*/ 1507869 w 2495698"/>
                <a:gd name="connsiteY29-682" fmla="*/ 2249759 h 2531525"/>
                <a:gd name="connsiteX30-683" fmla="*/ 1251837 w 2495698"/>
                <a:gd name="connsiteY30-684" fmla="*/ 2272543 h 2531525"/>
                <a:gd name="connsiteX31-685" fmla="*/ 1108065 w 2495698"/>
                <a:gd name="connsiteY31-686" fmla="*/ 2531525 h 2531525"/>
                <a:gd name="connsiteX32-687" fmla="*/ 739291 w 2495698"/>
                <a:gd name="connsiteY32-688" fmla="*/ 2432713 h 2531525"/>
                <a:gd name="connsiteX33-689" fmla="*/ 744274 w 2495698"/>
                <a:gd name="connsiteY33-690" fmla="*/ 2136543 h 2531525"/>
                <a:gd name="connsiteX34-691" fmla="*/ 535891 w 2495698"/>
                <a:gd name="connsiteY34-692" fmla="*/ 1973098 h 2531525"/>
                <a:gd name="connsiteX35-693" fmla="*/ 540671 w 2495698"/>
                <a:gd name="connsiteY35-694" fmla="*/ 1983347 h 2531525"/>
                <a:gd name="connsiteX36-695" fmla="*/ 232276 w 2495698"/>
                <a:gd name="connsiteY36-696" fmla="*/ 2043090 h 2531525"/>
                <a:gd name="connsiteX37-697" fmla="*/ 70927 w 2495698"/>
                <a:gd name="connsiteY37-698" fmla="*/ 1697078 h 2531525"/>
                <a:gd name="connsiteX38-699" fmla="*/ 279495 w 2495698"/>
                <a:gd name="connsiteY38-700" fmla="*/ 1527966 h 2531525"/>
                <a:gd name="connsiteX39-701" fmla="*/ 245586 w 2495698"/>
                <a:gd name="connsiteY39-702" fmla="*/ 1274796 h 2531525"/>
                <a:gd name="connsiteX40-703" fmla="*/ 0 w 2495698"/>
                <a:gd name="connsiteY40-704" fmla="*/ 1138462 h 2531525"/>
                <a:gd name="connsiteX41-705" fmla="*/ 98812 w 2495698"/>
                <a:gd name="connsiteY41-706" fmla="*/ 769689 h 2531525"/>
                <a:gd name="connsiteX42-707" fmla="*/ 380240 w 2495698"/>
                <a:gd name="connsiteY42-708" fmla="*/ 774423 h 2531525"/>
                <a:gd name="connsiteX43-709" fmla="*/ 516679 w 2495698"/>
                <a:gd name="connsiteY43-710" fmla="*/ 590627 h 2531525"/>
                <a:gd name="connsiteX44-711" fmla="*/ 422419 w 2495698"/>
                <a:gd name="connsiteY44-712" fmla="*/ 299900 h 2531525"/>
                <a:gd name="connsiteX45-713" fmla="*/ 746189 w 2495698"/>
                <a:gd name="connsiteY45-714" fmla="*/ 97585 h 2531525"/>
                <a:gd name="connsiteX46-715" fmla="*/ 972292 w 2495698"/>
                <a:gd name="connsiteY46-716" fmla="*/ 315656 h 2531525"/>
                <a:gd name="connsiteX47-717" fmla="*/ 970019 w 2495698"/>
                <a:gd name="connsiteY47-718" fmla="*/ 317076 h 2531525"/>
                <a:gd name="connsiteX48-719" fmla="*/ 1248316 w 2495698"/>
                <a:gd name="connsiteY48-720" fmla="*/ 277231 h 2531525"/>
                <a:gd name="connsiteX49-721" fmla="*/ 1391137 w 2495698"/>
                <a:gd name="connsiteY49-722" fmla="*/ 0 h 2531525"/>
                <a:gd name="connsiteX50-723" fmla="*/ 1759910 w 2495698"/>
                <a:gd name="connsiteY50-724" fmla="*/ 98812 h 2531525"/>
                <a:gd name="connsiteX0-725" fmla="*/ 1365628 w 2495698"/>
                <a:gd name="connsiteY0-726" fmla="*/ 832740 h 2531525"/>
                <a:gd name="connsiteX1-727" fmla="*/ 804861 w 2495698"/>
                <a:gd name="connsiteY1-728" fmla="*/ 1156499 h 2531525"/>
                <a:gd name="connsiteX2-729" fmla="*/ 1128620 w 2495698"/>
                <a:gd name="connsiteY2-730" fmla="*/ 1717266 h 2531525"/>
                <a:gd name="connsiteX3-731" fmla="*/ 1689387 w 2495698"/>
                <a:gd name="connsiteY3-732" fmla="*/ 1393507 h 2531525"/>
                <a:gd name="connsiteX4-733" fmla="*/ 1365628 w 2495698"/>
                <a:gd name="connsiteY4-734" fmla="*/ 832740 h 2531525"/>
                <a:gd name="connsiteX5-735" fmla="*/ 1447099 w 2495698"/>
                <a:gd name="connsiteY5-736" fmla="*/ 528685 h 2531525"/>
                <a:gd name="connsiteX6-737" fmla="*/ 1993442 w 2495698"/>
                <a:gd name="connsiteY6-738" fmla="*/ 1474978 h 2531525"/>
                <a:gd name="connsiteX7-739" fmla="*/ 1047149 w 2495698"/>
                <a:gd name="connsiteY7-740" fmla="*/ 2021321 h 2531525"/>
                <a:gd name="connsiteX8-741" fmla="*/ 500806 w 2495698"/>
                <a:gd name="connsiteY8-742" fmla="*/ 1075027 h 2531525"/>
                <a:gd name="connsiteX9-743" fmla="*/ 1447099 w 2495698"/>
                <a:gd name="connsiteY9-744" fmla="*/ 528685 h 2531525"/>
                <a:gd name="connsiteX10-745" fmla="*/ 1476725 w 2495698"/>
                <a:gd name="connsiteY10-746" fmla="*/ 418119 h 2531525"/>
                <a:gd name="connsiteX11-747" fmla="*/ 390240 w 2495698"/>
                <a:gd name="connsiteY11-748" fmla="*/ 1045401 h 2531525"/>
                <a:gd name="connsiteX12-749" fmla="*/ 1017523 w 2495698"/>
                <a:gd name="connsiteY12-750" fmla="*/ 2131887 h 2531525"/>
                <a:gd name="connsiteX13-751" fmla="*/ 2104008 w 2495698"/>
                <a:gd name="connsiteY13-752" fmla="*/ 1504604 h 2531525"/>
                <a:gd name="connsiteX14-753" fmla="*/ 1476725 w 2495698"/>
                <a:gd name="connsiteY14-754" fmla="*/ 418119 h 2531525"/>
                <a:gd name="connsiteX15-755" fmla="*/ 1759910 w 2495698"/>
                <a:gd name="connsiteY15-756" fmla="*/ 98812 h 2531525"/>
                <a:gd name="connsiteX16-757" fmla="*/ 1754625 w 2495698"/>
                <a:gd name="connsiteY16-758" fmla="*/ 412897 h 2531525"/>
                <a:gd name="connsiteX17-759" fmla="*/ 1744979 w 2495698"/>
                <a:gd name="connsiteY17-760" fmla="*/ 410312 h 2531525"/>
                <a:gd name="connsiteX18-761" fmla="*/ 1954704 w 2495698"/>
                <a:gd name="connsiteY18-762" fmla="*/ 573108 h 2531525"/>
                <a:gd name="connsiteX19-763" fmla="*/ 2234317 w 2495698"/>
                <a:gd name="connsiteY19-764" fmla="*/ 503581 h 2531525"/>
                <a:gd name="connsiteX20-765" fmla="*/ 2413554 w 2495698"/>
                <a:gd name="connsiteY20-766" fmla="*/ 840674 h 2531525"/>
                <a:gd name="connsiteX21-767" fmla="*/ 2214321 w 2495698"/>
                <a:gd name="connsiteY21-768" fmla="*/ 1020292 h 2531525"/>
                <a:gd name="connsiteX22-769" fmla="*/ 2246841 w 2495698"/>
                <a:gd name="connsiteY22-770" fmla="*/ 1303347 h 2531525"/>
                <a:gd name="connsiteX23-771" fmla="*/ 2495698 w 2495698"/>
                <a:gd name="connsiteY23-772" fmla="*/ 1441496 h 2531525"/>
                <a:gd name="connsiteX24-773" fmla="*/ 2396885 w 2495698"/>
                <a:gd name="connsiteY24-774" fmla="*/ 1810269 h 2531525"/>
                <a:gd name="connsiteX25-775" fmla="*/ 2094912 w 2495698"/>
                <a:gd name="connsiteY25-776" fmla="*/ 1805190 h 2531525"/>
                <a:gd name="connsiteX26-777" fmla="*/ 1958644 w 2495698"/>
                <a:gd name="connsiteY26-778" fmla="*/ 1977881 h 2531525"/>
                <a:gd name="connsiteX27-779" fmla="*/ 2057814 w 2495698"/>
                <a:gd name="connsiteY27-780" fmla="*/ 2236715 h 2531525"/>
                <a:gd name="connsiteX28-781" fmla="*/ 1745078 w 2495698"/>
                <a:gd name="connsiteY28-782" fmla="*/ 2455696 h 2531525"/>
                <a:gd name="connsiteX29-783" fmla="*/ 1507869 w 2495698"/>
                <a:gd name="connsiteY29-784" fmla="*/ 2249759 h 2531525"/>
                <a:gd name="connsiteX30-785" fmla="*/ 1251837 w 2495698"/>
                <a:gd name="connsiteY30-786" fmla="*/ 2272543 h 2531525"/>
                <a:gd name="connsiteX31-787" fmla="*/ 1108065 w 2495698"/>
                <a:gd name="connsiteY31-788" fmla="*/ 2531525 h 2531525"/>
                <a:gd name="connsiteX32-789" fmla="*/ 739291 w 2495698"/>
                <a:gd name="connsiteY32-790" fmla="*/ 2432713 h 2531525"/>
                <a:gd name="connsiteX33-791" fmla="*/ 744274 w 2495698"/>
                <a:gd name="connsiteY33-792" fmla="*/ 2136543 h 2531525"/>
                <a:gd name="connsiteX34-793" fmla="*/ 535891 w 2495698"/>
                <a:gd name="connsiteY34-794" fmla="*/ 1973098 h 2531525"/>
                <a:gd name="connsiteX35-795" fmla="*/ 540671 w 2495698"/>
                <a:gd name="connsiteY35-796" fmla="*/ 1983347 h 2531525"/>
                <a:gd name="connsiteX36-797" fmla="*/ 232276 w 2495698"/>
                <a:gd name="connsiteY36-798" fmla="*/ 2043090 h 2531525"/>
                <a:gd name="connsiteX37-799" fmla="*/ 70927 w 2495698"/>
                <a:gd name="connsiteY37-800" fmla="*/ 1697078 h 2531525"/>
                <a:gd name="connsiteX38-801" fmla="*/ 279495 w 2495698"/>
                <a:gd name="connsiteY38-802" fmla="*/ 1527966 h 2531525"/>
                <a:gd name="connsiteX39-803" fmla="*/ 245586 w 2495698"/>
                <a:gd name="connsiteY39-804" fmla="*/ 1274796 h 2531525"/>
                <a:gd name="connsiteX40-805" fmla="*/ 0 w 2495698"/>
                <a:gd name="connsiteY40-806" fmla="*/ 1138462 h 2531525"/>
                <a:gd name="connsiteX41-807" fmla="*/ 98812 w 2495698"/>
                <a:gd name="connsiteY41-808" fmla="*/ 769689 h 2531525"/>
                <a:gd name="connsiteX42-809" fmla="*/ 380240 w 2495698"/>
                <a:gd name="connsiteY42-810" fmla="*/ 774423 h 2531525"/>
                <a:gd name="connsiteX43-811" fmla="*/ 516679 w 2495698"/>
                <a:gd name="connsiteY43-812" fmla="*/ 590627 h 2531525"/>
                <a:gd name="connsiteX44-813" fmla="*/ 422419 w 2495698"/>
                <a:gd name="connsiteY44-814" fmla="*/ 299900 h 2531525"/>
                <a:gd name="connsiteX45-815" fmla="*/ 746189 w 2495698"/>
                <a:gd name="connsiteY45-816" fmla="*/ 97585 h 2531525"/>
                <a:gd name="connsiteX46-817" fmla="*/ 972292 w 2495698"/>
                <a:gd name="connsiteY46-818" fmla="*/ 315656 h 2531525"/>
                <a:gd name="connsiteX47-819" fmla="*/ 970019 w 2495698"/>
                <a:gd name="connsiteY47-820" fmla="*/ 317076 h 2531525"/>
                <a:gd name="connsiteX48-821" fmla="*/ 1248316 w 2495698"/>
                <a:gd name="connsiteY48-822" fmla="*/ 277231 h 2531525"/>
                <a:gd name="connsiteX49-823" fmla="*/ 1391137 w 2495698"/>
                <a:gd name="connsiteY49-824" fmla="*/ 0 h 2531525"/>
                <a:gd name="connsiteX50-825" fmla="*/ 1759910 w 2495698"/>
                <a:gd name="connsiteY50-826" fmla="*/ 98812 h 2531525"/>
                <a:gd name="connsiteX0-827" fmla="*/ 1365628 w 2495698"/>
                <a:gd name="connsiteY0-828" fmla="*/ 832740 h 2531525"/>
                <a:gd name="connsiteX1-829" fmla="*/ 804861 w 2495698"/>
                <a:gd name="connsiteY1-830" fmla="*/ 1156499 h 2531525"/>
                <a:gd name="connsiteX2-831" fmla="*/ 1128620 w 2495698"/>
                <a:gd name="connsiteY2-832" fmla="*/ 1717266 h 2531525"/>
                <a:gd name="connsiteX3-833" fmla="*/ 1689387 w 2495698"/>
                <a:gd name="connsiteY3-834" fmla="*/ 1393507 h 2531525"/>
                <a:gd name="connsiteX4-835" fmla="*/ 1365628 w 2495698"/>
                <a:gd name="connsiteY4-836" fmla="*/ 832740 h 2531525"/>
                <a:gd name="connsiteX5-837" fmla="*/ 1447099 w 2495698"/>
                <a:gd name="connsiteY5-838" fmla="*/ 528685 h 2531525"/>
                <a:gd name="connsiteX6-839" fmla="*/ 1993442 w 2495698"/>
                <a:gd name="connsiteY6-840" fmla="*/ 1474978 h 2531525"/>
                <a:gd name="connsiteX7-841" fmla="*/ 1047149 w 2495698"/>
                <a:gd name="connsiteY7-842" fmla="*/ 2021321 h 2531525"/>
                <a:gd name="connsiteX8-843" fmla="*/ 500806 w 2495698"/>
                <a:gd name="connsiteY8-844" fmla="*/ 1075027 h 2531525"/>
                <a:gd name="connsiteX9-845" fmla="*/ 1447099 w 2495698"/>
                <a:gd name="connsiteY9-846" fmla="*/ 528685 h 2531525"/>
                <a:gd name="connsiteX10-847" fmla="*/ 1476725 w 2495698"/>
                <a:gd name="connsiteY10-848" fmla="*/ 418119 h 2531525"/>
                <a:gd name="connsiteX11-849" fmla="*/ 390240 w 2495698"/>
                <a:gd name="connsiteY11-850" fmla="*/ 1045401 h 2531525"/>
                <a:gd name="connsiteX12-851" fmla="*/ 1017523 w 2495698"/>
                <a:gd name="connsiteY12-852" fmla="*/ 2131887 h 2531525"/>
                <a:gd name="connsiteX13-853" fmla="*/ 2104008 w 2495698"/>
                <a:gd name="connsiteY13-854" fmla="*/ 1504604 h 2531525"/>
                <a:gd name="connsiteX14-855" fmla="*/ 1476725 w 2495698"/>
                <a:gd name="connsiteY14-856" fmla="*/ 418119 h 2531525"/>
                <a:gd name="connsiteX15-857" fmla="*/ 1759910 w 2495698"/>
                <a:gd name="connsiteY15-858" fmla="*/ 98812 h 2531525"/>
                <a:gd name="connsiteX16-859" fmla="*/ 1754625 w 2495698"/>
                <a:gd name="connsiteY16-860" fmla="*/ 412897 h 2531525"/>
                <a:gd name="connsiteX17-861" fmla="*/ 1744979 w 2495698"/>
                <a:gd name="connsiteY17-862" fmla="*/ 410312 h 2531525"/>
                <a:gd name="connsiteX18-863" fmla="*/ 1954704 w 2495698"/>
                <a:gd name="connsiteY18-864" fmla="*/ 573108 h 2531525"/>
                <a:gd name="connsiteX19-865" fmla="*/ 2234317 w 2495698"/>
                <a:gd name="connsiteY19-866" fmla="*/ 503581 h 2531525"/>
                <a:gd name="connsiteX20-867" fmla="*/ 2413554 w 2495698"/>
                <a:gd name="connsiteY20-868" fmla="*/ 840674 h 2531525"/>
                <a:gd name="connsiteX21-869" fmla="*/ 2214321 w 2495698"/>
                <a:gd name="connsiteY21-870" fmla="*/ 1020292 h 2531525"/>
                <a:gd name="connsiteX22-871" fmla="*/ 2246841 w 2495698"/>
                <a:gd name="connsiteY22-872" fmla="*/ 1303347 h 2531525"/>
                <a:gd name="connsiteX23-873" fmla="*/ 2495698 w 2495698"/>
                <a:gd name="connsiteY23-874" fmla="*/ 1441496 h 2531525"/>
                <a:gd name="connsiteX24-875" fmla="*/ 2396885 w 2495698"/>
                <a:gd name="connsiteY24-876" fmla="*/ 1810269 h 2531525"/>
                <a:gd name="connsiteX25-877" fmla="*/ 2094912 w 2495698"/>
                <a:gd name="connsiteY25-878" fmla="*/ 1805190 h 2531525"/>
                <a:gd name="connsiteX26-879" fmla="*/ 1958644 w 2495698"/>
                <a:gd name="connsiteY26-880" fmla="*/ 1977881 h 2531525"/>
                <a:gd name="connsiteX27-881" fmla="*/ 2057814 w 2495698"/>
                <a:gd name="connsiteY27-882" fmla="*/ 2236715 h 2531525"/>
                <a:gd name="connsiteX28-883" fmla="*/ 1745078 w 2495698"/>
                <a:gd name="connsiteY28-884" fmla="*/ 2455696 h 2531525"/>
                <a:gd name="connsiteX29-885" fmla="*/ 1507869 w 2495698"/>
                <a:gd name="connsiteY29-886" fmla="*/ 2249759 h 2531525"/>
                <a:gd name="connsiteX30-887" fmla="*/ 1251837 w 2495698"/>
                <a:gd name="connsiteY30-888" fmla="*/ 2272543 h 2531525"/>
                <a:gd name="connsiteX31-889" fmla="*/ 1108065 w 2495698"/>
                <a:gd name="connsiteY31-890" fmla="*/ 2531525 h 2531525"/>
                <a:gd name="connsiteX32-891" fmla="*/ 739291 w 2495698"/>
                <a:gd name="connsiteY32-892" fmla="*/ 2432713 h 2531525"/>
                <a:gd name="connsiteX33-893" fmla="*/ 744274 w 2495698"/>
                <a:gd name="connsiteY33-894" fmla="*/ 2136543 h 2531525"/>
                <a:gd name="connsiteX34-895" fmla="*/ 535891 w 2495698"/>
                <a:gd name="connsiteY34-896" fmla="*/ 1973098 h 2531525"/>
                <a:gd name="connsiteX35-897" fmla="*/ 540671 w 2495698"/>
                <a:gd name="connsiteY35-898" fmla="*/ 1983347 h 2531525"/>
                <a:gd name="connsiteX36-899" fmla="*/ 232276 w 2495698"/>
                <a:gd name="connsiteY36-900" fmla="*/ 2043090 h 2531525"/>
                <a:gd name="connsiteX37-901" fmla="*/ 70927 w 2495698"/>
                <a:gd name="connsiteY37-902" fmla="*/ 1697078 h 2531525"/>
                <a:gd name="connsiteX38-903" fmla="*/ 279495 w 2495698"/>
                <a:gd name="connsiteY38-904" fmla="*/ 1527966 h 2531525"/>
                <a:gd name="connsiteX39-905" fmla="*/ 245586 w 2495698"/>
                <a:gd name="connsiteY39-906" fmla="*/ 1274796 h 2531525"/>
                <a:gd name="connsiteX40-907" fmla="*/ 0 w 2495698"/>
                <a:gd name="connsiteY40-908" fmla="*/ 1138462 h 2531525"/>
                <a:gd name="connsiteX41-909" fmla="*/ 98812 w 2495698"/>
                <a:gd name="connsiteY41-910" fmla="*/ 769689 h 2531525"/>
                <a:gd name="connsiteX42-911" fmla="*/ 380240 w 2495698"/>
                <a:gd name="connsiteY42-912" fmla="*/ 774423 h 2531525"/>
                <a:gd name="connsiteX43-913" fmla="*/ 516679 w 2495698"/>
                <a:gd name="connsiteY43-914" fmla="*/ 590627 h 2531525"/>
                <a:gd name="connsiteX44-915" fmla="*/ 422419 w 2495698"/>
                <a:gd name="connsiteY44-916" fmla="*/ 299900 h 2531525"/>
                <a:gd name="connsiteX45-917" fmla="*/ 746189 w 2495698"/>
                <a:gd name="connsiteY45-918" fmla="*/ 97585 h 2531525"/>
                <a:gd name="connsiteX46-919" fmla="*/ 972292 w 2495698"/>
                <a:gd name="connsiteY46-920" fmla="*/ 315656 h 2531525"/>
                <a:gd name="connsiteX47-921" fmla="*/ 970019 w 2495698"/>
                <a:gd name="connsiteY47-922" fmla="*/ 317076 h 2531525"/>
                <a:gd name="connsiteX48-923" fmla="*/ 1248316 w 2495698"/>
                <a:gd name="connsiteY48-924" fmla="*/ 277231 h 2531525"/>
                <a:gd name="connsiteX49-925" fmla="*/ 1391137 w 2495698"/>
                <a:gd name="connsiteY49-926" fmla="*/ 0 h 2531525"/>
                <a:gd name="connsiteX50-927" fmla="*/ 1759910 w 2495698"/>
                <a:gd name="connsiteY50-928" fmla="*/ 98812 h 2531525"/>
                <a:gd name="connsiteX0-929" fmla="*/ 1365628 w 2495698"/>
                <a:gd name="connsiteY0-930" fmla="*/ 832740 h 2531525"/>
                <a:gd name="connsiteX1-931" fmla="*/ 804861 w 2495698"/>
                <a:gd name="connsiteY1-932" fmla="*/ 1156499 h 2531525"/>
                <a:gd name="connsiteX2-933" fmla="*/ 1128620 w 2495698"/>
                <a:gd name="connsiteY2-934" fmla="*/ 1717266 h 2531525"/>
                <a:gd name="connsiteX3-935" fmla="*/ 1689387 w 2495698"/>
                <a:gd name="connsiteY3-936" fmla="*/ 1393507 h 2531525"/>
                <a:gd name="connsiteX4-937" fmla="*/ 1365628 w 2495698"/>
                <a:gd name="connsiteY4-938" fmla="*/ 832740 h 2531525"/>
                <a:gd name="connsiteX5-939" fmla="*/ 1447099 w 2495698"/>
                <a:gd name="connsiteY5-940" fmla="*/ 528685 h 2531525"/>
                <a:gd name="connsiteX6-941" fmla="*/ 1993442 w 2495698"/>
                <a:gd name="connsiteY6-942" fmla="*/ 1474978 h 2531525"/>
                <a:gd name="connsiteX7-943" fmla="*/ 1047149 w 2495698"/>
                <a:gd name="connsiteY7-944" fmla="*/ 2021321 h 2531525"/>
                <a:gd name="connsiteX8-945" fmla="*/ 500806 w 2495698"/>
                <a:gd name="connsiteY8-946" fmla="*/ 1075027 h 2531525"/>
                <a:gd name="connsiteX9-947" fmla="*/ 1447099 w 2495698"/>
                <a:gd name="connsiteY9-948" fmla="*/ 528685 h 2531525"/>
                <a:gd name="connsiteX10-949" fmla="*/ 1476725 w 2495698"/>
                <a:gd name="connsiteY10-950" fmla="*/ 418119 h 2531525"/>
                <a:gd name="connsiteX11-951" fmla="*/ 390240 w 2495698"/>
                <a:gd name="connsiteY11-952" fmla="*/ 1045401 h 2531525"/>
                <a:gd name="connsiteX12-953" fmla="*/ 1017523 w 2495698"/>
                <a:gd name="connsiteY12-954" fmla="*/ 2131887 h 2531525"/>
                <a:gd name="connsiteX13-955" fmla="*/ 2104008 w 2495698"/>
                <a:gd name="connsiteY13-956" fmla="*/ 1504604 h 2531525"/>
                <a:gd name="connsiteX14-957" fmla="*/ 1476725 w 2495698"/>
                <a:gd name="connsiteY14-958" fmla="*/ 418119 h 2531525"/>
                <a:gd name="connsiteX15-959" fmla="*/ 1759910 w 2495698"/>
                <a:gd name="connsiteY15-960" fmla="*/ 98812 h 2531525"/>
                <a:gd name="connsiteX16-961" fmla="*/ 1754625 w 2495698"/>
                <a:gd name="connsiteY16-962" fmla="*/ 412897 h 2531525"/>
                <a:gd name="connsiteX17-963" fmla="*/ 1954704 w 2495698"/>
                <a:gd name="connsiteY17-964" fmla="*/ 573108 h 2531525"/>
                <a:gd name="connsiteX18-965" fmla="*/ 2234317 w 2495698"/>
                <a:gd name="connsiteY18-966" fmla="*/ 503581 h 2531525"/>
                <a:gd name="connsiteX19-967" fmla="*/ 2413554 w 2495698"/>
                <a:gd name="connsiteY19-968" fmla="*/ 840674 h 2531525"/>
                <a:gd name="connsiteX20-969" fmla="*/ 2214321 w 2495698"/>
                <a:gd name="connsiteY20-970" fmla="*/ 1020292 h 2531525"/>
                <a:gd name="connsiteX21-971" fmla="*/ 2246841 w 2495698"/>
                <a:gd name="connsiteY21-972" fmla="*/ 1303347 h 2531525"/>
                <a:gd name="connsiteX22-973" fmla="*/ 2495698 w 2495698"/>
                <a:gd name="connsiteY22-974" fmla="*/ 1441496 h 2531525"/>
                <a:gd name="connsiteX23-975" fmla="*/ 2396885 w 2495698"/>
                <a:gd name="connsiteY23-976" fmla="*/ 1810269 h 2531525"/>
                <a:gd name="connsiteX24-977" fmla="*/ 2094912 w 2495698"/>
                <a:gd name="connsiteY24-978" fmla="*/ 1805190 h 2531525"/>
                <a:gd name="connsiteX25-979" fmla="*/ 1958644 w 2495698"/>
                <a:gd name="connsiteY25-980" fmla="*/ 1977881 h 2531525"/>
                <a:gd name="connsiteX26-981" fmla="*/ 2057814 w 2495698"/>
                <a:gd name="connsiteY26-982" fmla="*/ 2236715 h 2531525"/>
                <a:gd name="connsiteX27-983" fmla="*/ 1745078 w 2495698"/>
                <a:gd name="connsiteY27-984" fmla="*/ 2455696 h 2531525"/>
                <a:gd name="connsiteX28-985" fmla="*/ 1507869 w 2495698"/>
                <a:gd name="connsiteY28-986" fmla="*/ 2249759 h 2531525"/>
                <a:gd name="connsiteX29-987" fmla="*/ 1251837 w 2495698"/>
                <a:gd name="connsiteY29-988" fmla="*/ 2272543 h 2531525"/>
                <a:gd name="connsiteX30-989" fmla="*/ 1108065 w 2495698"/>
                <a:gd name="connsiteY30-990" fmla="*/ 2531525 h 2531525"/>
                <a:gd name="connsiteX31-991" fmla="*/ 739291 w 2495698"/>
                <a:gd name="connsiteY31-992" fmla="*/ 2432713 h 2531525"/>
                <a:gd name="connsiteX32-993" fmla="*/ 744274 w 2495698"/>
                <a:gd name="connsiteY32-994" fmla="*/ 2136543 h 2531525"/>
                <a:gd name="connsiteX33-995" fmla="*/ 535891 w 2495698"/>
                <a:gd name="connsiteY33-996" fmla="*/ 1973098 h 2531525"/>
                <a:gd name="connsiteX34-997" fmla="*/ 540671 w 2495698"/>
                <a:gd name="connsiteY34-998" fmla="*/ 1983347 h 2531525"/>
                <a:gd name="connsiteX35-999" fmla="*/ 232276 w 2495698"/>
                <a:gd name="connsiteY35-1000" fmla="*/ 2043090 h 2531525"/>
                <a:gd name="connsiteX36-1001" fmla="*/ 70927 w 2495698"/>
                <a:gd name="connsiteY36-1002" fmla="*/ 1697078 h 2531525"/>
                <a:gd name="connsiteX37-1003" fmla="*/ 279495 w 2495698"/>
                <a:gd name="connsiteY37-1004" fmla="*/ 1527966 h 2531525"/>
                <a:gd name="connsiteX38-1005" fmla="*/ 245586 w 2495698"/>
                <a:gd name="connsiteY38-1006" fmla="*/ 1274796 h 2531525"/>
                <a:gd name="connsiteX39-1007" fmla="*/ 0 w 2495698"/>
                <a:gd name="connsiteY39-1008" fmla="*/ 1138462 h 2531525"/>
                <a:gd name="connsiteX40-1009" fmla="*/ 98812 w 2495698"/>
                <a:gd name="connsiteY40-1010" fmla="*/ 769689 h 2531525"/>
                <a:gd name="connsiteX41-1011" fmla="*/ 380240 w 2495698"/>
                <a:gd name="connsiteY41-1012" fmla="*/ 774423 h 2531525"/>
                <a:gd name="connsiteX42-1013" fmla="*/ 516679 w 2495698"/>
                <a:gd name="connsiteY42-1014" fmla="*/ 590627 h 2531525"/>
                <a:gd name="connsiteX43-1015" fmla="*/ 422419 w 2495698"/>
                <a:gd name="connsiteY43-1016" fmla="*/ 299900 h 2531525"/>
                <a:gd name="connsiteX44-1017" fmla="*/ 746189 w 2495698"/>
                <a:gd name="connsiteY44-1018" fmla="*/ 97585 h 2531525"/>
                <a:gd name="connsiteX45-1019" fmla="*/ 972292 w 2495698"/>
                <a:gd name="connsiteY45-1020" fmla="*/ 315656 h 2531525"/>
                <a:gd name="connsiteX46-1021" fmla="*/ 970019 w 2495698"/>
                <a:gd name="connsiteY46-1022" fmla="*/ 317076 h 2531525"/>
                <a:gd name="connsiteX47-1023" fmla="*/ 1248316 w 2495698"/>
                <a:gd name="connsiteY47-1024" fmla="*/ 277231 h 2531525"/>
                <a:gd name="connsiteX48-1025" fmla="*/ 1391137 w 2495698"/>
                <a:gd name="connsiteY48-1026" fmla="*/ 0 h 2531525"/>
                <a:gd name="connsiteX49-1027" fmla="*/ 1759910 w 2495698"/>
                <a:gd name="connsiteY49-1028" fmla="*/ 98812 h 2531525"/>
                <a:gd name="connsiteX0-1029" fmla="*/ 1365628 w 2495698"/>
                <a:gd name="connsiteY0-1030" fmla="*/ 832740 h 2531525"/>
                <a:gd name="connsiteX1-1031" fmla="*/ 804861 w 2495698"/>
                <a:gd name="connsiteY1-1032" fmla="*/ 1156499 h 2531525"/>
                <a:gd name="connsiteX2-1033" fmla="*/ 1128620 w 2495698"/>
                <a:gd name="connsiteY2-1034" fmla="*/ 1717266 h 2531525"/>
                <a:gd name="connsiteX3-1035" fmla="*/ 1689387 w 2495698"/>
                <a:gd name="connsiteY3-1036" fmla="*/ 1393507 h 2531525"/>
                <a:gd name="connsiteX4-1037" fmla="*/ 1365628 w 2495698"/>
                <a:gd name="connsiteY4-1038" fmla="*/ 832740 h 2531525"/>
                <a:gd name="connsiteX5-1039" fmla="*/ 1447099 w 2495698"/>
                <a:gd name="connsiteY5-1040" fmla="*/ 528685 h 2531525"/>
                <a:gd name="connsiteX6-1041" fmla="*/ 1993442 w 2495698"/>
                <a:gd name="connsiteY6-1042" fmla="*/ 1474978 h 2531525"/>
                <a:gd name="connsiteX7-1043" fmla="*/ 1047149 w 2495698"/>
                <a:gd name="connsiteY7-1044" fmla="*/ 2021321 h 2531525"/>
                <a:gd name="connsiteX8-1045" fmla="*/ 500806 w 2495698"/>
                <a:gd name="connsiteY8-1046" fmla="*/ 1075027 h 2531525"/>
                <a:gd name="connsiteX9-1047" fmla="*/ 1447099 w 2495698"/>
                <a:gd name="connsiteY9-1048" fmla="*/ 528685 h 2531525"/>
                <a:gd name="connsiteX10-1049" fmla="*/ 1476725 w 2495698"/>
                <a:gd name="connsiteY10-1050" fmla="*/ 418119 h 2531525"/>
                <a:gd name="connsiteX11-1051" fmla="*/ 390240 w 2495698"/>
                <a:gd name="connsiteY11-1052" fmla="*/ 1045401 h 2531525"/>
                <a:gd name="connsiteX12-1053" fmla="*/ 1017523 w 2495698"/>
                <a:gd name="connsiteY12-1054" fmla="*/ 2131887 h 2531525"/>
                <a:gd name="connsiteX13-1055" fmla="*/ 2104008 w 2495698"/>
                <a:gd name="connsiteY13-1056" fmla="*/ 1504604 h 2531525"/>
                <a:gd name="connsiteX14-1057" fmla="*/ 1476725 w 2495698"/>
                <a:gd name="connsiteY14-1058" fmla="*/ 418119 h 2531525"/>
                <a:gd name="connsiteX15-1059" fmla="*/ 1759910 w 2495698"/>
                <a:gd name="connsiteY15-1060" fmla="*/ 98812 h 2531525"/>
                <a:gd name="connsiteX16-1061" fmla="*/ 1754625 w 2495698"/>
                <a:gd name="connsiteY16-1062" fmla="*/ 412897 h 2531525"/>
                <a:gd name="connsiteX17-1063" fmla="*/ 1954704 w 2495698"/>
                <a:gd name="connsiteY17-1064" fmla="*/ 573108 h 2531525"/>
                <a:gd name="connsiteX18-1065" fmla="*/ 2234317 w 2495698"/>
                <a:gd name="connsiteY18-1066" fmla="*/ 503581 h 2531525"/>
                <a:gd name="connsiteX19-1067" fmla="*/ 2413554 w 2495698"/>
                <a:gd name="connsiteY19-1068" fmla="*/ 840674 h 2531525"/>
                <a:gd name="connsiteX20-1069" fmla="*/ 2214321 w 2495698"/>
                <a:gd name="connsiteY20-1070" fmla="*/ 1020292 h 2531525"/>
                <a:gd name="connsiteX21-1071" fmla="*/ 2246841 w 2495698"/>
                <a:gd name="connsiteY21-1072" fmla="*/ 1303347 h 2531525"/>
                <a:gd name="connsiteX22-1073" fmla="*/ 2495698 w 2495698"/>
                <a:gd name="connsiteY22-1074" fmla="*/ 1441496 h 2531525"/>
                <a:gd name="connsiteX23-1075" fmla="*/ 2396885 w 2495698"/>
                <a:gd name="connsiteY23-1076" fmla="*/ 1810269 h 2531525"/>
                <a:gd name="connsiteX24-1077" fmla="*/ 2094912 w 2495698"/>
                <a:gd name="connsiteY24-1078" fmla="*/ 1805190 h 2531525"/>
                <a:gd name="connsiteX25-1079" fmla="*/ 1958644 w 2495698"/>
                <a:gd name="connsiteY25-1080" fmla="*/ 1977881 h 2531525"/>
                <a:gd name="connsiteX26-1081" fmla="*/ 2057814 w 2495698"/>
                <a:gd name="connsiteY26-1082" fmla="*/ 2236715 h 2531525"/>
                <a:gd name="connsiteX27-1083" fmla="*/ 1745078 w 2495698"/>
                <a:gd name="connsiteY27-1084" fmla="*/ 2455696 h 2531525"/>
                <a:gd name="connsiteX28-1085" fmla="*/ 1507869 w 2495698"/>
                <a:gd name="connsiteY28-1086" fmla="*/ 2249759 h 2531525"/>
                <a:gd name="connsiteX29-1087" fmla="*/ 1251837 w 2495698"/>
                <a:gd name="connsiteY29-1088" fmla="*/ 2272543 h 2531525"/>
                <a:gd name="connsiteX30-1089" fmla="*/ 1108065 w 2495698"/>
                <a:gd name="connsiteY30-1090" fmla="*/ 2531525 h 2531525"/>
                <a:gd name="connsiteX31-1091" fmla="*/ 739291 w 2495698"/>
                <a:gd name="connsiteY31-1092" fmla="*/ 2432713 h 2531525"/>
                <a:gd name="connsiteX32-1093" fmla="*/ 744274 w 2495698"/>
                <a:gd name="connsiteY32-1094" fmla="*/ 2136543 h 2531525"/>
                <a:gd name="connsiteX33-1095" fmla="*/ 535891 w 2495698"/>
                <a:gd name="connsiteY33-1096" fmla="*/ 1973098 h 2531525"/>
                <a:gd name="connsiteX34-1097" fmla="*/ 232276 w 2495698"/>
                <a:gd name="connsiteY34-1098" fmla="*/ 2043090 h 2531525"/>
                <a:gd name="connsiteX35-1099" fmla="*/ 70927 w 2495698"/>
                <a:gd name="connsiteY35-1100" fmla="*/ 1697078 h 2531525"/>
                <a:gd name="connsiteX36-1101" fmla="*/ 279495 w 2495698"/>
                <a:gd name="connsiteY36-1102" fmla="*/ 1527966 h 2531525"/>
                <a:gd name="connsiteX37-1103" fmla="*/ 245586 w 2495698"/>
                <a:gd name="connsiteY37-1104" fmla="*/ 1274796 h 2531525"/>
                <a:gd name="connsiteX38-1105" fmla="*/ 0 w 2495698"/>
                <a:gd name="connsiteY38-1106" fmla="*/ 1138462 h 2531525"/>
                <a:gd name="connsiteX39-1107" fmla="*/ 98812 w 2495698"/>
                <a:gd name="connsiteY39-1108" fmla="*/ 769689 h 2531525"/>
                <a:gd name="connsiteX40-1109" fmla="*/ 380240 w 2495698"/>
                <a:gd name="connsiteY40-1110" fmla="*/ 774423 h 2531525"/>
                <a:gd name="connsiteX41-1111" fmla="*/ 516679 w 2495698"/>
                <a:gd name="connsiteY41-1112" fmla="*/ 590627 h 2531525"/>
                <a:gd name="connsiteX42-1113" fmla="*/ 422419 w 2495698"/>
                <a:gd name="connsiteY42-1114" fmla="*/ 299900 h 2531525"/>
                <a:gd name="connsiteX43-1115" fmla="*/ 746189 w 2495698"/>
                <a:gd name="connsiteY43-1116" fmla="*/ 97585 h 2531525"/>
                <a:gd name="connsiteX44-1117" fmla="*/ 972292 w 2495698"/>
                <a:gd name="connsiteY44-1118" fmla="*/ 315656 h 2531525"/>
                <a:gd name="connsiteX45-1119" fmla="*/ 970019 w 2495698"/>
                <a:gd name="connsiteY45-1120" fmla="*/ 317076 h 2531525"/>
                <a:gd name="connsiteX46-1121" fmla="*/ 1248316 w 2495698"/>
                <a:gd name="connsiteY46-1122" fmla="*/ 277231 h 2531525"/>
                <a:gd name="connsiteX47-1123" fmla="*/ 1391137 w 2495698"/>
                <a:gd name="connsiteY47-1124" fmla="*/ 0 h 2531525"/>
                <a:gd name="connsiteX48-1125" fmla="*/ 1759910 w 2495698"/>
                <a:gd name="connsiteY48-1126" fmla="*/ 98812 h 25315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</a:cxnLst>
              <a:rect l="l" t="t" r="r" b="b"/>
              <a:pathLst>
                <a:path w="2495698" h="2531525">
                  <a:moveTo>
                    <a:pt x="1365628" y="832740"/>
                  </a:moveTo>
                  <a:cubicBezTo>
                    <a:pt x="1121373" y="767293"/>
                    <a:pt x="870309" y="912244"/>
                    <a:pt x="804861" y="1156499"/>
                  </a:cubicBezTo>
                  <a:cubicBezTo>
                    <a:pt x="739413" y="1400754"/>
                    <a:pt x="884365" y="1651818"/>
                    <a:pt x="1128620" y="1717266"/>
                  </a:cubicBezTo>
                  <a:cubicBezTo>
                    <a:pt x="1372875" y="1782713"/>
                    <a:pt x="1623939" y="1637762"/>
                    <a:pt x="1689387" y="1393507"/>
                  </a:cubicBezTo>
                  <a:cubicBezTo>
                    <a:pt x="1754835" y="1149252"/>
                    <a:pt x="1609883" y="898188"/>
                    <a:pt x="1365628" y="832740"/>
                  </a:cubicBezTo>
                  <a:close/>
                  <a:moveTo>
                    <a:pt x="1447099" y="528685"/>
                  </a:moveTo>
                  <a:cubicBezTo>
                    <a:pt x="1859279" y="639128"/>
                    <a:pt x="2103885" y="1062799"/>
                    <a:pt x="1993442" y="1474978"/>
                  </a:cubicBezTo>
                  <a:cubicBezTo>
                    <a:pt x="1882999" y="1887158"/>
                    <a:pt x="1459328" y="2131764"/>
                    <a:pt x="1047149" y="2021321"/>
                  </a:cubicBezTo>
                  <a:cubicBezTo>
                    <a:pt x="634969" y="1910878"/>
                    <a:pt x="390363" y="1487207"/>
                    <a:pt x="500806" y="1075027"/>
                  </a:cubicBezTo>
                  <a:cubicBezTo>
                    <a:pt x="611249" y="662848"/>
                    <a:pt x="1034920" y="418242"/>
                    <a:pt x="1447099" y="528685"/>
                  </a:cubicBezTo>
                  <a:close/>
                  <a:moveTo>
                    <a:pt x="1476725" y="418119"/>
                  </a:moveTo>
                  <a:cubicBezTo>
                    <a:pt x="1003481" y="291314"/>
                    <a:pt x="517045" y="572157"/>
                    <a:pt x="390240" y="1045401"/>
                  </a:cubicBezTo>
                  <a:cubicBezTo>
                    <a:pt x="263435" y="1518646"/>
                    <a:pt x="544279" y="2005081"/>
                    <a:pt x="1017523" y="2131887"/>
                  </a:cubicBezTo>
                  <a:cubicBezTo>
                    <a:pt x="1490767" y="2258692"/>
                    <a:pt x="1977202" y="1977848"/>
                    <a:pt x="2104008" y="1504604"/>
                  </a:cubicBezTo>
                  <a:cubicBezTo>
                    <a:pt x="2230813" y="1031360"/>
                    <a:pt x="1949969" y="544925"/>
                    <a:pt x="1476725" y="418119"/>
                  </a:cubicBezTo>
                  <a:close/>
                  <a:moveTo>
                    <a:pt x="1759910" y="98812"/>
                  </a:moveTo>
                  <a:cubicBezTo>
                    <a:pt x="1758148" y="203507"/>
                    <a:pt x="1756387" y="308202"/>
                    <a:pt x="1754625" y="412897"/>
                  </a:cubicBezTo>
                  <a:lnTo>
                    <a:pt x="1954704" y="573108"/>
                  </a:lnTo>
                  <a:lnTo>
                    <a:pt x="2234317" y="503581"/>
                  </a:lnTo>
                  <a:lnTo>
                    <a:pt x="2413554" y="840674"/>
                  </a:lnTo>
                  <a:lnTo>
                    <a:pt x="2214321" y="1020292"/>
                  </a:lnTo>
                  <a:cubicBezTo>
                    <a:pt x="2239296" y="1111262"/>
                    <a:pt x="2251067" y="1206519"/>
                    <a:pt x="2246841" y="1303347"/>
                  </a:cubicBezTo>
                  <a:lnTo>
                    <a:pt x="2495698" y="1441496"/>
                  </a:lnTo>
                  <a:lnTo>
                    <a:pt x="2396885" y="1810269"/>
                  </a:lnTo>
                  <a:lnTo>
                    <a:pt x="2094912" y="1805190"/>
                  </a:lnTo>
                  <a:cubicBezTo>
                    <a:pt x="2056732" y="1868983"/>
                    <a:pt x="2010475" y="1926517"/>
                    <a:pt x="1958644" y="1977881"/>
                  </a:cubicBezTo>
                  <a:lnTo>
                    <a:pt x="2057814" y="2236715"/>
                  </a:lnTo>
                  <a:lnTo>
                    <a:pt x="1745078" y="2455696"/>
                  </a:lnTo>
                  <a:lnTo>
                    <a:pt x="1507869" y="2249759"/>
                  </a:lnTo>
                  <a:lnTo>
                    <a:pt x="1251837" y="2272543"/>
                  </a:lnTo>
                  <a:lnTo>
                    <a:pt x="1108065" y="2531525"/>
                  </a:lnTo>
                  <a:lnTo>
                    <a:pt x="739291" y="2432713"/>
                  </a:lnTo>
                  <a:lnTo>
                    <a:pt x="744274" y="2136543"/>
                  </a:lnTo>
                  <a:cubicBezTo>
                    <a:pt x="666128" y="2092006"/>
                    <a:pt x="595548" y="2037539"/>
                    <a:pt x="535891" y="1973098"/>
                  </a:cubicBezTo>
                  <a:lnTo>
                    <a:pt x="232276" y="2043090"/>
                  </a:lnTo>
                  <a:lnTo>
                    <a:pt x="70927" y="1697078"/>
                  </a:lnTo>
                  <a:lnTo>
                    <a:pt x="279495" y="1527966"/>
                  </a:lnTo>
                  <a:cubicBezTo>
                    <a:pt x="257233" y="1446371"/>
                    <a:pt x="245603" y="1361336"/>
                    <a:pt x="245586" y="1274796"/>
                  </a:cubicBezTo>
                  <a:lnTo>
                    <a:pt x="0" y="1138462"/>
                  </a:lnTo>
                  <a:lnTo>
                    <a:pt x="98812" y="769689"/>
                  </a:lnTo>
                  <a:lnTo>
                    <a:pt x="380240" y="774423"/>
                  </a:lnTo>
                  <a:cubicBezTo>
                    <a:pt x="418421" y="707046"/>
                    <a:pt x="464524" y="645614"/>
                    <a:pt x="516679" y="590627"/>
                  </a:cubicBezTo>
                  <a:lnTo>
                    <a:pt x="422419" y="299900"/>
                  </a:lnTo>
                  <a:lnTo>
                    <a:pt x="746189" y="97585"/>
                  </a:lnTo>
                  <a:lnTo>
                    <a:pt x="972292" y="315656"/>
                  </a:lnTo>
                  <a:lnTo>
                    <a:pt x="970019" y="317076"/>
                  </a:lnTo>
                  <a:cubicBezTo>
                    <a:pt x="1058903" y="289108"/>
                    <a:pt x="1152743" y="276181"/>
                    <a:pt x="1248316" y="277231"/>
                  </a:cubicBezTo>
                  <a:lnTo>
                    <a:pt x="1391137" y="0"/>
                  </a:lnTo>
                  <a:lnTo>
                    <a:pt x="1759910" y="98812"/>
                  </a:lnTo>
                  <a:close/>
                </a:path>
              </a:pathLst>
            </a:custGeom>
            <a:solidFill>
              <a:srgbClr val="98DC5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10" name="Oval 21">
              <a:extLst>
                <a:ext uri="{FF2B5EF4-FFF2-40B4-BE49-F238E27FC236}">
                  <a16:creationId xmlns:a16="http://schemas.microsoft.com/office/drawing/2014/main" id="{A8DA240B-F3DC-DF5C-9A98-D013AD7A17A9}"/>
                </a:ext>
              </a:extLst>
            </p:cNvPr>
            <p:cNvSpPr/>
            <p:nvPr/>
          </p:nvSpPr>
          <p:spPr>
            <a:xfrm rot="17537713" flipV="1">
              <a:off x="4703331" y="1414998"/>
              <a:ext cx="1090840" cy="1106497"/>
            </a:xfrm>
            <a:custGeom>
              <a:avLst/>
              <a:gdLst>
                <a:gd name="connsiteX0" fmla="*/ 1365628 w 2495698"/>
                <a:gd name="connsiteY0" fmla="*/ 832740 h 2531525"/>
                <a:gd name="connsiteX1" fmla="*/ 804861 w 2495698"/>
                <a:gd name="connsiteY1" fmla="*/ 1156499 h 2531525"/>
                <a:gd name="connsiteX2" fmla="*/ 1128620 w 2495698"/>
                <a:gd name="connsiteY2" fmla="*/ 1717266 h 2531525"/>
                <a:gd name="connsiteX3" fmla="*/ 1689387 w 2495698"/>
                <a:gd name="connsiteY3" fmla="*/ 1393507 h 2531525"/>
                <a:gd name="connsiteX4" fmla="*/ 1365628 w 2495698"/>
                <a:gd name="connsiteY4" fmla="*/ 832740 h 2531525"/>
                <a:gd name="connsiteX5" fmla="*/ 1447099 w 2495698"/>
                <a:gd name="connsiteY5" fmla="*/ 528685 h 2531525"/>
                <a:gd name="connsiteX6" fmla="*/ 1993442 w 2495698"/>
                <a:gd name="connsiteY6" fmla="*/ 1474978 h 2531525"/>
                <a:gd name="connsiteX7" fmla="*/ 1047149 w 2495698"/>
                <a:gd name="connsiteY7" fmla="*/ 2021321 h 2531525"/>
                <a:gd name="connsiteX8" fmla="*/ 500806 w 2495698"/>
                <a:gd name="connsiteY8" fmla="*/ 1075027 h 2531525"/>
                <a:gd name="connsiteX9" fmla="*/ 1447099 w 2495698"/>
                <a:gd name="connsiteY9" fmla="*/ 528685 h 2531525"/>
                <a:gd name="connsiteX10" fmla="*/ 1476725 w 2495698"/>
                <a:gd name="connsiteY10" fmla="*/ 418119 h 2531525"/>
                <a:gd name="connsiteX11" fmla="*/ 390240 w 2495698"/>
                <a:gd name="connsiteY11" fmla="*/ 1045401 h 2531525"/>
                <a:gd name="connsiteX12" fmla="*/ 1017523 w 2495698"/>
                <a:gd name="connsiteY12" fmla="*/ 2131887 h 2531525"/>
                <a:gd name="connsiteX13" fmla="*/ 2104008 w 2495698"/>
                <a:gd name="connsiteY13" fmla="*/ 1504604 h 2531525"/>
                <a:gd name="connsiteX14" fmla="*/ 1476725 w 2495698"/>
                <a:gd name="connsiteY14" fmla="*/ 418119 h 2531525"/>
                <a:gd name="connsiteX15" fmla="*/ 1759910 w 2495698"/>
                <a:gd name="connsiteY15" fmla="*/ 98812 h 2531525"/>
                <a:gd name="connsiteX16" fmla="*/ 1754625 w 2495698"/>
                <a:gd name="connsiteY16" fmla="*/ 412897 h 2531525"/>
                <a:gd name="connsiteX17" fmla="*/ 1744979 w 2495698"/>
                <a:gd name="connsiteY17" fmla="*/ 410312 h 2531525"/>
                <a:gd name="connsiteX18" fmla="*/ 1954704 w 2495698"/>
                <a:gd name="connsiteY18" fmla="*/ 573108 h 2531525"/>
                <a:gd name="connsiteX19" fmla="*/ 2234317 w 2495698"/>
                <a:gd name="connsiteY19" fmla="*/ 503581 h 2531525"/>
                <a:gd name="connsiteX20" fmla="*/ 2413554 w 2495698"/>
                <a:gd name="connsiteY20" fmla="*/ 840674 h 2531525"/>
                <a:gd name="connsiteX21" fmla="*/ 2214321 w 2495698"/>
                <a:gd name="connsiteY21" fmla="*/ 1020292 h 2531525"/>
                <a:gd name="connsiteX22" fmla="*/ 2246841 w 2495698"/>
                <a:gd name="connsiteY22" fmla="*/ 1303347 h 2531525"/>
                <a:gd name="connsiteX23" fmla="*/ 2495698 w 2495698"/>
                <a:gd name="connsiteY23" fmla="*/ 1441496 h 2531525"/>
                <a:gd name="connsiteX24" fmla="*/ 2396885 w 2495698"/>
                <a:gd name="connsiteY24" fmla="*/ 1810269 h 2531525"/>
                <a:gd name="connsiteX25" fmla="*/ 2094912 w 2495698"/>
                <a:gd name="connsiteY25" fmla="*/ 1805190 h 2531525"/>
                <a:gd name="connsiteX26" fmla="*/ 1958644 w 2495698"/>
                <a:gd name="connsiteY26" fmla="*/ 1977881 h 2531525"/>
                <a:gd name="connsiteX27" fmla="*/ 2057814 w 2495698"/>
                <a:gd name="connsiteY27" fmla="*/ 2236715 h 2531525"/>
                <a:gd name="connsiteX28" fmla="*/ 1745078 w 2495698"/>
                <a:gd name="connsiteY28" fmla="*/ 2455696 h 2531525"/>
                <a:gd name="connsiteX29" fmla="*/ 1507869 w 2495698"/>
                <a:gd name="connsiteY29" fmla="*/ 2249759 h 2531525"/>
                <a:gd name="connsiteX30" fmla="*/ 1536736 w 2495698"/>
                <a:gd name="connsiteY30" fmla="*/ 2229547 h 2531525"/>
                <a:gd name="connsiteX31" fmla="*/ 1251837 w 2495698"/>
                <a:gd name="connsiteY31" fmla="*/ 2272543 h 2531525"/>
                <a:gd name="connsiteX32" fmla="*/ 1108065 w 2495698"/>
                <a:gd name="connsiteY32" fmla="*/ 2531525 h 2531525"/>
                <a:gd name="connsiteX33" fmla="*/ 739291 w 2495698"/>
                <a:gd name="connsiteY33" fmla="*/ 2432713 h 2531525"/>
                <a:gd name="connsiteX34" fmla="*/ 744274 w 2495698"/>
                <a:gd name="connsiteY34" fmla="*/ 2136543 h 2531525"/>
                <a:gd name="connsiteX35" fmla="*/ 535891 w 2495698"/>
                <a:gd name="connsiteY35" fmla="*/ 1973098 h 2531525"/>
                <a:gd name="connsiteX36" fmla="*/ 540671 w 2495698"/>
                <a:gd name="connsiteY36" fmla="*/ 1983347 h 2531525"/>
                <a:gd name="connsiteX37" fmla="*/ 232276 w 2495698"/>
                <a:gd name="connsiteY37" fmla="*/ 2043090 h 2531525"/>
                <a:gd name="connsiteX38" fmla="*/ 70927 w 2495698"/>
                <a:gd name="connsiteY38" fmla="*/ 1697078 h 2531525"/>
                <a:gd name="connsiteX39" fmla="*/ 279495 w 2495698"/>
                <a:gd name="connsiteY39" fmla="*/ 1527966 h 2531525"/>
                <a:gd name="connsiteX40" fmla="*/ 245586 w 2495698"/>
                <a:gd name="connsiteY40" fmla="*/ 1274796 h 2531525"/>
                <a:gd name="connsiteX41" fmla="*/ 0 w 2495698"/>
                <a:gd name="connsiteY41" fmla="*/ 1138462 h 2531525"/>
                <a:gd name="connsiteX42" fmla="*/ 98812 w 2495698"/>
                <a:gd name="connsiteY42" fmla="*/ 769689 h 2531525"/>
                <a:gd name="connsiteX43" fmla="*/ 380240 w 2495698"/>
                <a:gd name="connsiteY43" fmla="*/ 774423 h 2531525"/>
                <a:gd name="connsiteX44" fmla="*/ 516679 w 2495698"/>
                <a:gd name="connsiteY44" fmla="*/ 590627 h 2531525"/>
                <a:gd name="connsiteX45" fmla="*/ 422419 w 2495698"/>
                <a:gd name="connsiteY45" fmla="*/ 299900 h 2531525"/>
                <a:gd name="connsiteX46" fmla="*/ 746189 w 2495698"/>
                <a:gd name="connsiteY46" fmla="*/ 97585 h 2531525"/>
                <a:gd name="connsiteX47" fmla="*/ 972292 w 2495698"/>
                <a:gd name="connsiteY47" fmla="*/ 315656 h 2531525"/>
                <a:gd name="connsiteX48" fmla="*/ 970019 w 2495698"/>
                <a:gd name="connsiteY48" fmla="*/ 317076 h 2531525"/>
                <a:gd name="connsiteX49" fmla="*/ 1248316 w 2495698"/>
                <a:gd name="connsiteY49" fmla="*/ 277231 h 2531525"/>
                <a:gd name="connsiteX50" fmla="*/ 1238669 w 2495698"/>
                <a:gd name="connsiteY50" fmla="*/ 274647 h 2531525"/>
                <a:gd name="connsiteX51" fmla="*/ 1391137 w 2495698"/>
                <a:gd name="connsiteY51" fmla="*/ 0 h 2531525"/>
                <a:gd name="connsiteX52" fmla="*/ 1759910 w 2495698"/>
                <a:gd name="connsiteY52" fmla="*/ 98812 h 2531525"/>
                <a:gd name="connsiteX0-1" fmla="*/ 1365628 w 2495698"/>
                <a:gd name="connsiteY0-2" fmla="*/ 832740 h 2531525"/>
                <a:gd name="connsiteX1-3" fmla="*/ 804861 w 2495698"/>
                <a:gd name="connsiteY1-4" fmla="*/ 1156499 h 2531525"/>
                <a:gd name="connsiteX2-5" fmla="*/ 1128620 w 2495698"/>
                <a:gd name="connsiteY2-6" fmla="*/ 1717266 h 2531525"/>
                <a:gd name="connsiteX3-7" fmla="*/ 1689387 w 2495698"/>
                <a:gd name="connsiteY3-8" fmla="*/ 1393507 h 2531525"/>
                <a:gd name="connsiteX4-9" fmla="*/ 1365628 w 2495698"/>
                <a:gd name="connsiteY4-10" fmla="*/ 832740 h 2531525"/>
                <a:gd name="connsiteX5-11" fmla="*/ 1447099 w 2495698"/>
                <a:gd name="connsiteY5-12" fmla="*/ 528685 h 2531525"/>
                <a:gd name="connsiteX6-13" fmla="*/ 1993442 w 2495698"/>
                <a:gd name="connsiteY6-14" fmla="*/ 1474978 h 2531525"/>
                <a:gd name="connsiteX7-15" fmla="*/ 1047149 w 2495698"/>
                <a:gd name="connsiteY7-16" fmla="*/ 2021321 h 2531525"/>
                <a:gd name="connsiteX8-17" fmla="*/ 500806 w 2495698"/>
                <a:gd name="connsiteY8-18" fmla="*/ 1075027 h 2531525"/>
                <a:gd name="connsiteX9-19" fmla="*/ 1447099 w 2495698"/>
                <a:gd name="connsiteY9-20" fmla="*/ 528685 h 2531525"/>
                <a:gd name="connsiteX10-21" fmla="*/ 1476725 w 2495698"/>
                <a:gd name="connsiteY10-22" fmla="*/ 418119 h 2531525"/>
                <a:gd name="connsiteX11-23" fmla="*/ 390240 w 2495698"/>
                <a:gd name="connsiteY11-24" fmla="*/ 1045401 h 2531525"/>
                <a:gd name="connsiteX12-25" fmla="*/ 1017523 w 2495698"/>
                <a:gd name="connsiteY12-26" fmla="*/ 2131887 h 2531525"/>
                <a:gd name="connsiteX13-27" fmla="*/ 2104008 w 2495698"/>
                <a:gd name="connsiteY13-28" fmla="*/ 1504604 h 2531525"/>
                <a:gd name="connsiteX14-29" fmla="*/ 1476725 w 2495698"/>
                <a:gd name="connsiteY14-30" fmla="*/ 418119 h 2531525"/>
                <a:gd name="connsiteX15-31" fmla="*/ 1759910 w 2495698"/>
                <a:gd name="connsiteY15-32" fmla="*/ 98812 h 2531525"/>
                <a:gd name="connsiteX16-33" fmla="*/ 1754625 w 2495698"/>
                <a:gd name="connsiteY16-34" fmla="*/ 412897 h 2531525"/>
                <a:gd name="connsiteX17-35" fmla="*/ 1744979 w 2495698"/>
                <a:gd name="connsiteY17-36" fmla="*/ 410312 h 2531525"/>
                <a:gd name="connsiteX18-37" fmla="*/ 1954704 w 2495698"/>
                <a:gd name="connsiteY18-38" fmla="*/ 573108 h 2531525"/>
                <a:gd name="connsiteX19-39" fmla="*/ 2234317 w 2495698"/>
                <a:gd name="connsiteY19-40" fmla="*/ 503581 h 2531525"/>
                <a:gd name="connsiteX20-41" fmla="*/ 2413554 w 2495698"/>
                <a:gd name="connsiteY20-42" fmla="*/ 840674 h 2531525"/>
                <a:gd name="connsiteX21-43" fmla="*/ 2214321 w 2495698"/>
                <a:gd name="connsiteY21-44" fmla="*/ 1020292 h 2531525"/>
                <a:gd name="connsiteX22-45" fmla="*/ 2246841 w 2495698"/>
                <a:gd name="connsiteY22-46" fmla="*/ 1303347 h 2531525"/>
                <a:gd name="connsiteX23-47" fmla="*/ 2495698 w 2495698"/>
                <a:gd name="connsiteY23-48" fmla="*/ 1441496 h 2531525"/>
                <a:gd name="connsiteX24-49" fmla="*/ 2396885 w 2495698"/>
                <a:gd name="connsiteY24-50" fmla="*/ 1810269 h 2531525"/>
                <a:gd name="connsiteX25-51" fmla="*/ 2094912 w 2495698"/>
                <a:gd name="connsiteY25-52" fmla="*/ 1805190 h 2531525"/>
                <a:gd name="connsiteX26-53" fmla="*/ 1958644 w 2495698"/>
                <a:gd name="connsiteY26-54" fmla="*/ 1977881 h 2531525"/>
                <a:gd name="connsiteX27-55" fmla="*/ 2057814 w 2495698"/>
                <a:gd name="connsiteY27-56" fmla="*/ 2236715 h 2531525"/>
                <a:gd name="connsiteX28-57" fmla="*/ 1745078 w 2495698"/>
                <a:gd name="connsiteY28-58" fmla="*/ 2455696 h 2531525"/>
                <a:gd name="connsiteX29-59" fmla="*/ 1507869 w 2495698"/>
                <a:gd name="connsiteY29-60" fmla="*/ 2249759 h 2531525"/>
                <a:gd name="connsiteX30-61" fmla="*/ 1536736 w 2495698"/>
                <a:gd name="connsiteY30-62" fmla="*/ 2229547 h 2531525"/>
                <a:gd name="connsiteX31-63" fmla="*/ 1251837 w 2495698"/>
                <a:gd name="connsiteY31-64" fmla="*/ 2272543 h 2531525"/>
                <a:gd name="connsiteX32-65" fmla="*/ 1108065 w 2495698"/>
                <a:gd name="connsiteY32-66" fmla="*/ 2531525 h 2531525"/>
                <a:gd name="connsiteX33-67" fmla="*/ 739291 w 2495698"/>
                <a:gd name="connsiteY33-68" fmla="*/ 2432713 h 2531525"/>
                <a:gd name="connsiteX34-69" fmla="*/ 744274 w 2495698"/>
                <a:gd name="connsiteY34-70" fmla="*/ 2136543 h 2531525"/>
                <a:gd name="connsiteX35-71" fmla="*/ 535891 w 2495698"/>
                <a:gd name="connsiteY35-72" fmla="*/ 1973098 h 2531525"/>
                <a:gd name="connsiteX36-73" fmla="*/ 540671 w 2495698"/>
                <a:gd name="connsiteY36-74" fmla="*/ 1983347 h 2531525"/>
                <a:gd name="connsiteX37-75" fmla="*/ 232276 w 2495698"/>
                <a:gd name="connsiteY37-76" fmla="*/ 2043090 h 2531525"/>
                <a:gd name="connsiteX38-77" fmla="*/ 70927 w 2495698"/>
                <a:gd name="connsiteY38-78" fmla="*/ 1697078 h 2531525"/>
                <a:gd name="connsiteX39-79" fmla="*/ 279495 w 2495698"/>
                <a:gd name="connsiteY39-80" fmla="*/ 1527966 h 2531525"/>
                <a:gd name="connsiteX40-81" fmla="*/ 245586 w 2495698"/>
                <a:gd name="connsiteY40-82" fmla="*/ 1274796 h 2531525"/>
                <a:gd name="connsiteX41-83" fmla="*/ 0 w 2495698"/>
                <a:gd name="connsiteY41-84" fmla="*/ 1138462 h 2531525"/>
                <a:gd name="connsiteX42-85" fmla="*/ 98812 w 2495698"/>
                <a:gd name="connsiteY42-86" fmla="*/ 769689 h 2531525"/>
                <a:gd name="connsiteX43-87" fmla="*/ 380240 w 2495698"/>
                <a:gd name="connsiteY43-88" fmla="*/ 774423 h 2531525"/>
                <a:gd name="connsiteX44-89" fmla="*/ 516679 w 2495698"/>
                <a:gd name="connsiteY44-90" fmla="*/ 590627 h 2531525"/>
                <a:gd name="connsiteX45-91" fmla="*/ 422419 w 2495698"/>
                <a:gd name="connsiteY45-92" fmla="*/ 299900 h 2531525"/>
                <a:gd name="connsiteX46-93" fmla="*/ 746189 w 2495698"/>
                <a:gd name="connsiteY46-94" fmla="*/ 97585 h 2531525"/>
                <a:gd name="connsiteX47-95" fmla="*/ 972292 w 2495698"/>
                <a:gd name="connsiteY47-96" fmla="*/ 315656 h 2531525"/>
                <a:gd name="connsiteX48-97" fmla="*/ 970019 w 2495698"/>
                <a:gd name="connsiteY48-98" fmla="*/ 317076 h 2531525"/>
                <a:gd name="connsiteX49-99" fmla="*/ 1248316 w 2495698"/>
                <a:gd name="connsiteY49-100" fmla="*/ 277231 h 2531525"/>
                <a:gd name="connsiteX50-101" fmla="*/ 1238669 w 2495698"/>
                <a:gd name="connsiteY50-102" fmla="*/ 274647 h 2531525"/>
                <a:gd name="connsiteX51-103" fmla="*/ 1391137 w 2495698"/>
                <a:gd name="connsiteY51-104" fmla="*/ 0 h 2531525"/>
                <a:gd name="connsiteX52-105" fmla="*/ 1759910 w 2495698"/>
                <a:gd name="connsiteY52-106" fmla="*/ 98812 h 2531525"/>
                <a:gd name="connsiteX0-107" fmla="*/ 1365628 w 2495698"/>
                <a:gd name="connsiteY0-108" fmla="*/ 832740 h 2531525"/>
                <a:gd name="connsiteX1-109" fmla="*/ 804861 w 2495698"/>
                <a:gd name="connsiteY1-110" fmla="*/ 1156499 h 2531525"/>
                <a:gd name="connsiteX2-111" fmla="*/ 1128620 w 2495698"/>
                <a:gd name="connsiteY2-112" fmla="*/ 1717266 h 2531525"/>
                <a:gd name="connsiteX3-113" fmla="*/ 1689387 w 2495698"/>
                <a:gd name="connsiteY3-114" fmla="*/ 1393507 h 2531525"/>
                <a:gd name="connsiteX4-115" fmla="*/ 1365628 w 2495698"/>
                <a:gd name="connsiteY4-116" fmla="*/ 832740 h 2531525"/>
                <a:gd name="connsiteX5-117" fmla="*/ 1447099 w 2495698"/>
                <a:gd name="connsiteY5-118" fmla="*/ 528685 h 2531525"/>
                <a:gd name="connsiteX6-119" fmla="*/ 1993442 w 2495698"/>
                <a:gd name="connsiteY6-120" fmla="*/ 1474978 h 2531525"/>
                <a:gd name="connsiteX7-121" fmla="*/ 1047149 w 2495698"/>
                <a:gd name="connsiteY7-122" fmla="*/ 2021321 h 2531525"/>
                <a:gd name="connsiteX8-123" fmla="*/ 500806 w 2495698"/>
                <a:gd name="connsiteY8-124" fmla="*/ 1075027 h 2531525"/>
                <a:gd name="connsiteX9-125" fmla="*/ 1447099 w 2495698"/>
                <a:gd name="connsiteY9-126" fmla="*/ 528685 h 2531525"/>
                <a:gd name="connsiteX10-127" fmla="*/ 1476725 w 2495698"/>
                <a:gd name="connsiteY10-128" fmla="*/ 418119 h 2531525"/>
                <a:gd name="connsiteX11-129" fmla="*/ 390240 w 2495698"/>
                <a:gd name="connsiteY11-130" fmla="*/ 1045401 h 2531525"/>
                <a:gd name="connsiteX12-131" fmla="*/ 1017523 w 2495698"/>
                <a:gd name="connsiteY12-132" fmla="*/ 2131887 h 2531525"/>
                <a:gd name="connsiteX13-133" fmla="*/ 2104008 w 2495698"/>
                <a:gd name="connsiteY13-134" fmla="*/ 1504604 h 2531525"/>
                <a:gd name="connsiteX14-135" fmla="*/ 1476725 w 2495698"/>
                <a:gd name="connsiteY14-136" fmla="*/ 418119 h 2531525"/>
                <a:gd name="connsiteX15-137" fmla="*/ 1759910 w 2495698"/>
                <a:gd name="connsiteY15-138" fmla="*/ 98812 h 2531525"/>
                <a:gd name="connsiteX16-139" fmla="*/ 1754625 w 2495698"/>
                <a:gd name="connsiteY16-140" fmla="*/ 412897 h 2531525"/>
                <a:gd name="connsiteX17-141" fmla="*/ 1744979 w 2495698"/>
                <a:gd name="connsiteY17-142" fmla="*/ 410312 h 2531525"/>
                <a:gd name="connsiteX18-143" fmla="*/ 1954704 w 2495698"/>
                <a:gd name="connsiteY18-144" fmla="*/ 573108 h 2531525"/>
                <a:gd name="connsiteX19-145" fmla="*/ 2234317 w 2495698"/>
                <a:gd name="connsiteY19-146" fmla="*/ 503581 h 2531525"/>
                <a:gd name="connsiteX20-147" fmla="*/ 2413554 w 2495698"/>
                <a:gd name="connsiteY20-148" fmla="*/ 840674 h 2531525"/>
                <a:gd name="connsiteX21-149" fmla="*/ 2214321 w 2495698"/>
                <a:gd name="connsiteY21-150" fmla="*/ 1020292 h 2531525"/>
                <a:gd name="connsiteX22-151" fmla="*/ 2246841 w 2495698"/>
                <a:gd name="connsiteY22-152" fmla="*/ 1303347 h 2531525"/>
                <a:gd name="connsiteX23-153" fmla="*/ 2495698 w 2495698"/>
                <a:gd name="connsiteY23-154" fmla="*/ 1441496 h 2531525"/>
                <a:gd name="connsiteX24-155" fmla="*/ 2396885 w 2495698"/>
                <a:gd name="connsiteY24-156" fmla="*/ 1810269 h 2531525"/>
                <a:gd name="connsiteX25-157" fmla="*/ 2094912 w 2495698"/>
                <a:gd name="connsiteY25-158" fmla="*/ 1805190 h 2531525"/>
                <a:gd name="connsiteX26-159" fmla="*/ 1958644 w 2495698"/>
                <a:gd name="connsiteY26-160" fmla="*/ 1977881 h 2531525"/>
                <a:gd name="connsiteX27-161" fmla="*/ 2057814 w 2495698"/>
                <a:gd name="connsiteY27-162" fmla="*/ 2236715 h 2531525"/>
                <a:gd name="connsiteX28-163" fmla="*/ 1745078 w 2495698"/>
                <a:gd name="connsiteY28-164" fmla="*/ 2455696 h 2531525"/>
                <a:gd name="connsiteX29-165" fmla="*/ 1507869 w 2495698"/>
                <a:gd name="connsiteY29-166" fmla="*/ 2249759 h 2531525"/>
                <a:gd name="connsiteX30-167" fmla="*/ 1251837 w 2495698"/>
                <a:gd name="connsiteY30-168" fmla="*/ 2272543 h 2531525"/>
                <a:gd name="connsiteX31-169" fmla="*/ 1108065 w 2495698"/>
                <a:gd name="connsiteY31-170" fmla="*/ 2531525 h 2531525"/>
                <a:gd name="connsiteX32-171" fmla="*/ 739291 w 2495698"/>
                <a:gd name="connsiteY32-172" fmla="*/ 2432713 h 2531525"/>
                <a:gd name="connsiteX33-173" fmla="*/ 744274 w 2495698"/>
                <a:gd name="connsiteY33-174" fmla="*/ 2136543 h 2531525"/>
                <a:gd name="connsiteX34-175" fmla="*/ 535891 w 2495698"/>
                <a:gd name="connsiteY34-176" fmla="*/ 1973098 h 2531525"/>
                <a:gd name="connsiteX35-177" fmla="*/ 540671 w 2495698"/>
                <a:gd name="connsiteY35-178" fmla="*/ 1983347 h 2531525"/>
                <a:gd name="connsiteX36-179" fmla="*/ 232276 w 2495698"/>
                <a:gd name="connsiteY36-180" fmla="*/ 2043090 h 2531525"/>
                <a:gd name="connsiteX37-181" fmla="*/ 70927 w 2495698"/>
                <a:gd name="connsiteY37-182" fmla="*/ 1697078 h 2531525"/>
                <a:gd name="connsiteX38-183" fmla="*/ 279495 w 2495698"/>
                <a:gd name="connsiteY38-184" fmla="*/ 1527966 h 2531525"/>
                <a:gd name="connsiteX39-185" fmla="*/ 245586 w 2495698"/>
                <a:gd name="connsiteY39-186" fmla="*/ 1274796 h 2531525"/>
                <a:gd name="connsiteX40-187" fmla="*/ 0 w 2495698"/>
                <a:gd name="connsiteY40-188" fmla="*/ 1138462 h 2531525"/>
                <a:gd name="connsiteX41-189" fmla="*/ 98812 w 2495698"/>
                <a:gd name="connsiteY41-190" fmla="*/ 769689 h 2531525"/>
                <a:gd name="connsiteX42-191" fmla="*/ 380240 w 2495698"/>
                <a:gd name="connsiteY42-192" fmla="*/ 774423 h 2531525"/>
                <a:gd name="connsiteX43-193" fmla="*/ 516679 w 2495698"/>
                <a:gd name="connsiteY43-194" fmla="*/ 590627 h 2531525"/>
                <a:gd name="connsiteX44-195" fmla="*/ 422419 w 2495698"/>
                <a:gd name="connsiteY44-196" fmla="*/ 299900 h 2531525"/>
                <a:gd name="connsiteX45-197" fmla="*/ 746189 w 2495698"/>
                <a:gd name="connsiteY45-198" fmla="*/ 97585 h 2531525"/>
                <a:gd name="connsiteX46-199" fmla="*/ 972292 w 2495698"/>
                <a:gd name="connsiteY46-200" fmla="*/ 315656 h 2531525"/>
                <a:gd name="connsiteX47-201" fmla="*/ 970019 w 2495698"/>
                <a:gd name="connsiteY47-202" fmla="*/ 317076 h 2531525"/>
                <a:gd name="connsiteX48-203" fmla="*/ 1248316 w 2495698"/>
                <a:gd name="connsiteY48-204" fmla="*/ 277231 h 2531525"/>
                <a:gd name="connsiteX49-205" fmla="*/ 1238669 w 2495698"/>
                <a:gd name="connsiteY49-206" fmla="*/ 274647 h 2531525"/>
                <a:gd name="connsiteX50-207" fmla="*/ 1391137 w 2495698"/>
                <a:gd name="connsiteY50-208" fmla="*/ 0 h 2531525"/>
                <a:gd name="connsiteX51-209" fmla="*/ 1759910 w 2495698"/>
                <a:gd name="connsiteY51-210" fmla="*/ 98812 h 2531525"/>
                <a:gd name="connsiteX0-211" fmla="*/ 1365628 w 2495698"/>
                <a:gd name="connsiteY0-212" fmla="*/ 832740 h 2531525"/>
                <a:gd name="connsiteX1-213" fmla="*/ 804861 w 2495698"/>
                <a:gd name="connsiteY1-214" fmla="*/ 1156499 h 2531525"/>
                <a:gd name="connsiteX2-215" fmla="*/ 1128620 w 2495698"/>
                <a:gd name="connsiteY2-216" fmla="*/ 1717266 h 2531525"/>
                <a:gd name="connsiteX3-217" fmla="*/ 1689387 w 2495698"/>
                <a:gd name="connsiteY3-218" fmla="*/ 1393507 h 2531525"/>
                <a:gd name="connsiteX4-219" fmla="*/ 1365628 w 2495698"/>
                <a:gd name="connsiteY4-220" fmla="*/ 832740 h 2531525"/>
                <a:gd name="connsiteX5-221" fmla="*/ 1447099 w 2495698"/>
                <a:gd name="connsiteY5-222" fmla="*/ 528685 h 2531525"/>
                <a:gd name="connsiteX6-223" fmla="*/ 1993442 w 2495698"/>
                <a:gd name="connsiteY6-224" fmla="*/ 1474978 h 2531525"/>
                <a:gd name="connsiteX7-225" fmla="*/ 1047149 w 2495698"/>
                <a:gd name="connsiteY7-226" fmla="*/ 2021321 h 2531525"/>
                <a:gd name="connsiteX8-227" fmla="*/ 500806 w 2495698"/>
                <a:gd name="connsiteY8-228" fmla="*/ 1075027 h 2531525"/>
                <a:gd name="connsiteX9-229" fmla="*/ 1447099 w 2495698"/>
                <a:gd name="connsiteY9-230" fmla="*/ 528685 h 2531525"/>
                <a:gd name="connsiteX10-231" fmla="*/ 1476725 w 2495698"/>
                <a:gd name="connsiteY10-232" fmla="*/ 418119 h 2531525"/>
                <a:gd name="connsiteX11-233" fmla="*/ 390240 w 2495698"/>
                <a:gd name="connsiteY11-234" fmla="*/ 1045401 h 2531525"/>
                <a:gd name="connsiteX12-235" fmla="*/ 1017523 w 2495698"/>
                <a:gd name="connsiteY12-236" fmla="*/ 2131887 h 2531525"/>
                <a:gd name="connsiteX13-237" fmla="*/ 2104008 w 2495698"/>
                <a:gd name="connsiteY13-238" fmla="*/ 1504604 h 2531525"/>
                <a:gd name="connsiteX14-239" fmla="*/ 1476725 w 2495698"/>
                <a:gd name="connsiteY14-240" fmla="*/ 418119 h 2531525"/>
                <a:gd name="connsiteX15-241" fmla="*/ 1759910 w 2495698"/>
                <a:gd name="connsiteY15-242" fmla="*/ 98812 h 2531525"/>
                <a:gd name="connsiteX16-243" fmla="*/ 1754625 w 2495698"/>
                <a:gd name="connsiteY16-244" fmla="*/ 412897 h 2531525"/>
                <a:gd name="connsiteX17-245" fmla="*/ 1744979 w 2495698"/>
                <a:gd name="connsiteY17-246" fmla="*/ 410312 h 2531525"/>
                <a:gd name="connsiteX18-247" fmla="*/ 1954704 w 2495698"/>
                <a:gd name="connsiteY18-248" fmla="*/ 573108 h 2531525"/>
                <a:gd name="connsiteX19-249" fmla="*/ 2234317 w 2495698"/>
                <a:gd name="connsiteY19-250" fmla="*/ 503581 h 2531525"/>
                <a:gd name="connsiteX20-251" fmla="*/ 2413554 w 2495698"/>
                <a:gd name="connsiteY20-252" fmla="*/ 840674 h 2531525"/>
                <a:gd name="connsiteX21-253" fmla="*/ 2214321 w 2495698"/>
                <a:gd name="connsiteY21-254" fmla="*/ 1020292 h 2531525"/>
                <a:gd name="connsiteX22-255" fmla="*/ 2246841 w 2495698"/>
                <a:gd name="connsiteY22-256" fmla="*/ 1303347 h 2531525"/>
                <a:gd name="connsiteX23-257" fmla="*/ 2495698 w 2495698"/>
                <a:gd name="connsiteY23-258" fmla="*/ 1441496 h 2531525"/>
                <a:gd name="connsiteX24-259" fmla="*/ 2396885 w 2495698"/>
                <a:gd name="connsiteY24-260" fmla="*/ 1810269 h 2531525"/>
                <a:gd name="connsiteX25-261" fmla="*/ 2094912 w 2495698"/>
                <a:gd name="connsiteY25-262" fmla="*/ 1805190 h 2531525"/>
                <a:gd name="connsiteX26-263" fmla="*/ 1958644 w 2495698"/>
                <a:gd name="connsiteY26-264" fmla="*/ 1977881 h 2531525"/>
                <a:gd name="connsiteX27-265" fmla="*/ 2057814 w 2495698"/>
                <a:gd name="connsiteY27-266" fmla="*/ 2236715 h 2531525"/>
                <a:gd name="connsiteX28-267" fmla="*/ 1745078 w 2495698"/>
                <a:gd name="connsiteY28-268" fmla="*/ 2455696 h 2531525"/>
                <a:gd name="connsiteX29-269" fmla="*/ 1507869 w 2495698"/>
                <a:gd name="connsiteY29-270" fmla="*/ 2249759 h 2531525"/>
                <a:gd name="connsiteX30-271" fmla="*/ 1251837 w 2495698"/>
                <a:gd name="connsiteY30-272" fmla="*/ 2272543 h 2531525"/>
                <a:gd name="connsiteX31-273" fmla="*/ 1108065 w 2495698"/>
                <a:gd name="connsiteY31-274" fmla="*/ 2531525 h 2531525"/>
                <a:gd name="connsiteX32-275" fmla="*/ 739291 w 2495698"/>
                <a:gd name="connsiteY32-276" fmla="*/ 2432713 h 2531525"/>
                <a:gd name="connsiteX33-277" fmla="*/ 744274 w 2495698"/>
                <a:gd name="connsiteY33-278" fmla="*/ 2136543 h 2531525"/>
                <a:gd name="connsiteX34-279" fmla="*/ 535891 w 2495698"/>
                <a:gd name="connsiteY34-280" fmla="*/ 1973098 h 2531525"/>
                <a:gd name="connsiteX35-281" fmla="*/ 540671 w 2495698"/>
                <a:gd name="connsiteY35-282" fmla="*/ 1983347 h 2531525"/>
                <a:gd name="connsiteX36-283" fmla="*/ 232276 w 2495698"/>
                <a:gd name="connsiteY36-284" fmla="*/ 2043090 h 2531525"/>
                <a:gd name="connsiteX37-285" fmla="*/ 70927 w 2495698"/>
                <a:gd name="connsiteY37-286" fmla="*/ 1697078 h 2531525"/>
                <a:gd name="connsiteX38-287" fmla="*/ 279495 w 2495698"/>
                <a:gd name="connsiteY38-288" fmla="*/ 1527966 h 2531525"/>
                <a:gd name="connsiteX39-289" fmla="*/ 245586 w 2495698"/>
                <a:gd name="connsiteY39-290" fmla="*/ 1274796 h 2531525"/>
                <a:gd name="connsiteX40-291" fmla="*/ 0 w 2495698"/>
                <a:gd name="connsiteY40-292" fmla="*/ 1138462 h 2531525"/>
                <a:gd name="connsiteX41-293" fmla="*/ 98812 w 2495698"/>
                <a:gd name="connsiteY41-294" fmla="*/ 769689 h 2531525"/>
                <a:gd name="connsiteX42-295" fmla="*/ 380240 w 2495698"/>
                <a:gd name="connsiteY42-296" fmla="*/ 774423 h 2531525"/>
                <a:gd name="connsiteX43-297" fmla="*/ 516679 w 2495698"/>
                <a:gd name="connsiteY43-298" fmla="*/ 590627 h 2531525"/>
                <a:gd name="connsiteX44-299" fmla="*/ 422419 w 2495698"/>
                <a:gd name="connsiteY44-300" fmla="*/ 299900 h 2531525"/>
                <a:gd name="connsiteX45-301" fmla="*/ 746189 w 2495698"/>
                <a:gd name="connsiteY45-302" fmla="*/ 97585 h 2531525"/>
                <a:gd name="connsiteX46-303" fmla="*/ 972292 w 2495698"/>
                <a:gd name="connsiteY46-304" fmla="*/ 315656 h 2531525"/>
                <a:gd name="connsiteX47-305" fmla="*/ 970019 w 2495698"/>
                <a:gd name="connsiteY47-306" fmla="*/ 317076 h 2531525"/>
                <a:gd name="connsiteX48-307" fmla="*/ 1248316 w 2495698"/>
                <a:gd name="connsiteY48-308" fmla="*/ 277231 h 2531525"/>
                <a:gd name="connsiteX49-309" fmla="*/ 1238669 w 2495698"/>
                <a:gd name="connsiteY49-310" fmla="*/ 274647 h 2531525"/>
                <a:gd name="connsiteX50-311" fmla="*/ 1391137 w 2495698"/>
                <a:gd name="connsiteY50-312" fmla="*/ 0 h 2531525"/>
                <a:gd name="connsiteX51-313" fmla="*/ 1759910 w 2495698"/>
                <a:gd name="connsiteY51-314" fmla="*/ 98812 h 2531525"/>
                <a:gd name="connsiteX0-315" fmla="*/ 1365628 w 2495698"/>
                <a:gd name="connsiteY0-316" fmla="*/ 832740 h 2531525"/>
                <a:gd name="connsiteX1-317" fmla="*/ 804861 w 2495698"/>
                <a:gd name="connsiteY1-318" fmla="*/ 1156499 h 2531525"/>
                <a:gd name="connsiteX2-319" fmla="*/ 1128620 w 2495698"/>
                <a:gd name="connsiteY2-320" fmla="*/ 1717266 h 2531525"/>
                <a:gd name="connsiteX3-321" fmla="*/ 1689387 w 2495698"/>
                <a:gd name="connsiteY3-322" fmla="*/ 1393507 h 2531525"/>
                <a:gd name="connsiteX4-323" fmla="*/ 1365628 w 2495698"/>
                <a:gd name="connsiteY4-324" fmla="*/ 832740 h 2531525"/>
                <a:gd name="connsiteX5-325" fmla="*/ 1447099 w 2495698"/>
                <a:gd name="connsiteY5-326" fmla="*/ 528685 h 2531525"/>
                <a:gd name="connsiteX6-327" fmla="*/ 1993442 w 2495698"/>
                <a:gd name="connsiteY6-328" fmla="*/ 1474978 h 2531525"/>
                <a:gd name="connsiteX7-329" fmla="*/ 1047149 w 2495698"/>
                <a:gd name="connsiteY7-330" fmla="*/ 2021321 h 2531525"/>
                <a:gd name="connsiteX8-331" fmla="*/ 500806 w 2495698"/>
                <a:gd name="connsiteY8-332" fmla="*/ 1075027 h 2531525"/>
                <a:gd name="connsiteX9-333" fmla="*/ 1447099 w 2495698"/>
                <a:gd name="connsiteY9-334" fmla="*/ 528685 h 2531525"/>
                <a:gd name="connsiteX10-335" fmla="*/ 1476725 w 2495698"/>
                <a:gd name="connsiteY10-336" fmla="*/ 418119 h 2531525"/>
                <a:gd name="connsiteX11-337" fmla="*/ 390240 w 2495698"/>
                <a:gd name="connsiteY11-338" fmla="*/ 1045401 h 2531525"/>
                <a:gd name="connsiteX12-339" fmla="*/ 1017523 w 2495698"/>
                <a:gd name="connsiteY12-340" fmla="*/ 2131887 h 2531525"/>
                <a:gd name="connsiteX13-341" fmla="*/ 2104008 w 2495698"/>
                <a:gd name="connsiteY13-342" fmla="*/ 1504604 h 2531525"/>
                <a:gd name="connsiteX14-343" fmla="*/ 1476725 w 2495698"/>
                <a:gd name="connsiteY14-344" fmla="*/ 418119 h 2531525"/>
                <a:gd name="connsiteX15-345" fmla="*/ 1759910 w 2495698"/>
                <a:gd name="connsiteY15-346" fmla="*/ 98812 h 2531525"/>
                <a:gd name="connsiteX16-347" fmla="*/ 1754625 w 2495698"/>
                <a:gd name="connsiteY16-348" fmla="*/ 412897 h 2531525"/>
                <a:gd name="connsiteX17-349" fmla="*/ 1744979 w 2495698"/>
                <a:gd name="connsiteY17-350" fmla="*/ 410312 h 2531525"/>
                <a:gd name="connsiteX18-351" fmla="*/ 1954704 w 2495698"/>
                <a:gd name="connsiteY18-352" fmla="*/ 573108 h 2531525"/>
                <a:gd name="connsiteX19-353" fmla="*/ 2234317 w 2495698"/>
                <a:gd name="connsiteY19-354" fmla="*/ 503581 h 2531525"/>
                <a:gd name="connsiteX20-355" fmla="*/ 2413554 w 2495698"/>
                <a:gd name="connsiteY20-356" fmla="*/ 840674 h 2531525"/>
                <a:gd name="connsiteX21-357" fmla="*/ 2214321 w 2495698"/>
                <a:gd name="connsiteY21-358" fmla="*/ 1020292 h 2531525"/>
                <a:gd name="connsiteX22-359" fmla="*/ 2246841 w 2495698"/>
                <a:gd name="connsiteY22-360" fmla="*/ 1303347 h 2531525"/>
                <a:gd name="connsiteX23-361" fmla="*/ 2495698 w 2495698"/>
                <a:gd name="connsiteY23-362" fmla="*/ 1441496 h 2531525"/>
                <a:gd name="connsiteX24-363" fmla="*/ 2396885 w 2495698"/>
                <a:gd name="connsiteY24-364" fmla="*/ 1810269 h 2531525"/>
                <a:gd name="connsiteX25-365" fmla="*/ 2094912 w 2495698"/>
                <a:gd name="connsiteY25-366" fmla="*/ 1805190 h 2531525"/>
                <a:gd name="connsiteX26-367" fmla="*/ 1958644 w 2495698"/>
                <a:gd name="connsiteY26-368" fmla="*/ 1977881 h 2531525"/>
                <a:gd name="connsiteX27-369" fmla="*/ 2057814 w 2495698"/>
                <a:gd name="connsiteY27-370" fmla="*/ 2236715 h 2531525"/>
                <a:gd name="connsiteX28-371" fmla="*/ 1745078 w 2495698"/>
                <a:gd name="connsiteY28-372" fmla="*/ 2455696 h 2531525"/>
                <a:gd name="connsiteX29-373" fmla="*/ 1507869 w 2495698"/>
                <a:gd name="connsiteY29-374" fmla="*/ 2249759 h 2531525"/>
                <a:gd name="connsiteX30-375" fmla="*/ 1251837 w 2495698"/>
                <a:gd name="connsiteY30-376" fmla="*/ 2272543 h 2531525"/>
                <a:gd name="connsiteX31-377" fmla="*/ 1108065 w 2495698"/>
                <a:gd name="connsiteY31-378" fmla="*/ 2531525 h 2531525"/>
                <a:gd name="connsiteX32-379" fmla="*/ 739291 w 2495698"/>
                <a:gd name="connsiteY32-380" fmla="*/ 2432713 h 2531525"/>
                <a:gd name="connsiteX33-381" fmla="*/ 744274 w 2495698"/>
                <a:gd name="connsiteY33-382" fmla="*/ 2136543 h 2531525"/>
                <a:gd name="connsiteX34-383" fmla="*/ 535891 w 2495698"/>
                <a:gd name="connsiteY34-384" fmla="*/ 1973098 h 2531525"/>
                <a:gd name="connsiteX35-385" fmla="*/ 540671 w 2495698"/>
                <a:gd name="connsiteY35-386" fmla="*/ 1983347 h 2531525"/>
                <a:gd name="connsiteX36-387" fmla="*/ 232276 w 2495698"/>
                <a:gd name="connsiteY36-388" fmla="*/ 2043090 h 2531525"/>
                <a:gd name="connsiteX37-389" fmla="*/ 70927 w 2495698"/>
                <a:gd name="connsiteY37-390" fmla="*/ 1697078 h 2531525"/>
                <a:gd name="connsiteX38-391" fmla="*/ 279495 w 2495698"/>
                <a:gd name="connsiteY38-392" fmla="*/ 1527966 h 2531525"/>
                <a:gd name="connsiteX39-393" fmla="*/ 245586 w 2495698"/>
                <a:gd name="connsiteY39-394" fmla="*/ 1274796 h 2531525"/>
                <a:gd name="connsiteX40-395" fmla="*/ 0 w 2495698"/>
                <a:gd name="connsiteY40-396" fmla="*/ 1138462 h 2531525"/>
                <a:gd name="connsiteX41-397" fmla="*/ 98812 w 2495698"/>
                <a:gd name="connsiteY41-398" fmla="*/ 769689 h 2531525"/>
                <a:gd name="connsiteX42-399" fmla="*/ 380240 w 2495698"/>
                <a:gd name="connsiteY42-400" fmla="*/ 774423 h 2531525"/>
                <a:gd name="connsiteX43-401" fmla="*/ 516679 w 2495698"/>
                <a:gd name="connsiteY43-402" fmla="*/ 590627 h 2531525"/>
                <a:gd name="connsiteX44-403" fmla="*/ 422419 w 2495698"/>
                <a:gd name="connsiteY44-404" fmla="*/ 299900 h 2531525"/>
                <a:gd name="connsiteX45-405" fmla="*/ 746189 w 2495698"/>
                <a:gd name="connsiteY45-406" fmla="*/ 97585 h 2531525"/>
                <a:gd name="connsiteX46-407" fmla="*/ 972292 w 2495698"/>
                <a:gd name="connsiteY46-408" fmla="*/ 315656 h 2531525"/>
                <a:gd name="connsiteX47-409" fmla="*/ 970019 w 2495698"/>
                <a:gd name="connsiteY47-410" fmla="*/ 317076 h 2531525"/>
                <a:gd name="connsiteX48-411" fmla="*/ 1248316 w 2495698"/>
                <a:gd name="connsiteY48-412" fmla="*/ 277231 h 2531525"/>
                <a:gd name="connsiteX49-413" fmla="*/ 1238669 w 2495698"/>
                <a:gd name="connsiteY49-414" fmla="*/ 274647 h 2531525"/>
                <a:gd name="connsiteX50-415" fmla="*/ 1391137 w 2495698"/>
                <a:gd name="connsiteY50-416" fmla="*/ 0 h 2531525"/>
                <a:gd name="connsiteX51-417" fmla="*/ 1759910 w 2495698"/>
                <a:gd name="connsiteY51-418" fmla="*/ 98812 h 2531525"/>
                <a:gd name="connsiteX0-419" fmla="*/ 1365628 w 2495698"/>
                <a:gd name="connsiteY0-420" fmla="*/ 832740 h 2531525"/>
                <a:gd name="connsiteX1-421" fmla="*/ 804861 w 2495698"/>
                <a:gd name="connsiteY1-422" fmla="*/ 1156499 h 2531525"/>
                <a:gd name="connsiteX2-423" fmla="*/ 1128620 w 2495698"/>
                <a:gd name="connsiteY2-424" fmla="*/ 1717266 h 2531525"/>
                <a:gd name="connsiteX3-425" fmla="*/ 1689387 w 2495698"/>
                <a:gd name="connsiteY3-426" fmla="*/ 1393507 h 2531525"/>
                <a:gd name="connsiteX4-427" fmla="*/ 1365628 w 2495698"/>
                <a:gd name="connsiteY4-428" fmla="*/ 832740 h 2531525"/>
                <a:gd name="connsiteX5-429" fmla="*/ 1447099 w 2495698"/>
                <a:gd name="connsiteY5-430" fmla="*/ 528685 h 2531525"/>
                <a:gd name="connsiteX6-431" fmla="*/ 1993442 w 2495698"/>
                <a:gd name="connsiteY6-432" fmla="*/ 1474978 h 2531525"/>
                <a:gd name="connsiteX7-433" fmla="*/ 1047149 w 2495698"/>
                <a:gd name="connsiteY7-434" fmla="*/ 2021321 h 2531525"/>
                <a:gd name="connsiteX8-435" fmla="*/ 500806 w 2495698"/>
                <a:gd name="connsiteY8-436" fmla="*/ 1075027 h 2531525"/>
                <a:gd name="connsiteX9-437" fmla="*/ 1447099 w 2495698"/>
                <a:gd name="connsiteY9-438" fmla="*/ 528685 h 2531525"/>
                <a:gd name="connsiteX10-439" fmla="*/ 1476725 w 2495698"/>
                <a:gd name="connsiteY10-440" fmla="*/ 418119 h 2531525"/>
                <a:gd name="connsiteX11-441" fmla="*/ 390240 w 2495698"/>
                <a:gd name="connsiteY11-442" fmla="*/ 1045401 h 2531525"/>
                <a:gd name="connsiteX12-443" fmla="*/ 1017523 w 2495698"/>
                <a:gd name="connsiteY12-444" fmla="*/ 2131887 h 2531525"/>
                <a:gd name="connsiteX13-445" fmla="*/ 2104008 w 2495698"/>
                <a:gd name="connsiteY13-446" fmla="*/ 1504604 h 2531525"/>
                <a:gd name="connsiteX14-447" fmla="*/ 1476725 w 2495698"/>
                <a:gd name="connsiteY14-448" fmla="*/ 418119 h 2531525"/>
                <a:gd name="connsiteX15-449" fmla="*/ 1759910 w 2495698"/>
                <a:gd name="connsiteY15-450" fmla="*/ 98812 h 2531525"/>
                <a:gd name="connsiteX16-451" fmla="*/ 1754625 w 2495698"/>
                <a:gd name="connsiteY16-452" fmla="*/ 412897 h 2531525"/>
                <a:gd name="connsiteX17-453" fmla="*/ 1744979 w 2495698"/>
                <a:gd name="connsiteY17-454" fmla="*/ 410312 h 2531525"/>
                <a:gd name="connsiteX18-455" fmla="*/ 1954704 w 2495698"/>
                <a:gd name="connsiteY18-456" fmla="*/ 573108 h 2531525"/>
                <a:gd name="connsiteX19-457" fmla="*/ 2234317 w 2495698"/>
                <a:gd name="connsiteY19-458" fmla="*/ 503581 h 2531525"/>
                <a:gd name="connsiteX20-459" fmla="*/ 2413554 w 2495698"/>
                <a:gd name="connsiteY20-460" fmla="*/ 840674 h 2531525"/>
                <a:gd name="connsiteX21-461" fmla="*/ 2214321 w 2495698"/>
                <a:gd name="connsiteY21-462" fmla="*/ 1020292 h 2531525"/>
                <a:gd name="connsiteX22-463" fmla="*/ 2246841 w 2495698"/>
                <a:gd name="connsiteY22-464" fmla="*/ 1303347 h 2531525"/>
                <a:gd name="connsiteX23-465" fmla="*/ 2495698 w 2495698"/>
                <a:gd name="connsiteY23-466" fmla="*/ 1441496 h 2531525"/>
                <a:gd name="connsiteX24-467" fmla="*/ 2396885 w 2495698"/>
                <a:gd name="connsiteY24-468" fmla="*/ 1810269 h 2531525"/>
                <a:gd name="connsiteX25-469" fmla="*/ 2094912 w 2495698"/>
                <a:gd name="connsiteY25-470" fmla="*/ 1805190 h 2531525"/>
                <a:gd name="connsiteX26-471" fmla="*/ 1958644 w 2495698"/>
                <a:gd name="connsiteY26-472" fmla="*/ 1977881 h 2531525"/>
                <a:gd name="connsiteX27-473" fmla="*/ 2057814 w 2495698"/>
                <a:gd name="connsiteY27-474" fmla="*/ 2236715 h 2531525"/>
                <a:gd name="connsiteX28-475" fmla="*/ 1745078 w 2495698"/>
                <a:gd name="connsiteY28-476" fmla="*/ 2455696 h 2531525"/>
                <a:gd name="connsiteX29-477" fmla="*/ 1507869 w 2495698"/>
                <a:gd name="connsiteY29-478" fmla="*/ 2249759 h 2531525"/>
                <a:gd name="connsiteX30-479" fmla="*/ 1251837 w 2495698"/>
                <a:gd name="connsiteY30-480" fmla="*/ 2272543 h 2531525"/>
                <a:gd name="connsiteX31-481" fmla="*/ 1108065 w 2495698"/>
                <a:gd name="connsiteY31-482" fmla="*/ 2531525 h 2531525"/>
                <a:gd name="connsiteX32-483" fmla="*/ 739291 w 2495698"/>
                <a:gd name="connsiteY32-484" fmla="*/ 2432713 h 2531525"/>
                <a:gd name="connsiteX33-485" fmla="*/ 744274 w 2495698"/>
                <a:gd name="connsiteY33-486" fmla="*/ 2136543 h 2531525"/>
                <a:gd name="connsiteX34-487" fmla="*/ 535891 w 2495698"/>
                <a:gd name="connsiteY34-488" fmla="*/ 1973098 h 2531525"/>
                <a:gd name="connsiteX35-489" fmla="*/ 540671 w 2495698"/>
                <a:gd name="connsiteY35-490" fmla="*/ 1983347 h 2531525"/>
                <a:gd name="connsiteX36-491" fmla="*/ 232276 w 2495698"/>
                <a:gd name="connsiteY36-492" fmla="*/ 2043090 h 2531525"/>
                <a:gd name="connsiteX37-493" fmla="*/ 70927 w 2495698"/>
                <a:gd name="connsiteY37-494" fmla="*/ 1697078 h 2531525"/>
                <a:gd name="connsiteX38-495" fmla="*/ 279495 w 2495698"/>
                <a:gd name="connsiteY38-496" fmla="*/ 1527966 h 2531525"/>
                <a:gd name="connsiteX39-497" fmla="*/ 245586 w 2495698"/>
                <a:gd name="connsiteY39-498" fmla="*/ 1274796 h 2531525"/>
                <a:gd name="connsiteX40-499" fmla="*/ 0 w 2495698"/>
                <a:gd name="connsiteY40-500" fmla="*/ 1138462 h 2531525"/>
                <a:gd name="connsiteX41-501" fmla="*/ 98812 w 2495698"/>
                <a:gd name="connsiteY41-502" fmla="*/ 769689 h 2531525"/>
                <a:gd name="connsiteX42-503" fmla="*/ 380240 w 2495698"/>
                <a:gd name="connsiteY42-504" fmla="*/ 774423 h 2531525"/>
                <a:gd name="connsiteX43-505" fmla="*/ 516679 w 2495698"/>
                <a:gd name="connsiteY43-506" fmla="*/ 590627 h 2531525"/>
                <a:gd name="connsiteX44-507" fmla="*/ 422419 w 2495698"/>
                <a:gd name="connsiteY44-508" fmla="*/ 299900 h 2531525"/>
                <a:gd name="connsiteX45-509" fmla="*/ 746189 w 2495698"/>
                <a:gd name="connsiteY45-510" fmla="*/ 97585 h 2531525"/>
                <a:gd name="connsiteX46-511" fmla="*/ 972292 w 2495698"/>
                <a:gd name="connsiteY46-512" fmla="*/ 315656 h 2531525"/>
                <a:gd name="connsiteX47-513" fmla="*/ 970019 w 2495698"/>
                <a:gd name="connsiteY47-514" fmla="*/ 317076 h 2531525"/>
                <a:gd name="connsiteX48-515" fmla="*/ 1248316 w 2495698"/>
                <a:gd name="connsiteY48-516" fmla="*/ 277231 h 2531525"/>
                <a:gd name="connsiteX49-517" fmla="*/ 1391137 w 2495698"/>
                <a:gd name="connsiteY49-518" fmla="*/ 0 h 2531525"/>
                <a:gd name="connsiteX50-519" fmla="*/ 1759910 w 2495698"/>
                <a:gd name="connsiteY50-520" fmla="*/ 98812 h 2531525"/>
                <a:gd name="connsiteX0-521" fmla="*/ 1365628 w 2495698"/>
                <a:gd name="connsiteY0-522" fmla="*/ 832740 h 2531525"/>
                <a:gd name="connsiteX1-523" fmla="*/ 804861 w 2495698"/>
                <a:gd name="connsiteY1-524" fmla="*/ 1156499 h 2531525"/>
                <a:gd name="connsiteX2-525" fmla="*/ 1128620 w 2495698"/>
                <a:gd name="connsiteY2-526" fmla="*/ 1717266 h 2531525"/>
                <a:gd name="connsiteX3-527" fmla="*/ 1689387 w 2495698"/>
                <a:gd name="connsiteY3-528" fmla="*/ 1393507 h 2531525"/>
                <a:gd name="connsiteX4-529" fmla="*/ 1365628 w 2495698"/>
                <a:gd name="connsiteY4-530" fmla="*/ 832740 h 2531525"/>
                <a:gd name="connsiteX5-531" fmla="*/ 1447099 w 2495698"/>
                <a:gd name="connsiteY5-532" fmla="*/ 528685 h 2531525"/>
                <a:gd name="connsiteX6-533" fmla="*/ 1993442 w 2495698"/>
                <a:gd name="connsiteY6-534" fmla="*/ 1474978 h 2531525"/>
                <a:gd name="connsiteX7-535" fmla="*/ 1047149 w 2495698"/>
                <a:gd name="connsiteY7-536" fmla="*/ 2021321 h 2531525"/>
                <a:gd name="connsiteX8-537" fmla="*/ 500806 w 2495698"/>
                <a:gd name="connsiteY8-538" fmla="*/ 1075027 h 2531525"/>
                <a:gd name="connsiteX9-539" fmla="*/ 1447099 w 2495698"/>
                <a:gd name="connsiteY9-540" fmla="*/ 528685 h 2531525"/>
                <a:gd name="connsiteX10-541" fmla="*/ 1476725 w 2495698"/>
                <a:gd name="connsiteY10-542" fmla="*/ 418119 h 2531525"/>
                <a:gd name="connsiteX11-543" fmla="*/ 390240 w 2495698"/>
                <a:gd name="connsiteY11-544" fmla="*/ 1045401 h 2531525"/>
                <a:gd name="connsiteX12-545" fmla="*/ 1017523 w 2495698"/>
                <a:gd name="connsiteY12-546" fmla="*/ 2131887 h 2531525"/>
                <a:gd name="connsiteX13-547" fmla="*/ 2104008 w 2495698"/>
                <a:gd name="connsiteY13-548" fmla="*/ 1504604 h 2531525"/>
                <a:gd name="connsiteX14-549" fmla="*/ 1476725 w 2495698"/>
                <a:gd name="connsiteY14-550" fmla="*/ 418119 h 2531525"/>
                <a:gd name="connsiteX15-551" fmla="*/ 1759910 w 2495698"/>
                <a:gd name="connsiteY15-552" fmla="*/ 98812 h 2531525"/>
                <a:gd name="connsiteX16-553" fmla="*/ 1754625 w 2495698"/>
                <a:gd name="connsiteY16-554" fmla="*/ 412897 h 2531525"/>
                <a:gd name="connsiteX17-555" fmla="*/ 1744979 w 2495698"/>
                <a:gd name="connsiteY17-556" fmla="*/ 410312 h 2531525"/>
                <a:gd name="connsiteX18-557" fmla="*/ 1954704 w 2495698"/>
                <a:gd name="connsiteY18-558" fmla="*/ 573108 h 2531525"/>
                <a:gd name="connsiteX19-559" fmla="*/ 2234317 w 2495698"/>
                <a:gd name="connsiteY19-560" fmla="*/ 503581 h 2531525"/>
                <a:gd name="connsiteX20-561" fmla="*/ 2413554 w 2495698"/>
                <a:gd name="connsiteY20-562" fmla="*/ 840674 h 2531525"/>
                <a:gd name="connsiteX21-563" fmla="*/ 2214321 w 2495698"/>
                <a:gd name="connsiteY21-564" fmla="*/ 1020292 h 2531525"/>
                <a:gd name="connsiteX22-565" fmla="*/ 2246841 w 2495698"/>
                <a:gd name="connsiteY22-566" fmla="*/ 1303347 h 2531525"/>
                <a:gd name="connsiteX23-567" fmla="*/ 2495698 w 2495698"/>
                <a:gd name="connsiteY23-568" fmla="*/ 1441496 h 2531525"/>
                <a:gd name="connsiteX24-569" fmla="*/ 2396885 w 2495698"/>
                <a:gd name="connsiteY24-570" fmla="*/ 1810269 h 2531525"/>
                <a:gd name="connsiteX25-571" fmla="*/ 2094912 w 2495698"/>
                <a:gd name="connsiteY25-572" fmla="*/ 1805190 h 2531525"/>
                <a:gd name="connsiteX26-573" fmla="*/ 1958644 w 2495698"/>
                <a:gd name="connsiteY26-574" fmla="*/ 1977881 h 2531525"/>
                <a:gd name="connsiteX27-575" fmla="*/ 2057814 w 2495698"/>
                <a:gd name="connsiteY27-576" fmla="*/ 2236715 h 2531525"/>
                <a:gd name="connsiteX28-577" fmla="*/ 1745078 w 2495698"/>
                <a:gd name="connsiteY28-578" fmla="*/ 2455696 h 2531525"/>
                <a:gd name="connsiteX29-579" fmla="*/ 1507869 w 2495698"/>
                <a:gd name="connsiteY29-580" fmla="*/ 2249759 h 2531525"/>
                <a:gd name="connsiteX30-581" fmla="*/ 1251837 w 2495698"/>
                <a:gd name="connsiteY30-582" fmla="*/ 2272543 h 2531525"/>
                <a:gd name="connsiteX31-583" fmla="*/ 1108065 w 2495698"/>
                <a:gd name="connsiteY31-584" fmla="*/ 2531525 h 2531525"/>
                <a:gd name="connsiteX32-585" fmla="*/ 739291 w 2495698"/>
                <a:gd name="connsiteY32-586" fmla="*/ 2432713 h 2531525"/>
                <a:gd name="connsiteX33-587" fmla="*/ 744274 w 2495698"/>
                <a:gd name="connsiteY33-588" fmla="*/ 2136543 h 2531525"/>
                <a:gd name="connsiteX34-589" fmla="*/ 535891 w 2495698"/>
                <a:gd name="connsiteY34-590" fmla="*/ 1973098 h 2531525"/>
                <a:gd name="connsiteX35-591" fmla="*/ 540671 w 2495698"/>
                <a:gd name="connsiteY35-592" fmla="*/ 1983347 h 2531525"/>
                <a:gd name="connsiteX36-593" fmla="*/ 232276 w 2495698"/>
                <a:gd name="connsiteY36-594" fmla="*/ 2043090 h 2531525"/>
                <a:gd name="connsiteX37-595" fmla="*/ 70927 w 2495698"/>
                <a:gd name="connsiteY37-596" fmla="*/ 1697078 h 2531525"/>
                <a:gd name="connsiteX38-597" fmla="*/ 279495 w 2495698"/>
                <a:gd name="connsiteY38-598" fmla="*/ 1527966 h 2531525"/>
                <a:gd name="connsiteX39-599" fmla="*/ 245586 w 2495698"/>
                <a:gd name="connsiteY39-600" fmla="*/ 1274796 h 2531525"/>
                <a:gd name="connsiteX40-601" fmla="*/ 0 w 2495698"/>
                <a:gd name="connsiteY40-602" fmla="*/ 1138462 h 2531525"/>
                <a:gd name="connsiteX41-603" fmla="*/ 98812 w 2495698"/>
                <a:gd name="connsiteY41-604" fmla="*/ 769689 h 2531525"/>
                <a:gd name="connsiteX42-605" fmla="*/ 380240 w 2495698"/>
                <a:gd name="connsiteY42-606" fmla="*/ 774423 h 2531525"/>
                <a:gd name="connsiteX43-607" fmla="*/ 516679 w 2495698"/>
                <a:gd name="connsiteY43-608" fmla="*/ 590627 h 2531525"/>
                <a:gd name="connsiteX44-609" fmla="*/ 422419 w 2495698"/>
                <a:gd name="connsiteY44-610" fmla="*/ 299900 h 2531525"/>
                <a:gd name="connsiteX45-611" fmla="*/ 746189 w 2495698"/>
                <a:gd name="connsiteY45-612" fmla="*/ 97585 h 2531525"/>
                <a:gd name="connsiteX46-613" fmla="*/ 972292 w 2495698"/>
                <a:gd name="connsiteY46-614" fmla="*/ 315656 h 2531525"/>
                <a:gd name="connsiteX47-615" fmla="*/ 970019 w 2495698"/>
                <a:gd name="connsiteY47-616" fmla="*/ 317076 h 2531525"/>
                <a:gd name="connsiteX48-617" fmla="*/ 1248316 w 2495698"/>
                <a:gd name="connsiteY48-618" fmla="*/ 277231 h 2531525"/>
                <a:gd name="connsiteX49-619" fmla="*/ 1391137 w 2495698"/>
                <a:gd name="connsiteY49-620" fmla="*/ 0 h 2531525"/>
                <a:gd name="connsiteX50-621" fmla="*/ 1759910 w 2495698"/>
                <a:gd name="connsiteY50-622" fmla="*/ 98812 h 2531525"/>
                <a:gd name="connsiteX0-623" fmla="*/ 1365628 w 2495698"/>
                <a:gd name="connsiteY0-624" fmla="*/ 832740 h 2531525"/>
                <a:gd name="connsiteX1-625" fmla="*/ 804861 w 2495698"/>
                <a:gd name="connsiteY1-626" fmla="*/ 1156499 h 2531525"/>
                <a:gd name="connsiteX2-627" fmla="*/ 1128620 w 2495698"/>
                <a:gd name="connsiteY2-628" fmla="*/ 1717266 h 2531525"/>
                <a:gd name="connsiteX3-629" fmla="*/ 1689387 w 2495698"/>
                <a:gd name="connsiteY3-630" fmla="*/ 1393507 h 2531525"/>
                <a:gd name="connsiteX4-631" fmla="*/ 1365628 w 2495698"/>
                <a:gd name="connsiteY4-632" fmla="*/ 832740 h 2531525"/>
                <a:gd name="connsiteX5-633" fmla="*/ 1447099 w 2495698"/>
                <a:gd name="connsiteY5-634" fmla="*/ 528685 h 2531525"/>
                <a:gd name="connsiteX6-635" fmla="*/ 1993442 w 2495698"/>
                <a:gd name="connsiteY6-636" fmla="*/ 1474978 h 2531525"/>
                <a:gd name="connsiteX7-637" fmla="*/ 1047149 w 2495698"/>
                <a:gd name="connsiteY7-638" fmla="*/ 2021321 h 2531525"/>
                <a:gd name="connsiteX8-639" fmla="*/ 500806 w 2495698"/>
                <a:gd name="connsiteY8-640" fmla="*/ 1075027 h 2531525"/>
                <a:gd name="connsiteX9-641" fmla="*/ 1447099 w 2495698"/>
                <a:gd name="connsiteY9-642" fmla="*/ 528685 h 2531525"/>
                <a:gd name="connsiteX10-643" fmla="*/ 1476725 w 2495698"/>
                <a:gd name="connsiteY10-644" fmla="*/ 418119 h 2531525"/>
                <a:gd name="connsiteX11-645" fmla="*/ 390240 w 2495698"/>
                <a:gd name="connsiteY11-646" fmla="*/ 1045401 h 2531525"/>
                <a:gd name="connsiteX12-647" fmla="*/ 1017523 w 2495698"/>
                <a:gd name="connsiteY12-648" fmla="*/ 2131887 h 2531525"/>
                <a:gd name="connsiteX13-649" fmla="*/ 2104008 w 2495698"/>
                <a:gd name="connsiteY13-650" fmla="*/ 1504604 h 2531525"/>
                <a:gd name="connsiteX14-651" fmla="*/ 1476725 w 2495698"/>
                <a:gd name="connsiteY14-652" fmla="*/ 418119 h 2531525"/>
                <a:gd name="connsiteX15-653" fmla="*/ 1759910 w 2495698"/>
                <a:gd name="connsiteY15-654" fmla="*/ 98812 h 2531525"/>
                <a:gd name="connsiteX16-655" fmla="*/ 1754625 w 2495698"/>
                <a:gd name="connsiteY16-656" fmla="*/ 412897 h 2531525"/>
                <a:gd name="connsiteX17-657" fmla="*/ 1744979 w 2495698"/>
                <a:gd name="connsiteY17-658" fmla="*/ 410312 h 2531525"/>
                <a:gd name="connsiteX18-659" fmla="*/ 1954704 w 2495698"/>
                <a:gd name="connsiteY18-660" fmla="*/ 573108 h 2531525"/>
                <a:gd name="connsiteX19-661" fmla="*/ 2234317 w 2495698"/>
                <a:gd name="connsiteY19-662" fmla="*/ 503581 h 2531525"/>
                <a:gd name="connsiteX20-663" fmla="*/ 2413554 w 2495698"/>
                <a:gd name="connsiteY20-664" fmla="*/ 840674 h 2531525"/>
                <a:gd name="connsiteX21-665" fmla="*/ 2214321 w 2495698"/>
                <a:gd name="connsiteY21-666" fmla="*/ 1020292 h 2531525"/>
                <a:gd name="connsiteX22-667" fmla="*/ 2246841 w 2495698"/>
                <a:gd name="connsiteY22-668" fmla="*/ 1303347 h 2531525"/>
                <a:gd name="connsiteX23-669" fmla="*/ 2495698 w 2495698"/>
                <a:gd name="connsiteY23-670" fmla="*/ 1441496 h 2531525"/>
                <a:gd name="connsiteX24-671" fmla="*/ 2396885 w 2495698"/>
                <a:gd name="connsiteY24-672" fmla="*/ 1810269 h 2531525"/>
                <a:gd name="connsiteX25-673" fmla="*/ 2094912 w 2495698"/>
                <a:gd name="connsiteY25-674" fmla="*/ 1805190 h 2531525"/>
                <a:gd name="connsiteX26-675" fmla="*/ 1958644 w 2495698"/>
                <a:gd name="connsiteY26-676" fmla="*/ 1977881 h 2531525"/>
                <a:gd name="connsiteX27-677" fmla="*/ 2057814 w 2495698"/>
                <a:gd name="connsiteY27-678" fmla="*/ 2236715 h 2531525"/>
                <a:gd name="connsiteX28-679" fmla="*/ 1745078 w 2495698"/>
                <a:gd name="connsiteY28-680" fmla="*/ 2455696 h 2531525"/>
                <a:gd name="connsiteX29-681" fmla="*/ 1507869 w 2495698"/>
                <a:gd name="connsiteY29-682" fmla="*/ 2249759 h 2531525"/>
                <a:gd name="connsiteX30-683" fmla="*/ 1251837 w 2495698"/>
                <a:gd name="connsiteY30-684" fmla="*/ 2272543 h 2531525"/>
                <a:gd name="connsiteX31-685" fmla="*/ 1108065 w 2495698"/>
                <a:gd name="connsiteY31-686" fmla="*/ 2531525 h 2531525"/>
                <a:gd name="connsiteX32-687" fmla="*/ 739291 w 2495698"/>
                <a:gd name="connsiteY32-688" fmla="*/ 2432713 h 2531525"/>
                <a:gd name="connsiteX33-689" fmla="*/ 744274 w 2495698"/>
                <a:gd name="connsiteY33-690" fmla="*/ 2136543 h 2531525"/>
                <a:gd name="connsiteX34-691" fmla="*/ 535891 w 2495698"/>
                <a:gd name="connsiteY34-692" fmla="*/ 1973098 h 2531525"/>
                <a:gd name="connsiteX35-693" fmla="*/ 540671 w 2495698"/>
                <a:gd name="connsiteY35-694" fmla="*/ 1983347 h 2531525"/>
                <a:gd name="connsiteX36-695" fmla="*/ 232276 w 2495698"/>
                <a:gd name="connsiteY36-696" fmla="*/ 2043090 h 2531525"/>
                <a:gd name="connsiteX37-697" fmla="*/ 70927 w 2495698"/>
                <a:gd name="connsiteY37-698" fmla="*/ 1697078 h 2531525"/>
                <a:gd name="connsiteX38-699" fmla="*/ 279495 w 2495698"/>
                <a:gd name="connsiteY38-700" fmla="*/ 1527966 h 2531525"/>
                <a:gd name="connsiteX39-701" fmla="*/ 245586 w 2495698"/>
                <a:gd name="connsiteY39-702" fmla="*/ 1274796 h 2531525"/>
                <a:gd name="connsiteX40-703" fmla="*/ 0 w 2495698"/>
                <a:gd name="connsiteY40-704" fmla="*/ 1138462 h 2531525"/>
                <a:gd name="connsiteX41-705" fmla="*/ 98812 w 2495698"/>
                <a:gd name="connsiteY41-706" fmla="*/ 769689 h 2531525"/>
                <a:gd name="connsiteX42-707" fmla="*/ 380240 w 2495698"/>
                <a:gd name="connsiteY42-708" fmla="*/ 774423 h 2531525"/>
                <a:gd name="connsiteX43-709" fmla="*/ 516679 w 2495698"/>
                <a:gd name="connsiteY43-710" fmla="*/ 590627 h 2531525"/>
                <a:gd name="connsiteX44-711" fmla="*/ 422419 w 2495698"/>
                <a:gd name="connsiteY44-712" fmla="*/ 299900 h 2531525"/>
                <a:gd name="connsiteX45-713" fmla="*/ 746189 w 2495698"/>
                <a:gd name="connsiteY45-714" fmla="*/ 97585 h 2531525"/>
                <a:gd name="connsiteX46-715" fmla="*/ 972292 w 2495698"/>
                <a:gd name="connsiteY46-716" fmla="*/ 315656 h 2531525"/>
                <a:gd name="connsiteX47-717" fmla="*/ 970019 w 2495698"/>
                <a:gd name="connsiteY47-718" fmla="*/ 317076 h 2531525"/>
                <a:gd name="connsiteX48-719" fmla="*/ 1248316 w 2495698"/>
                <a:gd name="connsiteY48-720" fmla="*/ 277231 h 2531525"/>
                <a:gd name="connsiteX49-721" fmla="*/ 1391137 w 2495698"/>
                <a:gd name="connsiteY49-722" fmla="*/ 0 h 2531525"/>
                <a:gd name="connsiteX50-723" fmla="*/ 1759910 w 2495698"/>
                <a:gd name="connsiteY50-724" fmla="*/ 98812 h 2531525"/>
                <a:gd name="connsiteX0-725" fmla="*/ 1365628 w 2495698"/>
                <a:gd name="connsiteY0-726" fmla="*/ 832740 h 2531525"/>
                <a:gd name="connsiteX1-727" fmla="*/ 804861 w 2495698"/>
                <a:gd name="connsiteY1-728" fmla="*/ 1156499 h 2531525"/>
                <a:gd name="connsiteX2-729" fmla="*/ 1128620 w 2495698"/>
                <a:gd name="connsiteY2-730" fmla="*/ 1717266 h 2531525"/>
                <a:gd name="connsiteX3-731" fmla="*/ 1689387 w 2495698"/>
                <a:gd name="connsiteY3-732" fmla="*/ 1393507 h 2531525"/>
                <a:gd name="connsiteX4-733" fmla="*/ 1365628 w 2495698"/>
                <a:gd name="connsiteY4-734" fmla="*/ 832740 h 2531525"/>
                <a:gd name="connsiteX5-735" fmla="*/ 1447099 w 2495698"/>
                <a:gd name="connsiteY5-736" fmla="*/ 528685 h 2531525"/>
                <a:gd name="connsiteX6-737" fmla="*/ 1993442 w 2495698"/>
                <a:gd name="connsiteY6-738" fmla="*/ 1474978 h 2531525"/>
                <a:gd name="connsiteX7-739" fmla="*/ 1047149 w 2495698"/>
                <a:gd name="connsiteY7-740" fmla="*/ 2021321 h 2531525"/>
                <a:gd name="connsiteX8-741" fmla="*/ 500806 w 2495698"/>
                <a:gd name="connsiteY8-742" fmla="*/ 1075027 h 2531525"/>
                <a:gd name="connsiteX9-743" fmla="*/ 1447099 w 2495698"/>
                <a:gd name="connsiteY9-744" fmla="*/ 528685 h 2531525"/>
                <a:gd name="connsiteX10-745" fmla="*/ 1476725 w 2495698"/>
                <a:gd name="connsiteY10-746" fmla="*/ 418119 h 2531525"/>
                <a:gd name="connsiteX11-747" fmla="*/ 390240 w 2495698"/>
                <a:gd name="connsiteY11-748" fmla="*/ 1045401 h 2531525"/>
                <a:gd name="connsiteX12-749" fmla="*/ 1017523 w 2495698"/>
                <a:gd name="connsiteY12-750" fmla="*/ 2131887 h 2531525"/>
                <a:gd name="connsiteX13-751" fmla="*/ 2104008 w 2495698"/>
                <a:gd name="connsiteY13-752" fmla="*/ 1504604 h 2531525"/>
                <a:gd name="connsiteX14-753" fmla="*/ 1476725 w 2495698"/>
                <a:gd name="connsiteY14-754" fmla="*/ 418119 h 2531525"/>
                <a:gd name="connsiteX15-755" fmla="*/ 1759910 w 2495698"/>
                <a:gd name="connsiteY15-756" fmla="*/ 98812 h 2531525"/>
                <a:gd name="connsiteX16-757" fmla="*/ 1754625 w 2495698"/>
                <a:gd name="connsiteY16-758" fmla="*/ 412897 h 2531525"/>
                <a:gd name="connsiteX17-759" fmla="*/ 1744979 w 2495698"/>
                <a:gd name="connsiteY17-760" fmla="*/ 410312 h 2531525"/>
                <a:gd name="connsiteX18-761" fmla="*/ 1954704 w 2495698"/>
                <a:gd name="connsiteY18-762" fmla="*/ 573108 h 2531525"/>
                <a:gd name="connsiteX19-763" fmla="*/ 2234317 w 2495698"/>
                <a:gd name="connsiteY19-764" fmla="*/ 503581 h 2531525"/>
                <a:gd name="connsiteX20-765" fmla="*/ 2413554 w 2495698"/>
                <a:gd name="connsiteY20-766" fmla="*/ 840674 h 2531525"/>
                <a:gd name="connsiteX21-767" fmla="*/ 2214321 w 2495698"/>
                <a:gd name="connsiteY21-768" fmla="*/ 1020292 h 2531525"/>
                <a:gd name="connsiteX22-769" fmla="*/ 2246841 w 2495698"/>
                <a:gd name="connsiteY22-770" fmla="*/ 1303347 h 2531525"/>
                <a:gd name="connsiteX23-771" fmla="*/ 2495698 w 2495698"/>
                <a:gd name="connsiteY23-772" fmla="*/ 1441496 h 2531525"/>
                <a:gd name="connsiteX24-773" fmla="*/ 2396885 w 2495698"/>
                <a:gd name="connsiteY24-774" fmla="*/ 1810269 h 2531525"/>
                <a:gd name="connsiteX25-775" fmla="*/ 2094912 w 2495698"/>
                <a:gd name="connsiteY25-776" fmla="*/ 1805190 h 2531525"/>
                <a:gd name="connsiteX26-777" fmla="*/ 1958644 w 2495698"/>
                <a:gd name="connsiteY26-778" fmla="*/ 1977881 h 2531525"/>
                <a:gd name="connsiteX27-779" fmla="*/ 2057814 w 2495698"/>
                <a:gd name="connsiteY27-780" fmla="*/ 2236715 h 2531525"/>
                <a:gd name="connsiteX28-781" fmla="*/ 1745078 w 2495698"/>
                <a:gd name="connsiteY28-782" fmla="*/ 2455696 h 2531525"/>
                <a:gd name="connsiteX29-783" fmla="*/ 1507869 w 2495698"/>
                <a:gd name="connsiteY29-784" fmla="*/ 2249759 h 2531525"/>
                <a:gd name="connsiteX30-785" fmla="*/ 1251837 w 2495698"/>
                <a:gd name="connsiteY30-786" fmla="*/ 2272543 h 2531525"/>
                <a:gd name="connsiteX31-787" fmla="*/ 1108065 w 2495698"/>
                <a:gd name="connsiteY31-788" fmla="*/ 2531525 h 2531525"/>
                <a:gd name="connsiteX32-789" fmla="*/ 739291 w 2495698"/>
                <a:gd name="connsiteY32-790" fmla="*/ 2432713 h 2531525"/>
                <a:gd name="connsiteX33-791" fmla="*/ 744274 w 2495698"/>
                <a:gd name="connsiteY33-792" fmla="*/ 2136543 h 2531525"/>
                <a:gd name="connsiteX34-793" fmla="*/ 535891 w 2495698"/>
                <a:gd name="connsiteY34-794" fmla="*/ 1973098 h 2531525"/>
                <a:gd name="connsiteX35-795" fmla="*/ 540671 w 2495698"/>
                <a:gd name="connsiteY35-796" fmla="*/ 1983347 h 2531525"/>
                <a:gd name="connsiteX36-797" fmla="*/ 232276 w 2495698"/>
                <a:gd name="connsiteY36-798" fmla="*/ 2043090 h 2531525"/>
                <a:gd name="connsiteX37-799" fmla="*/ 70927 w 2495698"/>
                <a:gd name="connsiteY37-800" fmla="*/ 1697078 h 2531525"/>
                <a:gd name="connsiteX38-801" fmla="*/ 279495 w 2495698"/>
                <a:gd name="connsiteY38-802" fmla="*/ 1527966 h 2531525"/>
                <a:gd name="connsiteX39-803" fmla="*/ 245586 w 2495698"/>
                <a:gd name="connsiteY39-804" fmla="*/ 1274796 h 2531525"/>
                <a:gd name="connsiteX40-805" fmla="*/ 0 w 2495698"/>
                <a:gd name="connsiteY40-806" fmla="*/ 1138462 h 2531525"/>
                <a:gd name="connsiteX41-807" fmla="*/ 98812 w 2495698"/>
                <a:gd name="connsiteY41-808" fmla="*/ 769689 h 2531525"/>
                <a:gd name="connsiteX42-809" fmla="*/ 380240 w 2495698"/>
                <a:gd name="connsiteY42-810" fmla="*/ 774423 h 2531525"/>
                <a:gd name="connsiteX43-811" fmla="*/ 516679 w 2495698"/>
                <a:gd name="connsiteY43-812" fmla="*/ 590627 h 2531525"/>
                <a:gd name="connsiteX44-813" fmla="*/ 422419 w 2495698"/>
                <a:gd name="connsiteY44-814" fmla="*/ 299900 h 2531525"/>
                <a:gd name="connsiteX45-815" fmla="*/ 746189 w 2495698"/>
                <a:gd name="connsiteY45-816" fmla="*/ 97585 h 2531525"/>
                <a:gd name="connsiteX46-817" fmla="*/ 972292 w 2495698"/>
                <a:gd name="connsiteY46-818" fmla="*/ 315656 h 2531525"/>
                <a:gd name="connsiteX47-819" fmla="*/ 970019 w 2495698"/>
                <a:gd name="connsiteY47-820" fmla="*/ 317076 h 2531525"/>
                <a:gd name="connsiteX48-821" fmla="*/ 1248316 w 2495698"/>
                <a:gd name="connsiteY48-822" fmla="*/ 277231 h 2531525"/>
                <a:gd name="connsiteX49-823" fmla="*/ 1391137 w 2495698"/>
                <a:gd name="connsiteY49-824" fmla="*/ 0 h 2531525"/>
                <a:gd name="connsiteX50-825" fmla="*/ 1759910 w 2495698"/>
                <a:gd name="connsiteY50-826" fmla="*/ 98812 h 2531525"/>
                <a:gd name="connsiteX0-827" fmla="*/ 1365628 w 2495698"/>
                <a:gd name="connsiteY0-828" fmla="*/ 832740 h 2531525"/>
                <a:gd name="connsiteX1-829" fmla="*/ 804861 w 2495698"/>
                <a:gd name="connsiteY1-830" fmla="*/ 1156499 h 2531525"/>
                <a:gd name="connsiteX2-831" fmla="*/ 1128620 w 2495698"/>
                <a:gd name="connsiteY2-832" fmla="*/ 1717266 h 2531525"/>
                <a:gd name="connsiteX3-833" fmla="*/ 1689387 w 2495698"/>
                <a:gd name="connsiteY3-834" fmla="*/ 1393507 h 2531525"/>
                <a:gd name="connsiteX4-835" fmla="*/ 1365628 w 2495698"/>
                <a:gd name="connsiteY4-836" fmla="*/ 832740 h 2531525"/>
                <a:gd name="connsiteX5-837" fmla="*/ 1447099 w 2495698"/>
                <a:gd name="connsiteY5-838" fmla="*/ 528685 h 2531525"/>
                <a:gd name="connsiteX6-839" fmla="*/ 1993442 w 2495698"/>
                <a:gd name="connsiteY6-840" fmla="*/ 1474978 h 2531525"/>
                <a:gd name="connsiteX7-841" fmla="*/ 1047149 w 2495698"/>
                <a:gd name="connsiteY7-842" fmla="*/ 2021321 h 2531525"/>
                <a:gd name="connsiteX8-843" fmla="*/ 500806 w 2495698"/>
                <a:gd name="connsiteY8-844" fmla="*/ 1075027 h 2531525"/>
                <a:gd name="connsiteX9-845" fmla="*/ 1447099 w 2495698"/>
                <a:gd name="connsiteY9-846" fmla="*/ 528685 h 2531525"/>
                <a:gd name="connsiteX10-847" fmla="*/ 1476725 w 2495698"/>
                <a:gd name="connsiteY10-848" fmla="*/ 418119 h 2531525"/>
                <a:gd name="connsiteX11-849" fmla="*/ 390240 w 2495698"/>
                <a:gd name="connsiteY11-850" fmla="*/ 1045401 h 2531525"/>
                <a:gd name="connsiteX12-851" fmla="*/ 1017523 w 2495698"/>
                <a:gd name="connsiteY12-852" fmla="*/ 2131887 h 2531525"/>
                <a:gd name="connsiteX13-853" fmla="*/ 2104008 w 2495698"/>
                <a:gd name="connsiteY13-854" fmla="*/ 1504604 h 2531525"/>
                <a:gd name="connsiteX14-855" fmla="*/ 1476725 w 2495698"/>
                <a:gd name="connsiteY14-856" fmla="*/ 418119 h 2531525"/>
                <a:gd name="connsiteX15-857" fmla="*/ 1759910 w 2495698"/>
                <a:gd name="connsiteY15-858" fmla="*/ 98812 h 2531525"/>
                <a:gd name="connsiteX16-859" fmla="*/ 1754625 w 2495698"/>
                <a:gd name="connsiteY16-860" fmla="*/ 412897 h 2531525"/>
                <a:gd name="connsiteX17-861" fmla="*/ 1744979 w 2495698"/>
                <a:gd name="connsiteY17-862" fmla="*/ 410312 h 2531525"/>
                <a:gd name="connsiteX18-863" fmla="*/ 1954704 w 2495698"/>
                <a:gd name="connsiteY18-864" fmla="*/ 573108 h 2531525"/>
                <a:gd name="connsiteX19-865" fmla="*/ 2234317 w 2495698"/>
                <a:gd name="connsiteY19-866" fmla="*/ 503581 h 2531525"/>
                <a:gd name="connsiteX20-867" fmla="*/ 2413554 w 2495698"/>
                <a:gd name="connsiteY20-868" fmla="*/ 840674 h 2531525"/>
                <a:gd name="connsiteX21-869" fmla="*/ 2214321 w 2495698"/>
                <a:gd name="connsiteY21-870" fmla="*/ 1020292 h 2531525"/>
                <a:gd name="connsiteX22-871" fmla="*/ 2246841 w 2495698"/>
                <a:gd name="connsiteY22-872" fmla="*/ 1303347 h 2531525"/>
                <a:gd name="connsiteX23-873" fmla="*/ 2495698 w 2495698"/>
                <a:gd name="connsiteY23-874" fmla="*/ 1441496 h 2531525"/>
                <a:gd name="connsiteX24-875" fmla="*/ 2396885 w 2495698"/>
                <a:gd name="connsiteY24-876" fmla="*/ 1810269 h 2531525"/>
                <a:gd name="connsiteX25-877" fmla="*/ 2094912 w 2495698"/>
                <a:gd name="connsiteY25-878" fmla="*/ 1805190 h 2531525"/>
                <a:gd name="connsiteX26-879" fmla="*/ 1958644 w 2495698"/>
                <a:gd name="connsiteY26-880" fmla="*/ 1977881 h 2531525"/>
                <a:gd name="connsiteX27-881" fmla="*/ 2057814 w 2495698"/>
                <a:gd name="connsiteY27-882" fmla="*/ 2236715 h 2531525"/>
                <a:gd name="connsiteX28-883" fmla="*/ 1745078 w 2495698"/>
                <a:gd name="connsiteY28-884" fmla="*/ 2455696 h 2531525"/>
                <a:gd name="connsiteX29-885" fmla="*/ 1507869 w 2495698"/>
                <a:gd name="connsiteY29-886" fmla="*/ 2249759 h 2531525"/>
                <a:gd name="connsiteX30-887" fmla="*/ 1251837 w 2495698"/>
                <a:gd name="connsiteY30-888" fmla="*/ 2272543 h 2531525"/>
                <a:gd name="connsiteX31-889" fmla="*/ 1108065 w 2495698"/>
                <a:gd name="connsiteY31-890" fmla="*/ 2531525 h 2531525"/>
                <a:gd name="connsiteX32-891" fmla="*/ 739291 w 2495698"/>
                <a:gd name="connsiteY32-892" fmla="*/ 2432713 h 2531525"/>
                <a:gd name="connsiteX33-893" fmla="*/ 744274 w 2495698"/>
                <a:gd name="connsiteY33-894" fmla="*/ 2136543 h 2531525"/>
                <a:gd name="connsiteX34-895" fmla="*/ 535891 w 2495698"/>
                <a:gd name="connsiteY34-896" fmla="*/ 1973098 h 2531525"/>
                <a:gd name="connsiteX35-897" fmla="*/ 540671 w 2495698"/>
                <a:gd name="connsiteY35-898" fmla="*/ 1983347 h 2531525"/>
                <a:gd name="connsiteX36-899" fmla="*/ 232276 w 2495698"/>
                <a:gd name="connsiteY36-900" fmla="*/ 2043090 h 2531525"/>
                <a:gd name="connsiteX37-901" fmla="*/ 70927 w 2495698"/>
                <a:gd name="connsiteY37-902" fmla="*/ 1697078 h 2531525"/>
                <a:gd name="connsiteX38-903" fmla="*/ 279495 w 2495698"/>
                <a:gd name="connsiteY38-904" fmla="*/ 1527966 h 2531525"/>
                <a:gd name="connsiteX39-905" fmla="*/ 245586 w 2495698"/>
                <a:gd name="connsiteY39-906" fmla="*/ 1274796 h 2531525"/>
                <a:gd name="connsiteX40-907" fmla="*/ 0 w 2495698"/>
                <a:gd name="connsiteY40-908" fmla="*/ 1138462 h 2531525"/>
                <a:gd name="connsiteX41-909" fmla="*/ 98812 w 2495698"/>
                <a:gd name="connsiteY41-910" fmla="*/ 769689 h 2531525"/>
                <a:gd name="connsiteX42-911" fmla="*/ 380240 w 2495698"/>
                <a:gd name="connsiteY42-912" fmla="*/ 774423 h 2531525"/>
                <a:gd name="connsiteX43-913" fmla="*/ 516679 w 2495698"/>
                <a:gd name="connsiteY43-914" fmla="*/ 590627 h 2531525"/>
                <a:gd name="connsiteX44-915" fmla="*/ 422419 w 2495698"/>
                <a:gd name="connsiteY44-916" fmla="*/ 299900 h 2531525"/>
                <a:gd name="connsiteX45-917" fmla="*/ 746189 w 2495698"/>
                <a:gd name="connsiteY45-918" fmla="*/ 97585 h 2531525"/>
                <a:gd name="connsiteX46-919" fmla="*/ 972292 w 2495698"/>
                <a:gd name="connsiteY46-920" fmla="*/ 315656 h 2531525"/>
                <a:gd name="connsiteX47-921" fmla="*/ 970019 w 2495698"/>
                <a:gd name="connsiteY47-922" fmla="*/ 317076 h 2531525"/>
                <a:gd name="connsiteX48-923" fmla="*/ 1248316 w 2495698"/>
                <a:gd name="connsiteY48-924" fmla="*/ 277231 h 2531525"/>
                <a:gd name="connsiteX49-925" fmla="*/ 1391137 w 2495698"/>
                <a:gd name="connsiteY49-926" fmla="*/ 0 h 2531525"/>
                <a:gd name="connsiteX50-927" fmla="*/ 1759910 w 2495698"/>
                <a:gd name="connsiteY50-928" fmla="*/ 98812 h 2531525"/>
                <a:gd name="connsiteX0-929" fmla="*/ 1365628 w 2495698"/>
                <a:gd name="connsiteY0-930" fmla="*/ 832740 h 2531525"/>
                <a:gd name="connsiteX1-931" fmla="*/ 804861 w 2495698"/>
                <a:gd name="connsiteY1-932" fmla="*/ 1156499 h 2531525"/>
                <a:gd name="connsiteX2-933" fmla="*/ 1128620 w 2495698"/>
                <a:gd name="connsiteY2-934" fmla="*/ 1717266 h 2531525"/>
                <a:gd name="connsiteX3-935" fmla="*/ 1689387 w 2495698"/>
                <a:gd name="connsiteY3-936" fmla="*/ 1393507 h 2531525"/>
                <a:gd name="connsiteX4-937" fmla="*/ 1365628 w 2495698"/>
                <a:gd name="connsiteY4-938" fmla="*/ 832740 h 2531525"/>
                <a:gd name="connsiteX5-939" fmla="*/ 1447099 w 2495698"/>
                <a:gd name="connsiteY5-940" fmla="*/ 528685 h 2531525"/>
                <a:gd name="connsiteX6-941" fmla="*/ 1993442 w 2495698"/>
                <a:gd name="connsiteY6-942" fmla="*/ 1474978 h 2531525"/>
                <a:gd name="connsiteX7-943" fmla="*/ 1047149 w 2495698"/>
                <a:gd name="connsiteY7-944" fmla="*/ 2021321 h 2531525"/>
                <a:gd name="connsiteX8-945" fmla="*/ 500806 w 2495698"/>
                <a:gd name="connsiteY8-946" fmla="*/ 1075027 h 2531525"/>
                <a:gd name="connsiteX9-947" fmla="*/ 1447099 w 2495698"/>
                <a:gd name="connsiteY9-948" fmla="*/ 528685 h 2531525"/>
                <a:gd name="connsiteX10-949" fmla="*/ 1476725 w 2495698"/>
                <a:gd name="connsiteY10-950" fmla="*/ 418119 h 2531525"/>
                <a:gd name="connsiteX11-951" fmla="*/ 390240 w 2495698"/>
                <a:gd name="connsiteY11-952" fmla="*/ 1045401 h 2531525"/>
                <a:gd name="connsiteX12-953" fmla="*/ 1017523 w 2495698"/>
                <a:gd name="connsiteY12-954" fmla="*/ 2131887 h 2531525"/>
                <a:gd name="connsiteX13-955" fmla="*/ 2104008 w 2495698"/>
                <a:gd name="connsiteY13-956" fmla="*/ 1504604 h 2531525"/>
                <a:gd name="connsiteX14-957" fmla="*/ 1476725 w 2495698"/>
                <a:gd name="connsiteY14-958" fmla="*/ 418119 h 2531525"/>
                <a:gd name="connsiteX15-959" fmla="*/ 1759910 w 2495698"/>
                <a:gd name="connsiteY15-960" fmla="*/ 98812 h 2531525"/>
                <a:gd name="connsiteX16-961" fmla="*/ 1754625 w 2495698"/>
                <a:gd name="connsiteY16-962" fmla="*/ 412897 h 2531525"/>
                <a:gd name="connsiteX17-963" fmla="*/ 1954704 w 2495698"/>
                <a:gd name="connsiteY17-964" fmla="*/ 573108 h 2531525"/>
                <a:gd name="connsiteX18-965" fmla="*/ 2234317 w 2495698"/>
                <a:gd name="connsiteY18-966" fmla="*/ 503581 h 2531525"/>
                <a:gd name="connsiteX19-967" fmla="*/ 2413554 w 2495698"/>
                <a:gd name="connsiteY19-968" fmla="*/ 840674 h 2531525"/>
                <a:gd name="connsiteX20-969" fmla="*/ 2214321 w 2495698"/>
                <a:gd name="connsiteY20-970" fmla="*/ 1020292 h 2531525"/>
                <a:gd name="connsiteX21-971" fmla="*/ 2246841 w 2495698"/>
                <a:gd name="connsiteY21-972" fmla="*/ 1303347 h 2531525"/>
                <a:gd name="connsiteX22-973" fmla="*/ 2495698 w 2495698"/>
                <a:gd name="connsiteY22-974" fmla="*/ 1441496 h 2531525"/>
                <a:gd name="connsiteX23-975" fmla="*/ 2396885 w 2495698"/>
                <a:gd name="connsiteY23-976" fmla="*/ 1810269 h 2531525"/>
                <a:gd name="connsiteX24-977" fmla="*/ 2094912 w 2495698"/>
                <a:gd name="connsiteY24-978" fmla="*/ 1805190 h 2531525"/>
                <a:gd name="connsiteX25-979" fmla="*/ 1958644 w 2495698"/>
                <a:gd name="connsiteY25-980" fmla="*/ 1977881 h 2531525"/>
                <a:gd name="connsiteX26-981" fmla="*/ 2057814 w 2495698"/>
                <a:gd name="connsiteY26-982" fmla="*/ 2236715 h 2531525"/>
                <a:gd name="connsiteX27-983" fmla="*/ 1745078 w 2495698"/>
                <a:gd name="connsiteY27-984" fmla="*/ 2455696 h 2531525"/>
                <a:gd name="connsiteX28-985" fmla="*/ 1507869 w 2495698"/>
                <a:gd name="connsiteY28-986" fmla="*/ 2249759 h 2531525"/>
                <a:gd name="connsiteX29-987" fmla="*/ 1251837 w 2495698"/>
                <a:gd name="connsiteY29-988" fmla="*/ 2272543 h 2531525"/>
                <a:gd name="connsiteX30-989" fmla="*/ 1108065 w 2495698"/>
                <a:gd name="connsiteY30-990" fmla="*/ 2531525 h 2531525"/>
                <a:gd name="connsiteX31-991" fmla="*/ 739291 w 2495698"/>
                <a:gd name="connsiteY31-992" fmla="*/ 2432713 h 2531525"/>
                <a:gd name="connsiteX32-993" fmla="*/ 744274 w 2495698"/>
                <a:gd name="connsiteY32-994" fmla="*/ 2136543 h 2531525"/>
                <a:gd name="connsiteX33-995" fmla="*/ 535891 w 2495698"/>
                <a:gd name="connsiteY33-996" fmla="*/ 1973098 h 2531525"/>
                <a:gd name="connsiteX34-997" fmla="*/ 540671 w 2495698"/>
                <a:gd name="connsiteY34-998" fmla="*/ 1983347 h 2531525"/>
                <a:gd name="connsiteX35-999" fmla="*/ 232276 w 2495698"/>
                <a:gd name="connsiteY35-1000" fmla="*/ 2043090 h 2531525"/>
                <a:gd name="connsiteX36-1001" fmla="*/ 70927 w 2495698"/>
                <a:gd name="connsiteY36-1002" fmla="*/ 1697078 h 2531525"/>
                <a:gd name="connsiteX37-1003" fmla="*/ 279495 w 2495698"/>
                <a:gd name="connsiteY37-1004" fmla="*/ 1527966 h 2531525"/>
                <a:gd name="connsiteX38-1005" fmla="*/ 245586 w 2495698"/>
                <a:gd name="connsiteY38-1006" fmla="*/ 1274796 h 2531525"/>
                <a:gd name="connsiteX39-1007" fmla="*/ 0 w 2495698"/>
                <a:gd name="connsiteY39-1008" fmla="*/ 1138462 h 2531525"/>
                <a:gd name="connsiteX40-1009" fmla="*/ 98812 w 2495698"/>
                <a:gd name="connsiteY40-1010" fmla="*/ 769689 h 2531525"/>
                <a:gd name="connsiteX41-1011" fmla="*/ 380240 w 2495698"/>
                <a:gd name="connsiteY41-1012" fmla="*/ 774423 h 2531525"/>
                <a:gd name="connsiteX42-1013" fmla="*/ 516679 w 2495698"/>
                <a:gd name="connsiteY42-1014" fmla="*/ 590627 h 2531525"/>
                <a:gd name="connsiteX43-1015" fmla="*/ 422419 w 2495698"/>
                <a:gd name="connsiteY43-1016" fmla="*/ 299900 h 2531525"/>
                <a:gd name="connsiteX44-1017" fmla="*/ 746189 w 2495698"/>
                <a:gd name="connsiteY44-1018" fmla="*/ 97585 h 2531525"/>
                <a:gd name="connsiteX45-1019" fmla="*/ 972292 w 2495698"/>
                <a:gd name="connsiteY45-1020" fmla="*/ 315656 h 2531525"/>
                <a:gd name="connsiteX46-1021" fmla="*/ 970019 w 2495698"/>
                <a:gd name="connsiteY46-1022" fmla="*/ 317076 h 2531525"/>
                <a:gd name="connsiteX47-1023" fmla="*/ 1248316 w 2495698"/>
                <a:gd name="connsiteY47-1024" fmla="*/ 277231 h 2531525"/>
                <a:gd name="connsiteX48-1025" fmla="*/ 1391137 w 2495698"/>
                <a:gd name="connsiteY48-1026" fmla="*/ 0 h 2531525"/>
                <a:gd name="connsiteX49-1027" fmla="*/ 1759910 w 2495698"/>
                <a:gd name="connsiteY49-1028" fmla="*/ 98812 h 2531525"/>
                <a:gd name="connsiteX0-1029" fmla="*/ 1365628 w 2495698"/>
                <a:gd name="connsiteY0-1030" fmla="*/ 832740 h 2531525"/>
                <a:gd name="connsiteX1-1031" fmla="*/ 804861 w 2495698"/>
                <a:gd name="connsiteY1-1032" fmla="*/ 1156499 h 2531525"/>
                <a:gd name="connsiteX2-1033" fmla="*/ 1128620 w 2495698"/>
                <a:gd name="connsiteY2-1034" fmla="*/ 1717266 h 2531525"/>
                <a:gd name="connsiteX3-1035" fmla="*/ 1689387 w 2495698"/>
                <a:gd name="connsiteY3-1036" fmla="*/ 1393507 h 2531525"/>
                <a:gd name="connsiteX4-1037" fmla="*/ 1365628 w 2495698"/>
                <a:gd name="connsiteY4-1038" fmla="*/ 832740 h 2531525"/>
                <a:gd name="connsiteX5-1039" fmla="*/ 1447099 w 2495698"/>
                <a:gd name="connsiteY5-1040" fmla="*/ 528685 h 2531525"/>
                <a:gd name="connsiteX6-1041" fmla="*/ 1993442 w 2495698"/>
                <a:gd name="connsiteY6-1042" fmla="*/ 1474978 h 2531525"/>
                <a:gd name="connsiteX7-1043" fmla="*/ 1047149 w 2495698"/>
                <a:gd name="connsiteY7-1044" fmla="*/ 2021321 h 2531525"/>
                <a:gd name="connsiteX8-1045" fmla="*/ 500806 w 2495698"/>
                <a:gd name="connsiteY8-1046" fmla="*/ 1075027 h 2531525"/>
                <a:gd name="connsiteX9-1047" fmla="*/ 1447099 w 2495698"/>
                <a:gd name="connsiteY9-1048" fmla="*/ 528685 h 2531525"/>
                <a:gd name="connsiteX10-1049" fmla="*/ 1476725 w 2495698"/>
                <a:gd name="connsiteY10-1050" fmla="*/ 418119 h 2531525"/>
                <a:gd name="connsiteX11-1051" fmla="*/ 390240 w 2495698"/>
                <a:gd name="connsiteY11-1052" fmla="*/ 1045401 h 2531525"/>
                <a:gd name="connsiteX12-1053" fmla="*/ 1017523 w 2495698"/>
                <a:gd name="connsiteY12-1054" fmla="*/ 2131887 h 2531525"/>
                <a:gd name="connsiteX13-1055" fmla="*/ 2104008 w 2495698"/>
                <a:gd name="connsiteY13-1056" fmla="*/ 1504604 h 2531525"/>
                <a:gd name="connsiteX14-1057" fmla="*/ 1476725 w 2495698"/>
                <a:gd name="connsiteY14-1058" fmla="*/ 418119 h 2531525"/>
                <a:gd name="connsiteX15-1059" fmla="*/ 1759910 w 2495698"/>
                <a:gd name="connsiteY15-1060" fmla="*/ 98812 h 2531525"/>
                <a:gd name="connsiteX16-1061" fmla="*/ 1754625 w 2495698"/>
                <a:gd name="connsiteY16-1062" fmla="*/ 412897 h 2531525"/>
                <a:gd name="connsiteX17-1063" fmla="*/ 1954704 w 2495698"/>
                <a:gd name="connsiteY17-1064" fmla="*/ 573108 h 2531525"/>
                <a:gd name="connsiteX18-1065" fmla="*/ 2234317 w 2495698"/>
                <a:gd name="connsiteY18-1066" fmla="*/ 503581 h 2531525"/>
                <a:gd name="connsiteX19-1067" fmla="*/ 2413554 w 2495698"/>
                <a:gd name="connsiteY19-1068" fmla="*/ 840674 h 2531525"/>
                <a:gd name="connsiteX20-1069" fmla="*/ 2214321 w 2495698"/>
                <a:gd name="connsiteY20-1070" fmla="*/ 1020292 h 2531525"/>
                <a:gd name="connsiteX21-1071" fmla="*/ 2246841 w 2495698"/>
                <a:gd name="connsiteY21-1072" fmla="*/ 1303347 h 2531525"/>
                <a:gd name="connsiteX22-1073" fmla="*/ 2495698 w 2495698"/>
                <a:gd name="connsiteY22-1074" fmla="*/ 1441496 h 2531525"/>
                <a:gd name="connsiteX23-1075" fmla="*/ 2396885 w 2495698"/>
                <a:gd name="connsiteY23-1076" fmla="*/ 1810269 h 2531525"/>
                <a:gd name="connsiteX24-1077" fmla="*/ 2094912 w 2495698"/>
                <a:gd name="connsiteY24-1078" fmla="*/ 1805190 h 2531525"/>
                <a:gd name="connsiteX25-1079" fmla="*/ 1958644 w 2495698"/>
                <a:gd name="connsiteY25-1080" fmla="*/ 1977881 h 2531525"/>
                <a:gd name="connsiteX26-1081" fmla="*/ 2057814 w 2495698"/>
                <a:gd name="connsiteY26-1082" fmla="*/ 2236715 h 2531525"/>
                <a:gd name="connsiteX27-1083" fmla="*/ 1745078 w 2495698"/>
                <a:gd name="connsiteY27-1084" fmla="*/ 2455696 h 2531525"/>
                <a:gd name="connsiteX28-1085" fmla="*/ 1507869 w 2495698"/>
                <a:gd name="connsiteY28-1086" fmla="*/ 2249759 h 2531525"/>
                <a:gd name="connsiteX29-1087" fmla="*/ 1251837 w 2495698"/>
                <a:gd name="connsiteY29-1088" fmla="*/ 2272543 h 2531525"/>
                <a:gd name="connsiteX30-1089" fmla="*/ 1108065 w 2495698"/>
                <a:gd name="connsiteY30-1090" fmla="*/ 2531525 h 2531525"/>
                <a:gd name="connsiteX31-1091" fmla="*/ 739291 w 2495698"/>
                <a:gd name="connsiteY31-1092" fmla="*/ 2432713 h 2531525"/>
                <a:gd name="connsiteX32-1093" fmla="*/ 744274 w 2495698"/>
                <a:gd name="connsiteY32-1094" fmla="*/ 2136543 h 2531525"/>
                <a:gd name="connsiteX33-1095" fmla="*/ 535891 w 2495698"/>
                <a:gd name="connsiteY33-1096" fmla="*/ 1973098 h 2531525"/>
                <a:gd name="connsiteX34-1097" fmla="*/ 232276 w 2495698"/>
                <a:gd name="connsiteY34-1098" fmla="*/ 2043090 h 2531525"/>
                <a:gd name="connsiteX35-1099" fmla="*/ 70927 w 2495698"/>
                <a:gd name="connsiteY35-1100" fmla="*/ 1697078 h 2531525"/>
                <a:gd name="connsiteX36-1101" fmla="*/ 279495 w 2495698"/>
                <a:gd name="connsiteY36-1102" fmla="*/ 1527966 h 2531525"/>
                <a:gd name="connsiteX37-1103" fmla="*/ 245586 w 2495698"/>
                <a:gd name="connsiteY37-1104" fmla="*/ 1274796 h 2531525"/>
                <a:gd name="connsiteX38-1105" fmla="*/ 0 w 2495698"/>
                <a:gd name="connsiteY38-1106" fmla="*/ 1138462 h 2531525"/>
                <a:gd name="connsiteX39-1107" fmla="*/ 98812 w 2495698"/>
                <a:gd name="connsiteY39-1108" fmla="*/ 769689 h 2531525"/>
                <a:gd name="connsiteX40-1109" fmla="*/ 380240 w 2495698"/>
                <a:gd name="connsiteY40-1110" fmla="*/ 774423 h 2531525"/>
                <a:gd name="connsiteX41-1111" fmla="*/ 516679 w 2495698"/>
                <a:gd name="connsiteY41-1112" fmla="*/ 590627 h 2531525"/>
                <a:gd name="connsiteX42-1113" fmla="*/ 422419 w 2495698"/>
                <a:gd name="connsiteY42-1114" fmla="*/ 299900 h 2531525"/>
                <a:gd name="connsiteX43-1115" fmla="*/ 746189 w 2495698"/>
                <a:gd name="connsiteY43-1116" fmla="*/ 97585 h 2531525"/>
                <a:gd name="connsiteX44-1117" fmla="*/ 972292 w 2495698"/>
                <a:gd name="connsiteY44-1118" fmla="*/ 315656 h 2531525"/>
                <a:gd name="connsiteX45-1119" fmla="*/ 970019 w 2495698"/>
                <a:gd name="connsiteY45-1120" fmla="*/ 317076 h 2531525"/>
                <a:gd name="connsiteX46-1121" fmla="*/ 1248316 w 2495698"/>
                <a:gd name="connsiteY46-1122" fmla="*/ 277231 h 2531525"/>
                <a:gd name="connsiteX47-1123" fmla="*/ 1391137 w 2495698"/>
                <a:gd name="connsiteY47-1124" fmla="*/ 0 h 2531525"/>
                <a:gd name="connsiteX48-1125" fmla="*/ 1759910 w 2495698"/>
                <a:gd name="connsiteY48-1126" fmla="*/ 98812 h 25315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</a:cxnLst>
              <a:rect l="l" t="t" r="r" b="b"/>
              <a:pathLst>
                <a:path w="2495698" h="2531525">
                  <a:moveTo>
                    <a:pt x="1365628" y="832740"/>
                  </a:moveTo>
                  <a:cubicBezTo>
                    <a:pt x="1121373" y="767293"/>
                    <a:pt x="870309" y="912244"/>
                    <a:pt x="804861" y="1156499"/>
                  </a:cubicBezTo>
                  <a:cubicBezTo>
                    <a:pt x="739413" y="1400754"/>
                    <a:pt x="884365" y="1651818"/>
                    <a:pt x="1128620" y="1717266"/>
                  </a:cubicBezTo>
                  <a:cubicBezTo>
                    <a:pt x="1372875" y="1782713"/>
                    <a:pt x="1623939" y="1637762"/>
                    <a:pt x="1689387" y="1393507"/>
                  </a:cubicBezTo>
                  <a:cubicBezTo>
                    <a:pt x="1754835" y="1149252"/>
                    <a:pt x="1609883" y="898188"/>
                    <a:pt x="1365628" y="832740"/>
                  </a:cubicBezTo>
                  <a:close/>
                  <a:moveTo>
                    <a:pt x="1447099" y="528685"/>
                  </a:moveTo>
                  <a:cubicBezTo>
                    <a:pt x="1859279" y="639128"/>
                    <a:pt x="2103885" y="1062799"/>
                    <a:pt x="1993442" y="1474978"/>
                  </a:cubicBezTo>
                  <a:cubicBezTo>
                    <a:pt x="1882999" y="1887158"/>
                    <a:pt x="1459328" y="2131764"/>
                    <a:pt x="1047149" y="2021321"/>
                  </a:cubicBezTo>
                  <a:cubicBezTo>
                    <a:pt x="634969" y="1910878"/>
                    <a:pt x="390363" y="1487207"/>
                    <a:pt x="500806" y="1075027"/>
                  </a:cubicBezTo>
                  <a:cubicBezTo>
                    <a:pt x="611249" y="662848"/>
                    <a:pt x="1034920" y="418242"/>
                    <a:pt x="1447099" y="528685"/>
                  </a:cubicBezTo>
                  <a:close/>
                  <a:moveTo>
                    <a:pt x="1476725" y="418119"/>
                  </a:moveTo>
                  <a:cubicBezTo>
                    <a:pt x="1003481" y="291314"/>
                    <a:pt x="517045" y="572157"/>
                    <a:pt x="390240" y="1045401"/>
                  </a:cubicBezTo>
                  <a:cubicBezTo>
                    <a:pt x="263435" y="1518646"/>
                    <a:pt x="544279" y="2005081"/>
                    <a:pt x="1017523" y="2131887"/>
                  </a:cubicBezTo>
                  <a:cubicBezTo>
                    <a:pt x="1490767" y="2258692"/>
                    <a:pt x="1977202" y="1977848"/>
                    <a:pt x="2104008" y="1504604"/>
                  </a:cubicBezTo>
                  <a:cubicBezTo>
                    <a:pt x="2230813" y="1031360"/>
                    <a:pt x="1949969" y="544925"/>
                    <a:pt x="1476725" y="418119"/>
                  </a:cubicBezTo>
                  <a:close/>
                  <a:moveTo>
                    <a:pt x="1759910" y="98812"/>
                  </a:moveTo>
                  <a:cubicBezTo>
                    <a:pt x="1758148" y="203507"/>
                    <a:pt x="1756387" y="308202"/>
                    <a:pt x="1754625" y="412897"/>
                  </a:cubicBezTo>
                  <a:lnTo>
                    <a:pt x="1954704" y="573108"/>
                  </a:lnTo>
                  <a:lnTo>
                    <a:pt x="2234317" y="503581"/>
                  </a:lnTo>
                  <a:lnTo>
                    <a:pt x="2413554" y="840674"/>
                  </a:lnTo>
                  <a:lnTo>
                    <a:pt x="2214321" y="1020292"/>
                  </a:lnTo>
                  <a:cubicBezTo>
                    <a:pt x="2239296" y="1111262"/>
                    <a:pt x="2251067" y="1206519"/>
                    <a:pt x="2246841" y="1303347"/>
                  </a:cubicBezTo>
                  <a:lnTo>
                    <a:pt x="2495698" y="1441496"/>
                  </a:lnTo>
                  <a:lnTo>
                    <a:pt x="2396885" y="1810269"/>
                  </a:lnTo>
                  <a:lnTo>
                    <a:pt x="2094912" y="1805190"/>
                  </a:lnTo>
                  <a:cubicBezTo>
                    <a:pt x="2056732" y="1868983"/>
                    <a:pt x="2010475" y="1926517"/>
                    <a:pt x="1958644" y="1977881"/>
                  </a:cubicBezTo>
                  <a:lnTo>
                    <a:pt x="2057814" y="2236715"/>
                  </a:lnTo>
                  <a:lnTo>
                    <a:pt x="1745078" y="2455696"/>
                  </a:lnTo>
                  <a:lnTo>
                    <a:pt x="1507869" y="2249759"/>
                  </a:lnTo>
                  <a:lnTo>
                    <a:pt x="1251837" y="2272543"/>
                  </a:lnTo>
                  <a:lnTo>
                    <a:pt x="1108065" y="2531525"/>
                  </a:lnTo>
                  <a:lnTo>
                    <a:pt x="739291" y="2432713"/>
                  </a:lnTo>
                  <a:lnTo>
                    <a:pt x="744274" y="2136543"/>
                  </a:lnTo>
                  <a:cubicBezTo>
                    <a:pt x="666128" y="2092006"/>
                    <a:pt x="595548" y="2037539"/>
                    <a:pt x="535891" y="1973098"/>
                  </a:cubicBezTo>
                  <a:lnTo>
                    <a:pt x="232276" y="2043090"/>
                  </a:lnTo>
                  <a:lnTo>
                    <a:pt x="70927" y="1697078"/>
                  </a:lnTo>
                  <a:lnTo>
                    <a:pt x="279495" y="1527966"/>
                  </a:lnTo>
                  <a:cubicBezTo>
                    <a:pt x="257233" y="1446371"/>
                    <a:pt x="245603" y="1361336"/>
                    <a:pt x="245586" y="1274796"/>
                  </a:cubicBezTo>
                  <a:lnTo>
                    <a:pt x="0" y="1138462"/>
                  </a:lnTo>
                  <a:lnTo>
                    <a:pt x="98812" y="769689"/>
                  </a:lnTo>
                  <a:lnTo>
                    <a:pt x="380240" y="774423"/>
                  </a:lnTo>
                  <a:cubicBezTo>
                    <a:pt x="418421" y="707046"/>
                    <a:pt x="464524" y="645614"/>
                    <a:pt x="516679" y="590627"/>
                  </a:cubicBezTo>
                  <a:lnTo>
                    <a:pt x="422419" y="299900"/>
                  </a:lnTo>
                  <a:lnTo>
                    <a:pt x="746189" y="97585"/>
                  </a:lnTo>
                  <a:lnTo>
                    <a:pt x="972292" y="315656"/>
                  </a:lnTo>
                  <a:lnTo>
                    <a:pt x="970019" y="317076"/>
                  </a:lnTo>
                  <a:cubicBezTo>
                    <a:pt x="1058903" y="289108"/>
                    <a:pt x="1152743" y="276181"/>
                    <a:pt x="1248316" y="277231"/>
                  </a:cubicBezTo>
                  <a:lnTo>
                    <a:pt x="1391137" y="0"/>
                  </a:lnTo>
                  <a:lnTo>
                    <a:pt x="1759910" y="98812"/>
                  </a:lnTo>
                  <a:close/>
                </a:path>
              </a:pathLst>
            </a:custGeom>
            <a:solidFill>
              <a:srgbClr val="4CD6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11" name="Oval 21">
              <a:extLst>
                <a:ext uri="{FF2B5EF4-FFF2-40B4-BE49-F238E27FC236}">
                  <a16:creationId xmlns:a16="http://schemas.microsoft.com/office/drawing/2014/main" id="{47734100-C85F-CB0D-3230-49EEB364AAF3}"/>
                </a:ext>
              </a:extLst>
            </p:cNvPr>
            <p:cNvSpPr/>
            <p:nvPr/>
          </p:nvSpPr>
          <p:spPr>
            <a:xfrm rot="18850474" flipV="1">
              <a:off x="4158161" y="2391316"/>
              <a:ext cx="1088158" cy="1103778"/>
            </a:xfrm>
            <a:custGeom>
              <a:avLst/>
              <a:gdLst>
                <a:gd name="connsiteX0" fmla="*/ 1365628 w 2495698"/>
                <a:gd name="connsiteY0" fmla="*/ 832740 h 2531525"/>
                <a:gd name="connsiteX1" fmla="*/ 804861 w 2495698"/>
                <a:gd name="connsiteY1" fmla="*/ 1156499 h 2531525"/>
                <a:gd name="connsiteX2" fmla="*/ 1128620 w 2495698"/>
                <a:gd name="connsiteY2" fmla="*/ 1717266 h 2531525"/>
                <a:gd name="connsiteX3" fmla="*/ 1689387 w 2495698"/>
                <a:gd name="connsiteY3" fmla="*/ 1393507 h 2531525"/>
                <a:gd name="connsiteX4" fmla="*/ 1365628 w 2495698"/>
                <a:gd name="connsiteY4" fmla="*/ 832740 h 2531525"/>
                <a:gd name="connsiteX5" fmla="*/ 1447099 w 2495698"/>
                <a:gd name="connsiteY5" fmla="*/ 528685 h 2531525"/>
                <a:gd name="connsiteX6" fmla="*/ 1993442 w 2495698"/>
                <a:gd name="connsiteY6" fmla="*/ 1474978 h 2531525"/>
                <a:gd name="connsiteX7" fmla="*/ 1047149 w 2495698"/>
                <a:gd name="connsiteY7" fmla="*/ 2021321 h 2531525"/>
                <a:gd name="connsiteX8" fmla="*/ 500806 w 2495698"/>
                <a:gd name="connsiteY8" fmla="*/ 1075027 h 2531525"/>
                <a:gd name="connsiteX9" fmla="*/ 1447099 w 2495698"/>
                <a:gd name="connsiteY9" fmla="*/ 528685 h 2531525"/>
                <a:gd name="connsiteX10" fmla="*/ 1476725 w 2495698"/>
                <a:gd name="connsiteY10" fmla="*/ 418119 h 2531525"/>
                <a:gd name="connsiteX11" fmla="*/ 390240 w 2495698"/>
                <a:gd name="connsiteY11" fmla="*/ 1045401 h 2531525"/>
                <a:gd name="connsiteX12" fmla="*/ 1017523 w 2495698"/>
                <a:gd name="connsiteY12" fmla="*/ 2131887 h 2531525"/>
                <a:gd name="connsiteX13" fmla="*/ 2104008 w 2495698"/>
                <a:gd name="connsiteY13" fmla="*/ 1504604 h 2531525"/>
                <a:gd name="connsiteX14" fmla="*/ 1476725 w 2495698"/>
                <a:gd name="connsiteY14" fmla="*/ 418119 h 2531525"/>
                <a:gd name="connsiteX15" fmla="*/ 1759910 w 2495698"/>
                <a:gd name="connsiteY15" fmla="*/ 98812 h 2531525"/>
                <a:gd name="connsiteX16" fmla="*/ 1754625 w 2495698"/>
                <a:gd name="connsiteY16" fmla="*/ 412897 h 2531525"/>
                <a:gd name="connsiteX17" fmla="*/ 1744979 w 2495698"/>
                <a:gd name="connsiteY17" fmla="*/ 410312 h 2531525"/>
                <a:gd name="connsiteX18" fmla="*/ 1954704 w 2495698"/>
                <a:gd name="connsiteY18" fmla="*/ 573108 h 2531525"/>
                <a:gd name="connsiteX19" fmla="*/ 2234317 w 2495698"/>
                <a:gd name="connsiteY19" fmla="*/ 503581 h 2531525"/>
                <a:gd name="connsiteX20" fmla="*/ 2413554 w 2495698"/>
                <a:gd name="connsiteY20" fmla="*/ 840674 h 2531525"/>
                <a:gd name="connsiteX21" fmla="*/ 2214321 w 2495698"/>
                <a:gd name="connsiteY21" fmla="*/ 1020292 h 2531525"/>
                <a:gd name="connsiteX22" fmla="*/ 2246841 w 2495698"/>
                <a:gd name="connsiteY22" fmla="*/ 1303347 h 2531525"/>
                <a:gd name="connsiteX23" fmla="*/ 2495698 w 2495698"/>
                <a:gd name="connsiteY23" fmla="*/ 1441496 h 2531525"/>
                <a:gd name="connsiteX24" fmla="*/ 2396885 w 2495698"/>
                <a:gd name="connsiteY24" fmla="*/ 1810269 h 2531525"/>
                <a:gd name="connsiteX25" fmla="*/ 2094912 w 2495698"/>
                <a:gd name="connsiteY25" fmla="*/ 1805190 h 2531525"/>
                <a:gd name="connsiteX26" fmla="*/ 1958644 w 2495698"/>
                <a:gd name="connsiteY26" fmla="*/ 1977881 h 2531525"/>
                <a:gd name="connsiteX27" fmla="*/ 2057814 w 2495698"/>
                <a:gd name="connsiteY27" fmla="*/ 2236715 h 2531525"/>
                <a:gd name="connsiteX28" fmla="*/ 1745078 w 2495698"/>
                <a:gd name="connsiteY28" fmla="*/ 2455696 h 2531525"/>
                <a:gd name="connsiteX29" fmla="*/ 1507869 w 2495698"/>
                <a:gd name="connsiteY29" fmla="*/ 2249759 h 2531525"/>
                <a:gd name="connsiteX30" fmla="*/ 1536736 w 2495698"/>
                <a:gd name="connsiteY30" fmla="*/ 2229547 h 2531525"/>
                <a:gd name="connsiteX31" fmla="*/ 1251837 w 2495698"/>
                <a:gd name="connsiteY31" fmla="*/ 2272543 h 2531525"/>
                <a:gd name="connsiteX32" fmla="*/ 1108065 w 2495698"/>
                <a:gd name="connsiteY32" fmla="*/ 2531525 h 2531525"/>
                <a:gd name="connsiteX33" fmla="*/ 739291 w 2495698"/>
                <a:gd name="connsiteY33" fmla="*/ 2432713 h 2531525"/>
                <a:gd name="connsiteX34" fmla="*/ 744274 w 2495698"/>
                <a:gd name="connsiteY34" fmla="*/ 2136543 h 2531525"/>
                <a:gd name="connsiteX35" fmla="*/ 535891 w 2495698"/>
                <a:gd name="connsiteY35" fmla="*/ 1973098 h 2531525"/>
                <a:gd name="connsiteX36" fmla="*/ 540671 w 2495698"/>
                <a:gd name="connsiteY36" fmla="*/ 1983347 h 2531525"/>
                <a:gd name="connsiteX37" fmla="*/ 232276 w 2495698"/>
                <a:gd name="connsiteY37" fmla="*/ 2043090 h 2531525"/>
                <a:gd name="connsiteX38" fmla="*/ 70927 w 2495698"/>
                <a:gd name="connsiteY38" fmla="*/ 1697078 h 2531525"/>
                <a:gd name="connsiteX39" fmla="*/ 279495 w 2495698"/>
                <a:gd name="connsiteY39" fmla="*/ 1527966 h 2531525"/>
                <a:gd name="connsiteX40" fmla="*/ 245586 w 2495698"/>
                <a:gd name="connsiteY40" fmla="*/ 1274796 h 2531525"/>
                <a:gd name="connsiteX41" fmla="*/ 0 w 2495698"/>
                <a:gd name="connsiteY41" fmla="*/ 1138462 h 2531525"/>
                <a:gd name="connsiteX42" fmla="*/ 98812 w 2495698"/>
                <a:gd name="connsiteY42" fmla="*/ 769689 h 2531525"/>
                <a:gd name="connsiteX43" fmla="*/ 380240 w 2495698"/>
                <a:gd name="connsiteY43" fmla="*/ 774423 h 2531525"/>
                <a:gd name="connsiteX44" fmla="*/ 516679 w 2495698"/>
                <a:gd name="connsiteY44" fmla="*/ 590627 h 2531525"/>
                <a:gd name="connsiteX45" fmla="*/ 422419 w 2495698"/>
                <a:gd name="connsiteY45" fmla="*/ 299900 h 2531525"/>
                <a:gd name="connsiteX46" fmla="*/ 746189 w 2495698"/>
                <a:gd name="connsiteY46" fmla="*/ 97585 h 2531525"/>
                <a:gd name="connsiteX47" fmla="*/ 972292 w 2495698"/>
                <a:gd name="connsiteY47" fmla="*/ 315656 h 2531525"/>
                <a:gd name="connsiteX48" fmla="*/ 970019 w 2495698"/>
                <a:gd name="connsiteY48" fmla="*/ 317076 h 2531525"/>
                <a:gd name="connsiteX49" fmla="*/ 1248316 w 2495698"/>
                <a:gd name="connsiteY49" fmla="*/ 277231 h 2531525"/>
                <a:gd name="connsiteX50" fmla="*/ 1238669 w 2495698"/>
                <a:gd name="connsiteY50" fmla="*/ 274647 h 2531525"/>
                <a:gd name="connsiteX51" fmla="*/ 1391137 w 2495698"/>
                <a:gd name="connsiteY51" fmla="*/ 0 h 2531525"/>
                <a:gd name="connsiteX52" fmla="*/ 1759910 w 2495698"/>
                <a:gd name="connsiteY52" fmla="*/ 98812 h 2531525"/>
                <a:gd name="connsiteX0-1" fmla="*/ 1365628 w 2495698"/>
                <a:gd name="connsiteY0-2" fmla="*/ 832740 h 2531525"/>
                <a:gd name="connsiteX1-3" fmla="*/ 804861 w 2495698"/>
                <a:gd name="connsiteY1-4" fmla="*/ 1156499 h 2531525"/>
                <a:gd name="connsiteX2-5" fmla="*/ 1128620 w 2495698"/>
                <a:gd name="connsiteY2-6" fmla="*/ 1717266 h 2531525"/>
                <a:gd name="connsiteX3-7" fmla="*/ 1689387 w 2495698"/>
                <a:gd name="connsiteY3-8" fmla="*/ 1393507 h 2531525"/>
                <a:gd name="connsiteX4-9" fmla="*/ 1365628 w 2495698"/>
                <a:gd name="connsiteY4-10" fmla="*/ 832740 h 2531525"/>
                <a:gd name="connsiteX5-11" fmla="*/ 1447099 w 2495698"/>
                <a:gd name="connsiteY5-12" fmla="*/ 528685 h 2531525"/>
                <a:gd name="connsiteX6-13" fmla="*/ 1993442 w 2495698"/>
                <a:gd name="connsiteY6-14" fmla="*/ 1474978 h 2531525"/>
                <a:gd name="connsiteX7-15" fmla="*/ 1047149 w 2495698"/>
                <a:gd name="connsiteY7-16" fmla="*/ 2021321 h 2531525"/>
                <a:gd name="connsiteX8-17" fmla="*/ 500806 w 2495698"/>
                <a:gd name="connsiteY8-18" fmla="*/ 1075027 h 2531525"/>
                <a:gd name="connsiteX9-19" fmla="*/ 1447099 w 2495698"/>
                <a:gd name="connsiteY9-20" fmla="*/ 528685 h 2531525"/>
                <a:gd name="connsiteX10-21" fmla="*/ 1476725 w 2495698"/>
                <a:gd name="connsiteY10-22" fmla="*/ 418119 h 2531525"/>
                <a:gd name="connsiteX11-23" fmla="*/ 390240 w 2495698"/>
                <a:gd name="connsiteY11-24" fmla="*/ 1045401 h 2531525"/>
                <a:gd name="connsiteX12-25" fmla="*/ 1017523 w 2495698"/>
                <a:gd name="connsiteY12-26" fmla="*/ 2131887 h 2531525"/>
                <a:gd name="connsiteX13-27" fmla="*/ 2104008 w 2495698"/>
                <a:gd name="connsiteY13-28" fmla="*/ 1504604 h 2531525"/>
                <a:gd name="connsiteX14-29" fmla="*/ 1476725 w 2495698"/>
                <a:gd name="connsiteY14-30" fmla="*/ 418119 h 2531525"/>
                <a:gd name="connsiteX15-31" fmla="*/ 1759910 w 2495698"/>
                <a:gd name="connsiteY15-32" fmla="*/ 98812 h 2531525"/>
                <a:gd name="connsiteX16-33" fmla="*/ 1754625 w 2495698"/>
                <a:gd name="connsiteY16-34" fmla="*/ 412897 h 2531525"/>
                <a:gd name="connsiteX17-35" fmla="*/ 1744979 w 2495698"/>
                <a:gd name="connsiteY17-36" fmla="*/ 410312 h 2531525"/>
                <a:gd name="connsiteX18-37" fmla="*/ 1954704 w 2495698"/>
                <a:gd name="connsiteY18-38" fmla="*/ 573108 h 2531525"/>
                <a:gd name="connsiteX19-39" fmla="*/ 2234317 w 2495698"/>
                <a:gd name="connsiteY19-40" fmla="*/ 503581 h 2531525"/>
                <a:gd name="connsiteX20-41" fmla="*/ 2413554 w 2495698"/>
                <a:gd name="connsiteY20-42" fmla="*/ 840674 h 2531525"/>
                <a:gd name="connsiteX21-43" fmla="*/ 2214321 w 2495698"/>
                <a:gd name="connsiteY21-44" fmla="*/ 1020292 h 2531525"/>
                <a:gd name="connsiteX22-45" fmla="*/ 2246841 w 2495698"/>
                <a:gd name="connsiteY22-46" fmla="*/ 1303347 h 2531525"/>
                <a:gd name="connsiteX23-47" fmla="*/ 2495698 w 2495698"/>
                <a:gd name="connsiteY23-48" fmla="*/ 1441496 h 2531525"/>
                <a:gd name="connsiteX24-49" fmla="*/ 2396885 w 2495698"/>
                <a:gd name="connsiteY24-50" fmla="*/ 1810269 h 2531525"/>
                <a:gd name="connsiteX25-51" fmla="*/ 2094912 w 2495698"/>
                <a:gd name="connsiteY25-52" fmla="*/ 1805190 h 2531525"/>
                <a:gd name="connsiteX26-53" fmla="*/ 1958644 w 2495698"/>
                <a:gd name="connsiteY26-54" fmla="*/ 1977881 h 2531525"/>
                <a:gd name="connsiteX27-55" fmla="*/ 2057814 w 2495698"/>
                <a:gd name="connsiteY27-56" fmla="*/ 2236715 h 2531525"/>
                <a:gd name="connsiteX28-57" fmla="*/ 1745078 w 2495698"/>
                <a:gd name="connsiteY28-58" fmla="*/ 2455696 h 2531525"/>
                <a:gd name="connsiteX29-59" fmla="*/ 1507869 w 2495698"/>
                <a:gd name="connsiteY29-60" fmla="*/ 2249759 h 2531525"/>
                <a:gd name="connsiteX30-61" fmla="*/ 1536736 w 2495698"/>
                <a:gd name="connsiteY30-62" fmla="*/ 2229547 h 2531525"/>
                <a:gd name="connsiteX31-63" fmla="*/ 1251837 w 2495698"/>
                <a:gd name="connsiteY31-64" fmla="*/ 2272543 h 2531525"/>
                <a:gd name="connsiteX32-65" fmla="*/ 1108065 w 2495698"/>
                <a:gd name="connsiteY32-66" fmla="*/ 2531525 h 2531525"/>
                <a:gd name="connsiteX33-67" fmla="*/ 739291 w 2495698"/>
                <a:gd name="connsiteY33-68" fmla="*/ 2432713 h 2531525"/>
                <a:gd name="connsiteX34-69" fmla="*/ 744274 w 2495698"/>
                <a:gd name="connsiteY34-70" fmla="*/ 2136543 h 2531525"/>
                <a:gd name="connsiteX35-71" fmla="*/ 535891 w 2495698"/>
                <a:gd name="connsiteY35-72" fmla="*/ 1973098 h 2531525"/>
                <a:gd name="connsiteX36-73" fmla="*/ 540671 w 2495698"/>
                <a:gd name="connsiteY36-74" fmla="*/ 1983347 h 2531525"/>
                <a:gd name="connsiteX37-75" fmla="*/ 232276 w 2495698"/>
                <a:gd name="connsiteY37-76" fmla="*/ 2043090 h 2531525"/>
                <a:gd name="connsiteX38-77" fmla="*/ 70927 w 2495698"/>
                <a:gd name="connsiteY38-78" fmla="*/ 1697078 h 2531525"/>
                <a:gd name="connsiteX39-79" fmla="*/ 279495 w 2495698"/>
                <a:gd name="connsiteY39-80" fmla="*/ 1527966 h 2531525"/>
                <a:gd name="connsiteX40-81" fmla="*/ 245586 w 2495698"/>
                <a:gd name="connsiteY40-82" fmla="*/ 1274796 h 2531525"/>
                <a:gd name="connsiteX41-83" fmla="*/ 0 w 2495698"/>
                <a:gd name="connsiteY41-84" fmla="*/ 1138462 h 2531525"/>
                <a:gd name="connsiteX42-85" fmla="*/ 98812 w 2495698"/>
                <a:gd name="connsiteY42-86" fmla="*/ 769689 h 2531525"/>
                <a:gd name="connsiteX43-87" fmla="*/ 380240 w 2495698"/>
                <a:gd name="connsiteY43-88" fmla="*/ 774423 h 2531525"/>
                <a:gd name="connsiteX44-89" fmla="*/ 516679 w 2495698"/>
                <a:gd name="connsiteY44-90" fmla="*/ 590627 h 2531525"/>
                <a:gd name="connsiteX45-91" fmla="*/ 422419 w 2495698"/>
                <a:gd name="connsiteY45-92" fmla="*/ 299900 h 2531525"/>
                <a:gd name="connsiteX46-93" fmla="*/ 746189 w 2495698"/>
                <a:gd name="connsiteY46-94" fmla="*/ 97585 h 2531525"/>
                <a:gd name="connsiteX47-95" fmla="*/ 972292 w 2495698"/>
                <a:gd name="connsiteY47-96" fmla="*/ 315656 h 2531525"/>
                <a:gd name="connsiteX48-97" fmla="*/ 970019 w 2495698"/>
                <a:gd name="connsiteY48-98" fmla="*/ 317076 h 2531525"/>
                <a:gd name="connsiteX49-99" fmla="*/ 1248316 w 2495698"/>
                <a:gd name="connsiteY49-100" fmla="*/ 277231 h 2531525"/>
                <a:gd name="connsiteX50-101" fmla="*/ 1238669 w 2495698"/>
                <a:gd name="connsiteY50-102" fmla="*/ 274647 h 2531525"/>
                <a:gd name="connsiteX51-103" fmla="*/ 1391137 w 2495698"/>
                <a:gd name="connsiteY51-104" fmla="*/ 0 h 2531525"/>
                <a:gd name="connsiteX52-105" fmla="*/ 1759910 w 2495698"/>
                <a:gd name="connsiteY52-106" fmla="*/ 98812 h 2531525"/>
                <a:gd name="connsiteX0-107" fmla="*/ 1365628 w 2495698"/>
                <a:gd name="connsiteY0-108" fmla="*/ 832740 h 2531525"/>
                <a:gd name="connsiteX1-109" fmla="*/ 804861 w 2495698"/>
                <a:gd name="connsiteY1-110" fmla="*/ 1156499 h 2531525"/>
                <a:gd name="connsiteX2-111" fmla="*/ 1128620 w 2495698"/>
                <a:gd name="connsiteY2-112" fmla="*/ 1717266 h 2531525"/>
                <a:gd name="connsiteX3-113" fmla="*/ 1689387 w 2495698"/>
                <a:gd name="connsiteY3-114" fmla="*/ 1393507 h 2531525"/>
                <a:gd name="connsiteX4-115" fmla="*/ 1365628 w 2495698"/>
                <a:gd name="connsiteY4-116" fmla="*/ 832740 h 2531525"/>
                <a:gd name="connsiteX5-117" fmla="*/ 1447099 w 2495698"/>
                <a:gd name="connsiteY5-118" fmla="*/ 528685 h 2531525"/>
                <a:gd name="connsiteX6-119" fmla="*/ 1993442 w 2495698"/>
                <a:gd name="connsiteY6-120" fmla="*/ 1474978 h 2531525"/>
                <a:gd name="connsiteX7-121" fmla="*/ 1047149 w 2495698"/>
                <a:gd name="connsiteY7-122" fmla="*/ 2021321 h 2531525"/>
                <a:gd name="connsiteX8-123" fmla="*/ 500806 w 2495698"/>
                <a:gd name="connsiteY8-124" fmla="*/ 1075027 h 2531525"/>
                <a:gd name="connsiteX9-125" fmla="*/ 1447099 w 2495698"/>
                <a:gd name="connsiteY9-126" fmla="*/ 528685 h 2531525"/>
                <a:gd name="connsiteX10-127" fmla="*/ 1476725 w 2495698"/>
                <a:gd name="connsiteY10-128" fmla="*/ 418119 h 2531525"/>
                <a:gd name="connsiteX11-129" fmla="*/ 390240 w 2495698"/>
                <a:gd name="connsiteY11-130" fmla="*/ 1045401 h 2531525"/>
                <a:gd name="connsiteX12-131" fmla="*/ 1017523 w 2495698"/>
                <a:gd name="connsiteY12-132" fmla="*/ 2131887 h 2531525"/>
                <a:gd name="connsiteX13-133" fmla="*/ 2104008 w 2495698"/>
                <a:gd name="connsiteY13-134" fmla="*/ 1504604 h 2531525"/>
                <a:gd name="connsiteX14-135" fmla="*/ 1476725 w 2495698"/>
                <a:gd name="connsiteY14-136" fmla="*/ 418119 h 2531525"/>
                <a:gd name="connsiteX15-137" fmla="*/ 1759910 w 2495698"/>
                <a:gd name="connsiteY15-138" fmla="*/ 98812 h 2531525"/>
                <a:gd name="connsiteX16-139" fmla="*/ 1754625 w 2495698"/>
                <a:gd name="connsiteY16-140" fmla="*/ 412897 h 2531525"/>
                <a:gd name="connsiteX17-141" fmla="*/ 1744979 w 2495698"/>
                <a:gd name="connsiteY17-142" fmla="*/ 410312 h 2531525"/>
                <a:gd name="connsiteX18-143" fmla="*/ 1954704 w 2495698"/>
                <a:gd name="connsiteY18-144" fmla="*/ 573108 h 2531525"/>
                <a:gd name="connsiteX19-145" fmla="*/ 2234317 w 2495698"/>
                <a:gd name="connsiteY19-146" fmla="*/ 503581 h 2531525"/>
                <a:gd name="connsiteX20-147" fmla="*/ 2413554 w 2495698"/>
                <a:gd name="connsiteY20-148" fmla="*/ 840674 h 2531525"/>
                <a:gd name="connsiteX21-149" fmla="*/ 2214321 w 2495698"/>
                <a:gd name="connsiteY21-150" fmla="*/ 1020292 h 2531525"/>
                <a:gd name="connsiteX22-151" fmla="*/ 2246841 w 2495698"/>
                <a:gd name="connsiteY22-152" fmla="*/ 1303347 h 2531525"/>
                <a:gd name="connsiteX23-153" fmla="*/ 2495698 w 2495698"/>
                <a:gd name="connsiteY23-154" fmla="*/ 1441496 h 2531525"/>
                <a:gd name="connsiteX24-155" fmla="*/ 2396885 w 2495698"/>
                <a:gd name="connsiteY24-156" fmla="*/ 1810269 h 2531525"/>
                <a:gd name="connsiteX25-157" fmla="*/ 2094912 w 2495698"/>
                <a:gd name="connsiteY25-158" fmla="*/ 1805190 h 2531525"/>
                <a:gd name="connsiteX26-159" fmla="*/ 1958644 w 2495698"/>
                <a:gd name="connsiteY26-160" fmla="*/ 1977881 h 2531525"/>
                <a:gd name="connsiteX27-161" fmla="*/ 2057814 w 2495698"/>
                <a:gd name="connsiteY27-162" fmla="*/ 2236715 h 2531525"/>
                <a:gd name="connsiteX28-163" fmla="*/ 1745078 w 2495698"/>
                <a:gd name="connsiteY28-164" fmla="*/ 2455696 h 2531525"/>
                <a:gd name="connsiteX29-165" fmla="*/ 1507869 w 2495698"/>
                <a:gd name="connsiteY29-166" fmla="*/ 2249759 h 2531525"/>
                <a:gd name="connsiteX30-167" fmla="*/ 1251837 w 2495698"/>
                <a:gd name="connsiteY30-168" fmla="*/ 2272543 h 2531525"/>
                <a:gd name="connsiteX31-169" fmla="*/ 1108065 w 2495698"/>
                <a:gd name="connsiteY31-170" fmla="*/ 2531525 h 2531525"/>
                <a:gd name="connsiteX32-171" fmla="*/ 739291 w 2495698"/>
                <a:gd name="connsiteY32-172" fmla="*/ 2432713 h 2531525"/>
                <a:gd name="connsiteX33-173" fmla="*/ 744274 w 2495698"/>
                <a:gd name="connsiteY33-174" fmla="*/ 2136543 h 2531525"/>
                <a:gd name="connsiteX34-175" fmla="*/ 535891 w 2495698"/>
                <a:gd name="connsiteY34-176" fmla="*/ 1973098 h 2531525"/>
                <a:gd name="connsiteX35-177" fmla="*/ 540671 w 2495698"/>
                <a:gd name="connsiteY35-178" fmla="*/ 1983347 h 2531525"/>
                <a:gd name="connsiteX36-179" fmla="*/ 232276 w 2495698"/>
                <a:gd name="connsiteY36-180" fmla="*/ 2043090 h 2531525"/>
                <a:gd name="connsiteX37-181" fmla="*/ 70927 w 2495698"/>
                <a:gd name="connsiteY37-182" fmla="*/ 1697078 h 2531525"/>
                <a:gd name="connsiteX38-183" fmla="*/ 279495 w 2495698"/>
                <a:gd name="connsiteY38-184" fmla="*/ 1527966 h 2531525"/>
                <a:gd name="connsiteX39-185" fmla="*/ 245586 w 2495698"/>
                <a:gd name="connsiteY39-186" fmla="*/ 1274796 h 2531525"/>
                <a:gd name="connsiteX40-187" fmla="*/ 0 w 2495698"/>
                <a:gd name="connsiteY40-188" fmla="*/ 1138462 h 2531525"/>
                <a:gd name="connsiteX41-189" fmla="*/ 98812 w 2495698"/>
                <a:gd name="connsiteY41-190" fmla="*/ 769689 h 2531525"/>
                <a:gd name="connsiteX42-191" fmla="*/ 380240 w 2495698"/>
                <a:gd name="connsiteY42-192" fmla="*/ 774423 h 2531525"/>
                <a:gd name="connsiteX43-193" fmla="*/ 516679 w 2495698"/>
                <a:gd name="connsiteY43-194" fmla="*/ 590627 h 2531525"/>
                <a:gd name="connsiteX44-195" fmla="*/ 422419 w 2495698"/>
                <a:gd name="connsiteY44-196" fmla="*/ 299900 h 2531525"/>
                <a:gd name="connsiteX45-197" fmla="*/ 746189 w 2495698"/>
                <a:gd name="connsiteY45-198" fmla="*/ 97585 h 2531525"/>
                <a:gd name="connsiteX46-199" fmla="*/ 972292 w 2495698"/>
                <a:gd name="connsiteY46-200" fmla="*/ 315656 h 2531525"/>
                <a:gd name="connsiteX47-201" fmla="*/ 970019 w 2495698"/>
                <a:gd name="connsiteY47-202" fmla="*/ 317076 h 2531525"/>
                <a:gd name="connsiteX48-203" fmla="*/ 1248316 w 2495698"/>
                <a:gd name="connsiteY48-204" fmla="*/ 277231 h 2531525"/>
                <a:gd name="connsiteX49-205" fmla="*/ 1238669 w 2495698"/>
                <a:gd name="connsiteY49-206" fmla="*/ 274647 h 2531525"/>
                <a:gd name="connsiteX50-207" fmla="*/ 1391137 w 2495698"/>
                <a:gd name="connsiteY50-208" fmla="*/ 0 h 2531525"/>
                <a:gd name="connsiteX51-209" fmla="*/ 1759910 w 2495698"/>
                <a:gd name="connsiteY51-210" fmla="*/ 98812 h 2531525"/>
                <a:gd name="connsiteX0-211" fmla="*/ 1365628 w 2495698"/>
                <a:gd name="connsiteY0-212" fmla="*/ 832740 h 2531525"/>
                <a:gd name="connsiteX1-213" fmla="*/ 804861 w 2495698"/>
                <a:gd name="connsiteY1-214" fmla="*/ 1156499 h 2531525"/>
                <a:gd name="connsiteX2-215" fmla="*/ 1128620 w 2495698"/>
                <a:gd name="connsiteY2-216" fmla="*/ 1717266 h 2531525"/>
                <a:gd name="connsiteX3-217" fmla="*/ 1689387 w 2495698"/>
                <a:gd name="connsiteY3-218" fmla="*/ 1393507 h 2531525"/>
                <a:gd name="connsiteX4-219" fmla="*/ 1365628 w 2495698"/>
                <a:gd name="connsiteY4-220" fmla="*/ 832740 h 2531525"/>
                <a:gd name="connsiteX5-221" fmla="*/ 1447099 w 2495698"/>
                <a:gd name="connsiteY5-222" fmla="*/ 528685 h 2531525"/>
                <a:gd name="connsiteX6-223" fmla="*/ 1993442 w 2495698"/>
                <a:gd name="connsiteY6-224" fmla="*/ 1474978 h 2531525"/>
                <a:gd name="connsiteX7-225" fmla="*/ 1047149 w 2495698"/>
                <a:gd name="connsiteY7-226" fmla="*/ 2021321 h 2531525"/>
                <a:gd name="connsiteX8-227" fmla="*/ 500806 w 2495698"/>
                <a:gd name="connsiteY8-228" fmla="*/ 1075027 h 2531525"/>
                <a:gd name="connsiteX9-229" fmla="*/ 1447099 w 2495698"/>
                <a:gd name="connsiteY9-230" fmla="*/ 528685 h 2531525"/>
                <a:gd name="connsiteX10-231" fmla="*/ 1476725 w 2495698"/>
                <a:gd name="connsiteY10-232" fmla="*/ 418119 h 2531525"/>
                <a:gd name="connsiteX11-233" fmla="*/ 390240 w 2495698"/>
                <a:gd name="connsiteY11-234" fmla="*/ 1045401 h 2531525"/>
                <a:gd name="connsiteX12-235" fmla="*/ 1017523 w 2495698"/>
                <a:gd name="connsiteY12-236" fmla="*/ 2131887 h 2531525"/>
                <a:gd name="connsiteX13-237" fmla="*/ 2104008 w 2495698"/>
                <a:gd name="connsiteY13-238" fmla="*/ 1504604 h 2531525"/>
                <a:gd name="connsiteX14-239" fmla="*/ 1476725 w 2495698"/>
                <a:gd name="connsiteY14-240" fmla="*/ 418119 h 2531525"/>
                <a:gd name="connsiteX15-241" fmla="*/ 1759910 w 2495698"/>
                <a:gd name="connsiteY15-242" fmla="*/ 98812 h 2531525"/>
                <a:gd name="connsiteX16-243" fmla="*/ 1754625 w 2495698"/>
                <a:gd name="connsiteY16-244" fmla="*/ 412897 h 2531525"/>
                <a:gd name="connsiteX17-245" fmla="*/ 1744979 w 2495698"/>
                <a:gd name="connsiteY17-246" fmla="*/ 410312 h 2531525"/>
                <a:gd name="connsiteX18-247" fmla="*/ 1954704 w 2495698"/>
                <a:gd name="connsiteY18-248" fmla="*/ 573108 h 2531525"/>
                <a:gd name="connsiteX19-249" fmla="*/ 2234317 w 2495698"/>
                <a:gd name="connsiteY19-250" fmla="*/ 503581 h 2531525"/>
                <a:gd name="connsiteX20-251" fmla="*/ 2413554 w 2495698"/>
                <a:gd name="connsiteY20-252" fmla="*/ 840674 h 2531525"/>
                <a:gd name="connsiteX21-253" fmla="*/ 2214321 w 2495698"/>
                <a:gd name="connsiteY21-254" fmla="*/ 1020292 h 2531525"/>
                <a:gd name="connsiteX22-255" fmla="*/ 2246841 w 2495698"/>
                <a:gd name="connsiteY22-256" fmla="*/ 1303347 h 2531525"/>
                <a:gd name="connsiteX23-257" fmla="*/ 2495698 w 2495698"/>
                <a:gd name="connsiteY23-258" fmla="*/ 1441496 h 2531525"/>
                <a:gd name="connsiteX24-259" fmla="*/ 2396885 w 2495698"/>
                <a:gd name="connsiteY24-260" fmla="*/ 1810269 h 2531525"/>
                <a:gd name="connsiteX25-261" fmla="*/ 2094912 w 2495698"/>
                <a:gd name="connsiteY25-262" fmla="*/ 1805190 h 2531525"/>
                <a:gd name="connsiteX26-263" fmla="*/ 1958644 w 2495698"/>
                <a:gd name="connsiteY26-264" fmla="*/ 1977881 h 2531525"/>
                <a:gd name="connsiteX27-265" fmla="*/ 2057814 w 2495698"/>
                <a:gd name="connsiteY27-266" fmla="*/ 2236715 h 2531525"/>
                <a:gd name="connsiteX28-267" fmla="*/ 1745078 w 2495698"/>
                <a:gd name="connsiteY28-268" fmla="*/ 2455696 h 2531525"/>
                <a:gd name="connsiteX29-269" fmla="*/ 1507869 w 2495698"/>
                <a:gd name="connsiteY29-270" fmla="*/ 2249759 h 2531525"/>
                <a:gd name="connsiteX30-271" fmla="*/ 1251837 w 2495698"/>
                <a:gd name="connsiteY30-272" fmla="*/ 2272543 h 2531525"/>
                <a:gd name="connsiteX31-273" fmla="*/ 1108065 w 2495698"/>
                <a:gd name="connsiteY31-274" fmla="*/ 2531525 h 2531525"/>
                <a:gd name="connsiteX32-275" fmla="*/ 739291 w 2495698"/>
                <a:gd name="connsiteY32-276" fmla="*/ 2432713 h 2531525"/>
                <a:gd name="connsiteX33-277" fmla="*/ 744274 w 2495698"/>
                <a:gd name="connsiteY33-278" fmla="*/ 2136543 h 2531525"/>
                <a:gd name="connsiteX34-279" fmla="*/ 535891 w 2495698"/>
                <a:gd name="connsiteY34-280" fmla="*/ 1973098 h 2531525"/>
                <a:gd name="connsiteX35-281" fmla="*/ 540671 w 2495698"/>
                <a:gd name="connsiteY35-282" fmla="*/ 1983347 h 2531525"/>
                <a:gd name="connsiteX36-283" fmla="*/ 232276 w 2495698"/>
                <a:gd name="connsiteY36-284" fmla="*/ 2043090 h 2531525"/>
                <a:gd name="connsiteX37-285" fmla="*/ 70927 w 2495698"/>
                <a:gd name="connsiteY37-286" fmla="*/ 1697078 h 2531525"/>
                <a:gd name="connsiteX38-287" fmla="*/ 279495 w 2495698"/>
                <a:gd name="connsiteY38-288" fmla="*/ 1527966 h 2531525"/>
                <a:gd name="connsiteX39-289" fmla="*/ 245586 w 2495698"/>
                <a:gd name="connsiteY39-290" fmla="*/ 1274796 h 2531525"/>
                <a:gd name="connsiteX40-291" fmla="*/ 0 w 2495698"/>
                <a:gd name="connsiteY40-292" fmla="*/ 1138462 h 2531525"/>
                <a:gd name="connsiteX41-293" fmla="*/ 98812 w 2495698"/>
                <a:gd name="connsiteY41-294" fmla="*/ 769689 h 2531525"/>
                <a:gd name="connsiteX42-295" fmla="*/ 380240 w 2495698"/>
                <a:gd name="connsiteY42-296" fmla="*/ 774423 h 2531525"/>
                <a:gd name="connsiteX43-297" fmla="*/ 516679 w 2495698"/>
                <a:gd name="connsiteY43-298" fmla="*/ 590627 h 2531525"/>
                <a:gd name="connsiteX44-299" fmla="*/ 422419 w 2495698"/>
                <a:gd name="connsiteY44-300" fmla="*/ 299900 h 2531525"/>
                <a:gd name="connsiteX45-301" fmla="*/ 746189 w 2495698"/>
                <a:gd name="connsiteY45-302" fmla="*/ 97585 h 2531525"/>
                <a:gd name="connsiteX46-303" fmla="*/ 972292 w 2495698"/>
                <a:gd name="connsiteY46-304" fmla="*/ 315656 h 2531525"/>
                <a:gd name="connsiteX47-305" fmla="*/ 970019 w 2495698"/>
                <a:gd name="connsiteY47-306" fmla="*/ 317076 h 2531525"/>
                <a:gd name="connsiteX48-307" fmla="*/ 1248316 w 2495698"/>
                <a:gd name="connsiteY48-308" fmla="*/ 277231 h 2531525"/>
                <a:gd name="connsiteX49-309" fmla="*/ 1238669 w 2495698"/>
                <a:gd name="connsiteY49-310" fmla="*/ 274647 h 2531525"/>
                <a:gd name="connsiteX50-311" fmla="*/ 1391137 w 2495698"/>
                <a:gd name="connsiteY50-312" fmla="*/ 0 h 2531525"/>
                <a:gd name="connsiteX51-313" fmla="*/ 1759910 w 2495698"/>
                <a:gd name="connsiteY51-314" fmla="*/ 98812 h 2531525"/>
                <a:gd name="connsiteX0-315" fmla="*/ 1365628 w 2495698"/>
                <a:gd name="connsiteY0-316" fmla="*/ 832740 h 2531525"/>
                <a:gd name="connsiteX1-317" fmla="*/ 804861 w 2495698"/>
                <a:gd name="connsiteY1-318" fmla="*/ 1156499 h 2531525"/>
                <a:gd name="connsiteX2-319" fmla="*/ 1128620 w 2495698"/>
                <a:gd name="connsiteY2-320" fmla="*/ 1717266 h 2531525"/>
                <a:gd name="connsiteX3-321" fmla="*/ 1689387 w 2495698"/>
                <a:gd name="connsiteY3-322" fmla="*/ 1393507 h 2531525"/>
                <a:gd name="connsiteX4-323" fmla="*/ 1365628 w 2495698"/>
                <a:gd name="connsiteY4-324" fmla="*/ 832740 h 2531525"/>
                <a:gd name="connsiteX5-325" fmla="*/ 1447099 w 2495698"/>
                <a:gd name="connsiteY5-326" fmla="*/ 528685 h 2531525"/>
                <a:gd name="connsiteX6-327" fmla="*/ 1993442 w 2495698"/>
                <a:gd name="connsiteY6-328" fmla="*/ 1474978 h 2531525"/>
                <a:gd name="connsiteX7-329" fmla="*/ 1047149 w 2495698"/>
                <a:gd name="connsiteY7-330" fmla="*/ 2021321 h 2531525"/>
                <a:gd name="connsiteX8-331" fmla="*/ 500806 w 2495698"/>
                <a:gd name="connsiteY8-332" fmla="*/ 1075027 h 2531525"/>
                <a:gd name="connsiteX9-333" fmla="*/ 1447099 w 2495698"/>
                <a:gd name="connsiteY9-334" fmla="*/ 528685 h 2531525"/>
                <a:gd name="connsiteX10-335" fmla="*/ 1476725 w 2495698"/>
                <a:gd name="connsiteY10-336" fmla="*/ 418119 h 2531525"/>
                <a:gd name="connsiteX11-337" fmla="*/ 390240 w 2495698"/>
                <a:gd name="connsiteY11-338" fmla="*/ 1045401 h 2531525"/>
                <a:gd name="connsiteX12-339" fmla="*/ 1017523 w 2495698"/>
                <a:gd name="connsiteY12-340" fmla="*/ 2131887 h 2531525"/>
                <a:gd name="connsiteX13-341" fmla="*/ 2104008 w 2495698"/>
                <a:gd name="connsiteY13-342" fmla="*/ 1504604 h 2531525"/>
                <a:gd name="connsiteX14-343" fmla="*/ 1476725 w 2495698"/>
                <a:gd name="connsiteY14-344" fmla="*/ 418119 h 2531525"/>
                <a:gd name="connsiteX15-345" fmla="*/ 1759910 w 2495698"/>
                <a:gd name="connsiteY15-346" fmla="*/ 98812 h 2531525"/>
                <a:gd name="connsiteX16-347" fmla="*/ 1754625 w 2495698"/>
                <a:gd name="connsiteY16-348" fmla="*/ 412897 h 2531525"/>
                <a:gd name="connsiteX17-349" fmla="*/ 1744979 w 2495698"/>
                <a:gd name="connsiteY17-350" fmla="*/ 410312 h 2531525"/>
                <a:gd name="connsiteX18-351" fmla="*/ 1954704 w 2495698"/>
                <a:gd name="connsiteY18-352" fmla="*/ 573108 h 2531525"/>
                <a:gd name="connsiteX19-353" fmla="*/ 2234317 w 2495698"/>
                <a:gd name="connsiteY19-354" fmla="*/ 503581 h 2531525"/>
                <a:gd name="connsiteX20-355" fmla="*/ 2413554 w 2495698"/>
                <a:gd name="connsiteY20-356" fmla="*/ 840674 h 2531525"/>
                <a:gd name="connsiteX21-357" fmla="*/ 2214321 w 2495698"/>
                <a:gd name="connsiteY21-358" fmla="*/ 1020292 h 2531525"/>
                <a:gd name="connsiteX22-359" fmla="*/ 2246841 w 2495698"/>
                <a:gd name="connsiteY22-360" fmla="*/ 1303347 h 2531525"/>
                <a:gd name="connsiteX23-361" fmla="*/ 2495698 w 2495698"/>
                <a:gd name="connsiteY23-362" fmla="*/ 1441496 h 2531525"/>
                <a:gd name="connsiteX24-363" fmla="*/ 2396885 w 2495698"/>
                <a:gd name="connsiteY24-364" fmla="*/ 1810269 h 2531525"/>
                <a:gd name="connsiteX25-365" fmla="*/ 2094912 w 2495698"/>
                <a:gd name="connsiteY25-366" fmla="*/ 1805190 h 2531525"/>
                <a:gd name="connsiteX26-367" fmla="*/ 1958644 w 2495698"/>
                <a:gd name="connsiteY26-368" fmla="*/ 1977881 h 2531525"/>
                <a:gd name="connsiteX27-369" fmla="*/ 2057814 w 2495698"/>
                <a:gd name="connsiteY27-370" fmla="*/ 2236715 h 2531525"/>
                <a:gd name="connsiteX28-371" fmla="*/ 1745078 w 2495698"/>
                <a:gd name="connsiteY28-372" fmla="*/ 2455696 h 2531525"/>
                <a:gd name="connsiteX29-373" fmla="*/ 1507869 w 2495698"/>
                <a:gd name="connsiteY29-374" fmla="*/ 2249759 h 2531525"/>
                <a:gd name="connsiteX30-375" fmla="*/ 1251837 w 2495698"/>
                <a:gd name="connsiteY30-376" fmla="*/ 2272543 h 2531525"/>
                <a:gd name="connsiteX31-377" fmla="*/ 1108065 w 2495698"/>
                <a:gd name="connsiteY31-378" fmla="*/ 2531525 h 2531525"/>
                <a:gd name="connsiteX32-379" fmla="*/ 739291 w 2495698"/>
                <a:gd name="connsiteY32-380" fmla="*/ 2432713 h 2531525"/>
                <a:gd name="connsiteX33-381" fmla="*/ 744274 w 2495698"/>
                <a:gd name="connsiteY33-382" fmla="*/ 2136543 h 2531525"/>
                <a:gd name="connsiteX34-383" fmla="*/ 535891 w 2495698"/>
                <a:gd name="connsiteY34-384" fmla="*/ 1973098 h 2531525"/>
                <a:gd name="connsiteX35-385" fmla="*/ 540671 w 2495698"/>
                <a:gd name="connsiteY35-386" fmla="*/ 1983347 h 2531525"/>
                <a:gd name="connsiteX36-387" fmla="*/ 232276 w 2495698"/>
                <a:gd name="connsiteY36-388" fmla="*/ 2043090 h 2531525"/>
                <a:gd name="connsiteX37-389" fmla="*/ 70927 w 2495698"/>
                <a:gd name="connsiteY37-390" fmla="*/ 1697078 h 2531525"/>
                <a:gd name="connsiteX38-391" fmla="*/ 279495 w 2495698"/>
                <a:gd name="connsiteY38-392" fmla="*/ 1527966 h 2531525"/>
                <a:gd name="connsiteX39-393" fmla="*/ 245586 w 2495698"/>
                <a:gd name="connsiteY39-394" fmla="*/ 1274796 h 2531525"/>
                <a:gd name="connsiteX40-395" fmla="*/ 0 w 2495698"/>
                <a:gd name="connsiteY40-396" fmla="*/ 1138462 h 2531525"/>
                <a:gd name="connsiteX41-397" fmla="*/ 98812 w 2495698"/>
                <a:gd name="connsiteY41-398" fmla="*/ 769689 h 2531525"/>
                <a:gd name="connsiteX42-399" fmla="*/ 380240 w 2495698"/>
                <a:gd name="connsiteY42-400" fmla="*/ 774423 h 2531525"/>
                <a:gd name="connsiteX43-401" fmla="*/ 516679 w 2495698"/>
                <a:gd name="connsiteY43-402" fmla="*/ 590627 h 2531525"/>
                <a:gd name="connsiteX44-403" fmla="*/ 422419 w 2495698"/>
                <a:gd name="connsiteY44-404" fmla="*/ 299900 h 2531525"/>
                <a:gd name="connsiteX45-405" fmla="*/ 746189 w 2495698"/>
                <a:gd name="connsiteY45-406" fmla="*/ 97585 h 2531525"/>
                <a:gd name="connsiteX46-407" fmla="*/ 972292 w 2495698"/>
                <a:gd name="connsiteY46-408" fmla="*/ 315656 h 2531525"/>
                <a:gd name="connsiteX47-409" fmla="*/ 970019 w 2495698"/>
                <a:gd name="connsiteY47-410" fmla="*/ 317076 h 2531525"/>
                <a:gd name="connsiteX48-411" fmla="*/ 1248316 w 2495698"/>
                <a:gd name="connsiteY48-412" fmla="*/ 277231 h 2531525"/>
                <a:gd name="connsiteX49-413" fmla="*/ 1238669 w 2495698"/>
                <a:gd name="connsiteY49-414" fmla="*/ 274647 h 2531525"/>
                <a:gd name="connsiteX50-415" fmla="*/ 1391137 w 2495698"/>
                <a:gd name="connsiteY50-416" fmla="*/ 0 h 2531525"/>
                <a:gd name="connsiteX51-417" fmla="*/ 1759910 w 2495698"/>
                <a:gd name="connsiteY51-418" fmla="*/ 98812 h 2531525"/>
                <a:gd name="connsiteX0-419" fmla="*/ 1365628 w 2495698"/>
                <a:gd name="connsiteY0-420" fmla="*/ 832740 h 2531525"/>
                <a:gd name="connsiteX1-421" fmla="*/ 804861 w 2495698"/>
                <a:gd name="connsiteY1-422" fmla="*/ 1156499 h 2531525"/>
                <a:gd name="connsiteX2-423" fmla="*/ 1128620 w 2495698"/>
                <a:gd name="connsiteY2-424" fmla="*/ 1717266 h 2531525"/>
                <a:gd name="connsiteX3-425" fmla="*/ 1689387 w 2495698"/>
                <a:gd name="connsiteY3-426" fmla="*/ 1393507 h 2531525"/>
                <a:gd name="connsiteX4-427" fmla="*/ 1365628 w 2495698"/>
                <a:gd name="connsiteY4-428" fmla="*/ 832740 h 2531525"/>
                <a:gd name="connsiteX5-429" fmla="*/ 1447099 w 2495698"/>
                <a:gd name="connsiteY5-430" fmla="*/ 528685 h 2531525"/>
                <a:gd name="connsiteX6-431" fmla="*/ 1993442 w 2495698"/>
                <a:gd name="connsiteY6-432" fmla="*/ 1474978 h 2531525"/>
                <a:gd name="connsiteX7-433" fmla="*/ 1047149 w 2495698"/>
                <a:gd name="connsiteY7-434" fmla="*/ 2021321 h 2531525"/>
                <a:gd name="connsiteX8-435" fmla="*/ 500806 w 2495698"/>
                <a:gd name="connsiteY8-436" fmla="*/ 1075027 h 2531525"/>
                <a:gd name="connsiteX9-437" fmla="*/ 1447099 w 2495698"/>
                <a:gd name="connsiteY9-438" fmla="*/ 528685 h 2531525"/>
                <a:gd name="connsiteX10-439" fmla="*/ 1476725 w 2495698"/>
                <a:gd name="connsiteY10-440" fmla="*/ 418119 h 2531525"/>
                <a:gd name="connsiteX11-441" fmla="*/ 390240 w 2495698"/>
                <a:gd name="connsiteY11-442" fmla="*/ 1045401 h 2531525"/>
                <a:gd name="connsiteX12-443" fmla="*/ 1017523 w 2495698"/>
                <a:gd name="connsiteY12-444" fmla="*/ 2131887 h 2531525"/>
                <a:gd name="connsiteX13-445" fmla="*/ 2104008 w 2495698"/>
                <a:gd name="connsiteY13-446" fmla="*/ 1504604 h 2531525"/>
                <a:gd name="connsiteX14-447" fmla="*/ 1476725 w 2495698"/>
                <a:gd name="connsiteY14-448" fmla="*/ 418119 h 2531525"/>
                <a:gd name="connsiteX15-449" fmla="*/ 1759910 w 2495698"/>
                <a:gd name="connsiteY15-450" fmla="*/ 98812 h 2531525"/>
                <a:gd name="connsiteX16-451" fmla="*/ 1754625 w 2495698"/>
                <a:gd name="connsiteY16-452" fmla="*/ 412897 h 2531525"/>
                <a:gd name="connsiteX17-453" fmla="*/ 1744979 w 2495698"/>
                <a:gd name="connsiteY17-454" fmla="*/ 410312 h 2531525"/>
                <a:gd name="connsiteX18-455" fmla="*/ 1954704 w 2495698"/>
                <a:gd name="connsiteY18-456" fmla="*/ 573108 h 2531525"/>
                <a:gd name="connsiteX19-457" fmla="*/ 2234317 w 2495698"/>
                <a:gd name="connsiteY19-458" fmla="*/ 503581 h 2531525"/>
                <a:gd name="connsiteX20-459" fmla="*/ 2413554 w 2495698"/>
                <a:gd name="connsiteY20-460" fmla="*/ 840674 h 2531525"/>
                <a:gd name="connsiteX21-461" fmla="*/ 2214321 w 2495698"/>
                <a:gd name="connsiteY21-462" fmla="*/ 1020292 h 2531525"/>
                <a:gd name="connsiteX22-463" fmla="*/ 2246841 w 2495698"/>
                <a:gd name="connsiteY22-464" fmla="*/ 1303347 h 2531525"/>
                <a:gd name="connsiteX23-465" fmla="*/ 2495698 w 2495698"/>
                <a:gd name="connsiteY23-466" fmla="*/ 1441496 h 2531525"/>
                <a:gd name="connsiteX24-467" fmla="*/ 2396885 w 2495698"/>
                <a:gd name="connsiteY24-468" fmla="*/ 1810269 h 2531525"/>
                <a:gd name="connsiteX25-469" fmla="*/ 2094912 w 2495698"/>
                <a:gd name="connsiteY25-470" fmla="*/ 1805190 h 2531525"/>
                <a:gd name="connsiteX26-471" fmla="*/ 1958644 w 2495698"/>
                <a:gd name="connsiteY26-472" fmla="*/ 1977881 h 2531525"/>
                <a:gd name="connsiteX27-473" fmla="*/ 2057814 w 2495698"/>
                <a:gd name="connsiteY27-474" fmla="*/ 2236715 h 2531525"/>
                <a:gd name="connsiteX28-475" fmla="*/ 1745078 w 2495698"/>
                <a:gd name="connsiteY28-476" fmla="*/ 2455696 h 2531525"/>
                <a:gd name="connsiteX29-477" fmla="*/ 1507869 w 2495698"/>
                <a:gd name="connsiteY29-478" fmla="*/ 2249759 h 2531525"/>
                <a:gd name="connsiteX30-479" fmla="*/ 1251837 w 2495698"/>
                <a:gd name="connsiteY30-480" fmla="*/ 2272543 h 2531525"/>
                <a:gd name="connsiteX31-481" fmla="*/ 1108065 w 2495698"/>
                <a:gd name="connsiteY31-482" fmla="*/ 2531525 h 2531525"/>
                <a:gd name="connsiteX32-483" fmla="*/ 739291 w 2495698"/>
                <a:gd name="connsiteY32-484" fmla="*/ 2432713 h 2531525"/>
                <a:gd name="connsiteX33-485" fmla="*/ 744274 w 2495698"/>
                <a:gd name="connsiteY33-486" fmla="*/ 2136543 h 2531525"/>
                <a:gd name="connsiteX34-487" fmla="*/ 535891 w 2495698"/>
                <a:gd name="connsiteY34-488" fmla="*/ 1973098 h 2531525"/>
                <a:gd name="connsiteX35-489" fmla="*/ 540671 w 2495698"/>
                <a:gd name="connsiteY35-490" fmla="*/ 1983347 h 2531525"/>
                <a:gd name="connsiteX36-491" fmla="*/ 232276 w 2495698"/>
                <a:gd name="connsiteY36-492" fmla="*/ 2043090 h 2531525"/>
                <a:gd name="connsiteX37-493" fmla="*/ 70927 w 2495698"/>
                <a:gd name="connsiteY37-494" fmla="*/ 1697078 h 2531525"/>
                <a:gd name="connsiteX38-495" fmla="*/ 279495 w 2495698"/>
                <a:gd name="connsiteY38-496" fmla="*/ 1527966 h 2531525"/>
                <a:gd name="connsiteX39-497" fmla="*/ 245586 w 2495698"/>
                <a:gd name="connsiteY39-498" fmla="*/ 1274796 h 2531525"/>
                <a:gd name="connsiteX40-499" fmla="*/ 0 w 2495698"/>
                <a:gd name="connsiteY40-500" fmla="*/ 1138462 h 2531525"/>
                <a:gd name="connsiteX41-501" fmla="*/ 98812 w 2495698"/>
                <a:gd name="connsiteY41-502" fmla="*/ 769689 h 2531525"/>
                <a:gd name="connsiteX42-503" fmla="*/ 380240 w 2495698"/>
                <a:gd name="connsiteY42-504" fmla="*/ 774423 h 2531525"/>
                <a:gd name="connsiteX43-505" fmla="*/ 516679 w 2495698"/>
                <a:gd name="connsiteY43-506" fmla="*/ 590627 h 2531525"/>
                <a:gd name="connsiteX44-507" fmla="*/ 422419 w 2495698"/>
                <a:gd name="connsiteY44-508" fmla="*/ 299900 h 2531525"/>
                <a:gd name="connsiteX45-509" fmla="*/ 746189 w 2495698"/>
                <a:gd name="connsiteY45-510" fmla="*/ 97585 h 2531525"/>
                <a:gd name="connsiteX46-511" fmla="*/ 972292 w 2495698"/>
                <a:gd name="connsiteY46-512" fmla="*/ 315656 h 2531525"/>
                <a:gd name="connsiteX47-513" fmla="*/ 970019 w 2495698"/>
                <a:gd name="connsiteY47-514" fmla="*/ 317076 h 2531525"/>
                <a:gd name="connsiteX48-515" fmla="*/ 1248316 w 2495698"/>
                <a:gd name="connsiteY48-516" fmla="*/ 277231 h 2531525"/>
                <a:gd name="connsiteX49-517" fmla="*/ 1391137 w 2495698"/>
                <a:gd name="connsiteY49-518" fmla="*/ 0 h 2531525"/>
                <a:gd name="connsiteX50-519" fmla="*/ 1759910 w 2495698"/>
                <a:gd name="connsiteY50-520" fmla="*/ 98812 h 2531525"/>
                <a:gd name="connsiteX0-521" fmla="*/ 1365628 w 2495698"/>
                <a:gd name="connsiteY0-522" fmla="*/ 832740 h 2531525"/>
                <a:gd name="connsiteX1-523" fmla="*/ 804861 w 2495698"/>
                <a:gd name="connsiteY1-524" fmla="*/ 1156499 h 2531525"/>
                <a:gd name="connsiteX2-525" fmla="*/ 1128620 w 2495698"/>
                <a:gd name="connsiteY2-526" fmla="*/ 1717266 h 2531525"/>
                <a:gd name="connsiteX3-527" fmla="*/ 1689387 w 2495698"/>
                <a:gd name="connsiteY3-528" fmla="*/ 1393507 h 2531525"/>
                <a:gd name="connsiteX4-529" fmla="*/ 1365628 w 2495698"/>
                <a:gd name="connsiteY4-530" fmla="*/ 832740 h 2531525"/>
                <a:gd name="connsiteX5-531" fmla="*/ 1447099 w 2495698"/>
                <a:gd name="connsiteY5-532" fmla="*/ 528685 h 2531525"/>
                <a:gd name="connsiteX6-533" fmla="*/ 1993442 w 2495698"/>
                <a:gd name="connsiteY6-534" fmla="*/ 1474978 h 2531525"/>
                <a:gd name="connsiteX7-535" fmla="*/ 1047149 w 2495698"/>
                <a:gd name="connsiteY7-536" fmla="*/ 2021321 h 2531525"/>
                <a:gd name="connsiteX8-537" fmla="*/ 500806 w 2495698"/>
                <a:gd name="connsiteY8-538" fmla="*/ 1075027 h 2531525"/>
                <a:gd name="connsiteX9-539" fmla="*/ 1447099 w 2495698"/>
                <a:gd name="connsiteY9-540" fmla="*/ 528685 h 2531525"/>
                <a:gd name="connsiteX10-541" fmla="*/ 1476725 w 2495698"/>
                <a:gd name="connsiteY10-542" fmla="*/ 418119 h 2531525"/>
                <a:gd name="connsiteX11-543" fmla="*/ 390240 w 2495698"/>
                <a:gd name="connsiteY11-544" fmla="*/ 1045401 h 2531525"/>
                <a:gd name="connsiteX12-545" fmla="*/ 1017523 w 2495698"/>
                <a:gd name="connsiteY12-546" fmla="*/ 2131887 h 2531525"/>
                <a:gd name="connsiteX13-547" fmla="*/ 2104008 w 2495698"/>
                <a:gd name="connsiteY13-548" fmla="*/ 1504604 h 2531525"/>
                <a:gd name="connsiteX14-549" fmla="*/ 1476725 w 2495698"/>
                <a:gd name="connsiteY14-550" fmla="*/ 418119 h 2531525"/>
                <a:gd name="connsiteX15-551" fmla="*/ 1759910 w 2495698"/>
                <a:gd name="connsiteY15-552" fmla="*/ 98812 h 2531525"/>
                <a:gd name="connsiteX16-553" fmla="*/ 1754625 w 2495698"/>
                <a:gd name="connsiteY16-554" fmla="*/ 412897 h 2531525"/>
                <a:gd name="connsiteX17-555" fmla="*/ 1744979 w 2495698"/>
                <a:gd name="connsiteY17-556" fmla="*/ 410312 h 2531525"/>
                <a:gd name="connsiteX18-557" fmla="*/ 1954704 w 2495698"/>
                <a:gd name="connsiteY18-558" fmla="*/ 573108 h 2531525"/>
                <a:gd name="connsiteX19-559" fmla="*/ 2234317 w 2495698"/>
                <a:gd name="connsiteY19-560" fmla="*/ 503581 h 2531525"/>
                <a:gd name="connsiteX20-561" fmla="*/ 2413554 w 2495698"/>
                <a:gd name="connsiteY20-562" fmla="*/ 840674 h 2531525"/>
                <a:gd name="connsiteX21-563" fmla="*/ 2214321 w 2495698"/>
                <a:gd name="connsiteY21-564" fmla="*/ 1020292 h 2531525"/>
                <a:gd name="connsiteX22-565" fmla="*/ 2246841 w 2495698"/>
                <a:gd name="connsiteY22-566" fmla="*/ 1303347 h 2531525"/>
                <a:gd name="connsiteX23-567" fmla="*/ 2495698 w 2495698"/>
                <a:gd name="connsiteY23-568" fmla="*/ 1441496 h 2531525"/>
                <a:gd name="connsiteX24-569" fmla="*/ 2396885 w 2495698"/>
                <a:gd name="connsiteY24-570" fmla="*/ 1810269 h 2531525"/>
                <a:gd name="connsiteX25-571" fmla="*/ 2094912 w 2495698"/>
                <a:gd name="connsiteY25-572" fmla="*/ 1805190 h 2531525"/>
                <a:gd name="connsiteX26-573" fmla="*/ 1958644 w 2495698"/>
                <a:gd name="connsiteY26-574" fmla="*/ 1977881 h 2531525"/>
                <a:gd name="connsiteX27-575" fmla="*/ 2057814 w 2495698"/>
                <a:gd name="connsiteY27-576" fmla="*/ 2236715 h 2531525"/>
                <a:gd name="connsiteX28-577" fmla="*/ 1745078 w 2495698"/>
                <a:gd name="connsiteY28-578" fmla="*/ 2455696 h 2531525"/>
                <a:gd name="connsiteX29-579" fmla="*/ 1507869 w 2495698"/>
                <a:gd name="connsiteY29-580" fmla="*/ 2249759 h 2531525"/>
                <a:gd name="connsiteX30-581" fmla="*/ 1251837 w 2495698"/>
                <a:gd name="connsiteY30-582" fmla="*/ 2272543 h 2531525"/>
                <a:gd name="connsiteX31-583" fmla="*/ 1108065 w 2495698"/>
                <a:gd name="connsiteY31-584" fmla="*/ 2531525 h 2531525"/>
                <a:gd name="connsiteX32-585" fmla="*/ 739291 w 2495698"/>
                <a:gd name="connsiteY32-586" fmla="*/ 2432713 h 2531525"/>
                <a:gd name="connsiteX33-587" fmla="*/ 744274 w 2495698"/>
                <a:gd name="connsiteY33-588" fmla="*/ 2136543 h 2531525"/>
                <a:gd name="connsiteX34-589" fmla="*/ 535891 w 2495698"/>
                <a:gd name="connsiteY34-590" fmla="*/ 1973098 h 2531525"/>
                <a:gd name="connsiteX35-591" fmla="*/ 540671 w 2495698"/>
                <a:gd name="connsiteY35-592" fmla="*/ 1983347 h 2531525"/>
                <a:gd name="connsiteX36-593" fmla="*/ 232276 w 2495698"/>
                <a:gd name="connsiteY36-594" fmla="*/ 2043090 h 2531525"/>
                <a:gd name="connsiteX37-595" fmla="*/ 70927 w 2495698"/>
                <a:gd name="connsiteY37-596" fmla="*/ 1697078 h 2531525"/>
                <a:gd name="connsiteX38-597" fmla="*/ 279495 w 2495698"/>
                <a:gd name="connsiteY38-598" fmla="*/ 1527966 h 2531525"/>
                <a:gd name="connsiteX39-599" fmla="*/ 245586 w 2495698"/>
                <a:gd name="connsiteY39-600" fmla="*/ 1274796 h 2531525"/>
                <a:gd name="connsiteX40-601" fmla="*/ 0 w 2495698"/>
                <a:gd name="connsiteY40-602" fmla="*/ 1138462 h 2531525"/>
                <a:gd name="connsiteX41-603" fmla="*/ 98812 w 2495698"/>
                <a:gd name="connsiteY41-604" fmla="*/ 769689 h 2531525"/>
                <a:gd name="connsiteX42-605" fmla="*/ 380240 w 2495698"/>
                <a:gd name="connsiteY42-606" fmla="*/ 774423 h 2531525"/>
                <a:gd name="connsiteX43-607" fmla="*/ 516679 w 2495698"/>
                <a:gd name="connsiteY43-608" fmla="*/ 590627 h 2531525"/>
                <a:gd name="connsiteX44-609" fmla="*/ 422419 w 2495698"/>
                <a:gd name="connsiteY44-610" fmla="*/ 299900 h 2531525"/>
                <a:gd name="connsiteX45-611" fmla="*/ 746189 w 2495698"/>
                <a:gd name="connsiteY45-612" fmla="*/ 97585 h 2531525"/>
                <a:gd name="connsiteX46-613" fmla="*/ 972292 w 2495698"/>
                <a:gd name="connsiteY46-614" fmla="*/ 315656 h 2531525"/>
                <a:gd name="connsiteX47-615" fmla="*/ 970019 w 2495698"/>
                <a:gd name="connsiteY47-616" fmla="*/ 317076 h 2531525"/>
                <a:gd name="connsiteX48-617" fmla="*/ 1248316 w 2495698"/>
                <a:gd name="connsiteY48-618" fmla="*/ 277231 h 2531525"/>
                <a:gd name="connsiteX49-619" fmla="*/ 1391137 w 2495698"/>
                <a:gd name="connsiteY49-620" fmla="*/ 0 h 2531525"/>
                <a:gd name="connsiteX50-621" fmla="*/ 1759910 w 2495698"/>
                <a:gd name="connsiteY50-622" fmla="*/ 98812 h 2531525"/>
                <a:gd name="connsiteX0-623" fmla="*/ 1365628 w 2495698"/>
                <a:gd name="connsiteY0-624" fmla="*/ 832740 h 2531525"/>
                <a:gd name="connsiteX1-625" fmla="*/ 804861 w 2495698"/>
                <a:gd name="connsiteY1-626" fmla="*/ 1156499 h 2531525"/>
                <a:gd name="connsiteX2-627" fmla="*/ 1128620 w 2495698"/>
                <a:gd name="connsiteY2-628" fmla="*/ 1717266 h 2531525"/>
                <a:gd name="connsiteX3-629" fmla="*/ 1689387 w 2495698"/>
                <a:gd name="connsiteY3-630" fmla="*/ 1393507 h 2531525"/>
                <a:gd name="connsiteX4-631" fmla="*/ 1365628 w 2495698"/>
                <a:gd name="connsiteY4-632" fmla="*/ 832740 h 2531525"/>
                <a:gd name="connsiteX5-633" fmla="*/ 1447099 w 2495698"/>
                <a:gd name="connsiteY5-634" fmla="*/ 528685 h 2531525"/>
                <a:gd name="connsiteX6-635" fmla="*/ 1993442 w 2495698"/>
                <a:gd name="connsiteY6-636" fmla="*/ 1474978 h 2531525"/>
                <a:gd name="connsiteX7-637" fmla="*/ 1047149 w 2495698"/>
                <a:gd name="connsiteY7-638" fmla="*/ 2021321 h 2531525"/>
                <a:gd name="connsiteX8-639" fmla="*/ 500806 w 2495698"/>
                <a:gd name="connsiteY8-640" fmla="*/ 1075027 h 2531525"/>
                <a:gd name="connsiteX9-641" fmla="*/ 1447099 w 2495698"/>
                <a:gd name="connsiteY9-642" fmla="*/ 528685 h 2531525"/>
                <a:gd name="connsiteX10-643" fmla="*/ 1476725 w 2495698"/>
                <a:gd name="connsiteY10-644" fmla="*/ 418119 h 2531525"/>
                <a:gd name="connsiteX11-645" fmla="*/ 390240 w 2495698"/>
                <a:gd name="connsiteY11-646" fmla="*/ 1045401 h 2531525"/>
                <a:gd name="connsiteX12-647" fmla="*/ 1017523 w 2495698"/>
                <a:gd name="connsiteY12-648" fmla="*/ 2131887 h 2531525"/>
                <a:gd name="connsiteX13-649" fmla="*/ 2104008 w 2495698"/>
                <a:gd name="connsiteY13-650" fmla="*/ 1504604 h 2531525"/>
                <a:gd name="connsiteX14-651" fmla="*/ 1476725 w 2495698"/>
                <a:gd name="connsiteY14-652" fmla="*/ 418119 h 2531525"/>
                <a:gd name="connsiteX15-653" fmla="*/ 1759910 w 2495698"/>
                <a:gd name="connsiteY15-654" fmla="*/ 98812 h 2531525"/>
                <a:gd name="connsiteX16-655" fmla="*/ 1754625 w 2495698"/>
                <a:gd name="connsiteY16-656" fmla="*/ 412897 h 2531525"/>
                <a:gd name="connsiteX17-657" fmla="*/ 1744979 w 2495698"/>
                <a:gd name="connsiteY17-658" fmla="*/ 410312 h 2531525"/>
                <a:gd name="connsiteX18-659" fmla="*/ 1954704 w 2495698"/>
                <a:gd name="connsiteY18-660" fmla="*/ 573108 h 2531525"/>
                <a:gd name="connsiteX19-661" fmla="*/ 2234317 w 2495698"/>
                <a:gd name="connsiteY19-662" fmla="*/ 503581 h 2531525"/>
                <a:gd name="connsiteX20-663" fmla="*/ 2413554 w 2495698"/>
                <a:gd name="connsiteY20-664" fmla="*/ 840674 h 2531525"/>
                <a:gd name="connsiteX21-665" fmla="*/ 2214321 w 2495698"/>
                <a:gd name="connsiteY21-666" fmla="*/ 1020292 h 2531525"/>
                <a:gd name="connsiteX22-667" fmla="*/ 2246841 w 2495698"/>
                <a:gd name="connsiteY22-668" fmla="*/ 1303347 h 2531525"/>
                <a:gd name="connsiteX23-669" fmla="*/ 2495698 w 2495698"/>
                <a:gd name="connsiteY23-670" fmla="*/ 1441496 h 2531525"/>
                <a:gd name="connsiteX24-671" fmla="*/ 2396885 w 2495698"/>
                <a:gd name="connsiteY24-672" fmla="*/ 1810269 h 2531525"/>
                <a:gd name="connsiteX25-673" fmla="*/ 2094912 w 2495698"/>
                <a:gd name="connsiteY25-674" fmla="*/ 1805190 h 2531525"/>
                <a:gd name="connsiteX26-675" fmla="*/ 1958644 w 2495698"/>
                <a:gd name="connsiteY26-676" fmla="*/ 1977881 h 2531525"/>
                <a:gd name="connsiteX27-677" fmla="*/ 2057814 w 2495698"/>
                <a:gd name="connsiteY27-678" fmla="*/ 2236715 h 2531525"/>
                <a:gd name="connsiteX28-679" fmla="*/ 1745078 w 2495698"/>
                <a:gd name="connsiteY28-680" fmla="*/ 2455696 h 2531525"/>
                <a:gd name="connsiteX29-681" fmla="*/ 1507869 w 2495698"/>
                <a:gd name="connsiteY29-682" fmla="*/ 2249759 h 2531525"/>
                <a:gd name="connsiteX30-683" fmla="*/ 1251837 w 2495698"/>
                <a:gd name="connsiteY30-684" fmla="*/ 2272543 h 2531525"/>
                <a:gd name="connsiteX31-685" fmla="*/ 1108065 w 2495698"/>
                <a:gd name="connsiteY31-686" fmla="*/ 2531525 h 2531525"/>
                <a:gd name="connsiteX32-687" fmla="*/ 739291 w 2495698"/>
                <a:gd name="connsiteY32-688" fmla="*/ 2432713 h 2531525"/>
                <a:gd name="connsiteX33-689" fmla="*/ 744274 w 2495698"/>
                <a:gd name="connsiteY33-690" fmla="*/ 2136543 h 2531525"/>
                <a:gd name="connsiteX34-691" fmla="*/ 535891 w 2495698"/>
                <a:gd name="connsiteY34-692" fmla="*/ 1973098 h 2531525"/>
                <a:gd name="connsiteX35-693" fmla="*/ 540671 w 2495698"/>
                <a:gd name="connsiteY35-694" fmla="*/ 1983347 h 2531525"/>
                <a:gd name="connsiteX36-695" fmla="*/ 232276 w 2495698"/>
                <a:gd name="connsiteY36-696" fmla="*/ 2043090 h 2531525"/>
                <a:gd name="connsiteX37-697" fmla="*/ 70927 w 2495698"/>
                <a:gd name="connsiteY37-698" fmla="*/ 1697078 h 2531525"/>
                <a:gd name="connsiteX38-699" fmla="*/ 279495 w 2495698"/>
                <a:gd name="connsiteY38-700" fmla="*/ 1527966 h 2531525"/>
                <a:gd name="connsiteX39-701" fmla="*/ 245586 w 2495698"/>
                <a:gd name="connsiteY39-702" fmla="*/ 1274796 h 2531525"/>
                <a:gd name="connsiteX40-703" fmla="*/ 0 w 2495698"/>
                <a:gd name="connsiteY40-704" fmla="*/ 1138462 h 2531525"/>
                <a:gd name="connsiteX41-705" fmla="*/ 98812 w 2495698"/>
                <a:gd name="connsiteY41-706" fmla="*/ 769689 h 2531525"/>
                <a:gd name="connsiteX42-707" fmla="*/ 380240 w 2495698"/>
                <a:gd name="connsiteY42-708" fmla="*/ 774423 h 2531525"/>
                <a:gd name="connsiteX43-709" fmla="*/ 516679 w 2495698"/>
                <a:gd name="connsiteY43-710" fmla="*/ 590627 h 2531525"/>
                <a:gd name="connsiteX44-711" fmla="*/ 422419 w 2495698"/>
                <a:gd name="connsiteY44-712" fmla="*/ 299900 h 2531525"/>
                <a:gd name="connsiteX45-713" fmla="*/ 746189 w 2495698"/>
                <a:gd name="connsiteY45-714" fmla="*/ 97585 h 2531525"/>
                <a:gd name="connsiteX46-715" fmla="*/ 972292 w 2495698"/>
                <a:gd name="connsiteY46-716" fmla="*/ 315656 h 2531525"/>
                <a:gd name="connsiteX47-717" fmla="*/ 970019 w 2495698"/>
                <a:gd name="connsiteY47-718" fmla="*/ 317076 h 2531525"/>
                <a:gd name="connsiteX48-719" fmla="*/ 1248316 w 2495698"/>
                <a:gd name="connsiteY48-720" fmla="*/ 277231 h 2531525"/>
                <a:gd name="connsiteX49-721" fmla="*/ 1391137 w 2495698"/>
                <a:gd name="connsiteY49-722" fmla="*/ 0 h 2531525"/>
                <a:gd name="connsiteX50-723" fmla="*/ 1759910 w 2495698"/>
                <a:gd name="connsiteY50-724" fmla="*/ 98812 h 2531525"/>
                <a:gd name="connsiteX0-725" fmla="*/ 1365628 w 2495698"/>
                <a:gd name="connsiteY0-726" fmla="*/ 832740 h 2531525"/>
                <a:gd name="connsiteX1-727" fmla="*/ 804861 w 2495698"/>
                <a:gd name="connsiteY1-728" fmla="*/ 1156499 h 2531525"/>
                <a:gd name="connsiteX2-729" fmla="*/ 1128620 w 2495698"/>
                <a:gd name="connsiteY2-730" fmla="*/ 1717266 h 2531525"/>
                <a:gd name="connsiteX3-731" fmla="*/ 1689387 w 2495698"/>
                <a:gd name="connsiteY3-732" fmla="*/ 1393507 h 2531525"/>
                <a:gd name="connsiteX4-733" fmla="*/ 1365628 w 2495698"/>
                <a:gd name="connsiteY4-734" fmla="*/ 832740 h 2531525"/>
                <a:gd name="connsiteX5-735" fmla="*/ 1447099 w 2495698"/>
                <a:gd name="connsiteY5-736" fmla="*/ 528685 h 2531525"/>
                <a:gd name="connsiteX6-737" fmla="*/ 1993442 w 2495698"/>
                <a:gd name="connsiteY6-738" fmla="*/ 1474978 h 2531525"/>
                <a:gd name="connsiteX7-739" fmla="*/ 1047149 w 2495698"/>
                <a:gd name="connsiteY7-740" fmla="*/ 2021321 h 2531525"/>
                <a:gd name="connsiteX8-741" fmla="*/ 500806 w 2495698"/>
                <a:gd name="connsiteY8-742" fmla="*/ 1075027 h 2531525"/>
                <a:gd name="connsiteX9-743" fmla="*/ 1447099 w 2495698"/>
                <a:gd name="connsiteY9-744" fmla="*/ 528685 h 2531525"/>
                <a:gd name="connsiteX10-745" fmla="*/ 1476725 w 2495698"/>
                <a:gd name="connsiteY10-746" fmla="*/ 418119 h 2531525"/>
                <a:gd name="connsiteX11-747" fmla="*/ 390240 w 2495698"/>
                <a:gd name="connsiteY11-748" fmla="*/ 1045401 h 2531525"/>
                <a:gd name="connsiteX12-749" fmla="*/ 1017523 w 2495698"/>
                <a:gd name="connsiteY12-750" fmla="*/ 2131887 h 2531525"/>
                <a:gd name="connsiteX13-751" fmla="*/ 2104008 w 2495698"/>
                <a:gd name="connsiteY13-752" fmla="*/ 1504604 h 2531525"/>
                <a:gd name="connsiteX14-753" fmla="*/ 1476725 w 2495698"/>
                <a:gd name="connsiteY14-754" fmla="*/ 418119 h 2531525"/>
                <a:gd name="connsiteX15-755" fmla="*/ 1759910 w 2495698"/>
                <a:gd name="connsiteY15-756" fmla="*/ 98812 h 2531525"/>
                <a:gd name="connsiteX16-757" fmla="*/ 1754625 w 2495698"/>
                <a:gd name="connsiteY16-758" fmla="*/ 412897 h 2531525"/>
                <a:gd name="connsiteX17-759" fmla="*/ 1744979 w 2495698"/>
                <a:gd name="connsiteY17-760" fmla="*/ 410312 h 2531525"/>
                <a:gd name="connsiteX18-761" fmla="*/ 1954704 w 2495698"/>
                <a:gd name="connsiteY18-762" fmla="*/ 573108 h 2531525"/>
                <a:gd name="connsiteX19-763" fmla="*/ 2234317 w 2495698"/>
                <a:gd name="connsiteY19-764" fmla="*/ 503581 h 2531525"/>
                <a:gd name="connsiteX20-765" fmla="*/ 2413554 w 2495698"/>
                <a:gd name="connsiteY20-766" fmla="*/ 840674 h 2531525"/>
                <a:gd name="connsiteX21-767" fmla="*/ 2214321 w 2495698"/>
                <a:gd name="connsiteY21-768" fmla="*/ 1020292 h 2531525"/>
                <a:gd name="connsiteX22-769" fmla="*/ 2246841 w 2495698"/>
                <a:gd name="connsiteY22-770" fmla="*/ 1303347 h 2531525"/>
                <a:gd name="connsiteX23-771" fmla="*/ 2495698 w 2495698"/>
                <a:gd name="connsiteY23-772" fmla="*/ 1441496 h 2531525"/>
                <a:gd name="connsiteX24-773" fmla="*/ 2396885 w 2495698"/>
                <a:gd name="connsiteY24-774" fmla="*/ 1810269 h 2531525"/>
                <a:gd name="connsiteX25-775" fmla="*/ 2094912 w 2495698"/>
                <a:gd name="connsiteY25-776" fmla="*/ 1805190 h 2531525"/>
                <a:gd name="connsiteX26-777" fmla="*/ 1958644 w 2495698"/>
                <a:gd name="connsiteY26-778" fmla="*/ 1977881 h 2531525"/>
                <a:gd name="connsiteX27-779" fmla="*/ 2057814 w 2495698"/>
                <a:gd name="connsiteY27-780" fmla="*/ 2236715 h 2531525"/>
                <a:gd name="connsiteX28-781" fmla="*/ 1745078 w 2495698"/>
                <a:gd name="connsiteY28-782" fmla="*/ 2455696 h 2531525"/>
                <a:gd name="connsiteX29-783" fmla="*/ 1507869 w 2495698"/>
                <a:gd name="connsiteY29-784" fmla="*/ 2249759 h 2531525"/>
                <a:gd name="connsiteX30-785" fmla="*/ 1251837 w 2495698"/>
                <a:gd name="connsiteY30-786" fmla="*/ 2272543 h 2531525"/>
                <a:gd name="connsiteX31-787" fmla="*/ 1108065 w 2495698"/>
                <a:gd name="connsiteY31-788" fmla="*/ 2531525 h 2531525"/>
                <a:gd name="connsiteX32-789" fmla="*/ 739291 w 2495698"/>
                <a:gd name="connsiteY32-790" fmla="*/ 2432713 h 2531525"/>
                <a:gd name="connsiteX33-791" fmla="*/ 744274 w 2495698"/>
                <a:gd name="connsiteY33-792" fmla="*/ 2136543 h 2531525"/>
                <a:gd name="connsiteX34-793" fmla="*/ 535891 w 2495698"/>
                <a:gd name="connsiteY34-794" fmla="*/ 1973098 h 2531525"/>
                <a:gd name="connsiteX35-795" fmla="*/ 540671 w 2495698"/>
                <a:gd name="connsiteY35-796" fmla="*/ 1983347 h 2531525"/>
                <a:gd name="connsiteX36-797" fmla="*/ 232276 w 2495698"/>
                <a:gd name="connsiteY36-798" fmla="*/ 2043090 h 2531525"/>
                <a:gd name="connsiteX37-799" fmla="*/ 70927 w 2495698"/>
                <a:gd name="connsiteY37-800" fmla="*/ 1697078 h 2531525"/>
                <a:gd name="connsiteX38-801" fmla="*/ 279495 w 2495698"/>
                <a:gd name="connsiteY38-802" fmla="*/ 1527966 h 2531525"/>
                <a:gd name="connsiteX39-803" fmla="*/ 245586 w 2495698"/>
                <a:gd name="connsiteY39-804" fmla="*/ 1274796 h 2531525"/>
                <a:gd name="connsiteX40-805" fmla="*/ 0 w 2495698"/>
                <a:gd name="connsiteY40-806" fmla="*/ 1138462 h 2531525"/>
                <a:gd name="connsiteX41-807" fmla="*/ 98812 w 2495698"/>
                <a:gd name="connsiteY41-808" fmla="*/ 769689 h 2531525"/>
                <a:gd name="connsiteX42-809" fmla="*/ 380240 w 2495698"/>
                <a:gd name="connsiteY42-810" fmla="*/ 774423 h 2531525"/>
                <a:gd name="connsiteX43-811" fmla="*/ 516679 w 2495698"/>
                <a:gd name="connsiteY43-812" fmla="*/ 590627 h 2531525"/>
                <a:gd name="connsiteX44-813" fmla="*/ 422419 w 2495698"/>
                <a:gd name="connsiteY44-814" fmla="*/ 299900 h 2531525"/>
                <a:gd name="connsiteX45-815" fmla="*/ 746189 w 2495698"/>
                <a:gd name="connsiteY45-816" fmla="*/ 97585 h 2531525"/>
                <a:gd name="connsiteX46-817" fmla="*/ 972292 w 2495698"/>
                <a:gd name="connsiteY46-818" fmla="*/ 315656 h 2531525"/>
                <a:gd name="connsiteX47-819" fmla="*/ 970019 w 2495698"/>
                <a:gd name="connsiteY47-820" fmla="*/ 317076 h 2531525"/>
                <a:gd name="connsiteX48-821" fmla="*/ 1248316 w 2495698"/>
                <a:gd name="connsiteY48-822" fmla="*/ 277231 h 2531525"/>
                <a:gd name="connsiteX49-823" fmla="*/ 1391137 w 2495698"/>
                <a:gd name="connsiteY49-824" fmla="*/ 0 h 2531525"/>
                <a:gd name="connsiteX50-825" fmla="*/ 1759910 w 2495698"/>
                <a:gd name="connsiteY50-826" fmla="*/ 98812 h 2531525"/>
                <a:gd name="connsiteX0-827" fmla="*/ 1365628 w 2495698"/>
                <a:gd name="connsiteY0-828" fmla="*/ 832740 h 2531525"/>
                <a:gd name="connsiteX1-829" fmla="*/ 804861 w 2495698"/>
                <a:gd name="connsiteY1-830" fmla="*/ 1156499 h 2531525"/>
                <a:gd name="connsiteX2-831" fmla="*/ 1128620 w 2495698"/>
                <a:gd name="connsiteY2-832" fmla="*/ 1717266 h 2531525"/>
                <a:gd name="connsiteX3-833" fmla="*/ 1689387 w 2495698"/>
                <a:gd name="connsiteY3-834" fmla="*/ 1393507 h 2531525"/>
                <a:gd name="connsiteX4-835" fmla="*/ 1365628 w 2495698"/>
                <a:gd name="connsiteY4-836" fmla="*/ 832740 h 2531525"/>
                <a:gd name="connsiteX5-837" fmla="*/ 1447099 w 2495698"/>
                <a:gd name="connsiteY5-838" fmla="*/ 528685 h 2531525"/>
                <a:gd name="connsiteX6-839" fmla="*/ 1993442 w 2495698"/>
                <a:gd name="connsiteY6-840" fmla="*/ 1474978 h 2531525"/>
                <a:gd name="connsiteX7-841" fmla="*/ 1047149 w 2495698"/>
                <a:gd name="connsiteY7-842" fmla="*/ 2021321 h 2531525"/>
                <a:gd name="connsiteX8-843" fmla="*/ 500806 w 2495698"/>
                <a:gd name="connsiteY8-844" fmla="*/ 1075027 h 2531525"/>
                <a:gd name="connsiteX9-845" fmla="*/ 1447099 w 2495698"/>
                <a:gd name="connsiteY9-846" fmla="*/ 528685 h 2531525"/>
                <a:gd name="connsiteX10-847" fmla="*/ 1476725 w 2495698"/>
                <a:gd name="connsiteY10-848" fmla="*/ 418119 h 2531525"/>
                <a:gd name="connsiteX11-849" fmla="*/ 390240 w 2495698"/>
                <a:gd name="connsiteY11-850" fmla="*/ 1045401 h 2531525"/>
                <a:gd name="connsiteX12-851" fmla="*/ 1017523 w 2495698"/>
                <a:gd name="connsiteY12-852" fmla="*/ 2131887 h 2531525"/>
                <a:gd name="connsiteX13-853" fmla="*/ 2104008 w 2495698"/>
                <a:gd name="connsiteY13-854" fmla="*/ 1504604 h 2531525"/>
                <a:gd name="connsiteX14-855" fmla="*/ 1476725 w 2495698"/>
                <a:gd name="connsiteY14-856" fmla="*/ 418119 h 2531525"/>
                <a:gd name="connsiteX15-857" fmla="*/ 1759910 w 2495698"/>
                <a:gd name="connsiteY15-858" fmla="*/ 98812 h 2531525"/>
                <a:gd name="connsiteX16-859" fmla="*/ 1754625 w 2495698"/>
                <a:gd name="connsiteY16-860" fmla="*/ 412897 h 2531525"/>
                <a:gd name="connsiteX17-861" fmla="*/ 1744979 w 2495698"/>
                <a:gd name="connsiteY17-862" fmla="*/ 410312 h 2531525"/>
                <a:gd name="connsiteX18-863" fmla="*/ 1954704 w 2495698"/>
                <a:gd name="connsiteY18-864" fmla="*/ 573108 h 2531525"/>
                <a:gd name="connsiteX19-865" fmla="*/ 2234317 w 2495698"/>
                <a:gd name="connsiteY19-866" fmla="*/ 503581 h 2531525"/>
                <a:gd name="connsiteX20-867" fmla="*/ 2413554 w 2495698"/>
                <a:gd name="connsiteY20-868" fmla="*/ 840674 h 2531525"/>
                <a:gd name="connsiteX21-869" fmla="*/ 2214321 w 2495698"/>
                <a:gd name="connsiteY21-870" fmla="*/ 1020292 h 2531525"/>
                <a:gd name="connsiteX22-871" fmla="*/ 2246841 w 2495698"/>
                <a:gd name="connsiteY22-872" fmla="*/ 1303347 h 2531525"/>
                <a:gd name="connsiteX23-873" fmla="*/ 2495698 w 2495698"/>
                <a:gd name="connsiteY23-874" fmla="*/ 1441496 h 2531525"/>
                <a:gd name="connsiteX24-875" fmla="*/ 2396885 w 2495698"/>
                <a:gd name="connsiteY24-876" fmla="*/ 1810269 h 2531525"/>
                <a:gd name="connsiteX25-877" fmla="*/ 2094912 w 2495698"/>
                <a:gd name="connsiteY25-878" fmla="*/ 1805190 h 2531525"/>
                <a:gd name="connsiteX26-879" fmla="*/ 1958644 w 2495698"/>
                <a:gd name="connsiteY26-880" fmla="*/ 1977881 h 2531525"/>
                <a:gd name="connsiteX27-881" fmla="*/ 2057814 w 2495698"/>
                <a:gd name="connsiteY27-882" fmla="*/ 2236715 h 2531525"/>
                <a:gd name="connsiteX28-883" fmla="*/ 1745078 w 2495698"/>
                <a:gd name="connsiteY28-884" fmla="*/ 2455696 h 2531525"/>
                <a:gd name="connsiteX29-885" fmla="*/ 1507869 w 2495698"/>
                <a:gd name="connsiteY29-886" fmla="*/ 2249759 h 2531525"/>
                <a:gd name="connsiteX30-887" fmla="*/ 1251837 w 2495698"/>
                <a:gd name="connsiteY30-888" fmla="*/ 2272543 h 2531525"/>
                <a:gd name="connsiteX31-889" fmla="*/ 1108065 w 2495698"/>
                <a:gd name="connsiteY31-890" fmla="*/ 2531525 h 2531525"/>
                <a:gd name="connsiteX32-891" fmla="*/ 739291 w 2495698"/>
                <a:gd name="connsiteY32-892" fmla="*/ 2432713 h 2531525"/>
                <a:gd name="connsiteX33-893" fmla="*/ 744274 w 2495698"/>
                <a:gd name="connsiteY33-894" fmla="*/ 2136543 h 2531525"/>
                <a:gd name="connsiteX34-895" fmla="*/ 535891 w 2495698"/>
                <a:gd name="connsiteY34-896" fmla="*/ 1973098 h 2531525"/>
                <a:gd name="connsiteX35-897" fmla="*/ 540671 w 2495698"/>
                <a:gd name="connsiteY35-898" fmla="*/ 1983347 h 2531525"/>
                <a:gd name="connsiteX36-899" fmla="*/ 232276 w 2495698"/>
                <a:gd name="connsiteY36-900" fmla="*/ 2043090 h 2531525"/>
                <a:gd name="connsiteX37-901" fmla="*/ 70927 w 2495698"/>
                <a:gd name="connsiteY37-902" fmla="*/ 1697078 h 2531525"/>
                <a:gd name="connsiteX38-903" fmla="*/ 279495 w 2495698"/>
                <a:gd name="connsiteY38-904" fmla="*/ 1527966 h 2531525"/>
                <a:gd name="connsiteX39-905" fmla="*/ 245586 w 2495698"/>
                <a:gd name="connsiteY39-906" fmla="*/ 1274796 h 2531525"/>
                <a:gd name="connsiteX40-907" fmla="*/ 0 w 2495698"/>
                <a:gd name="connsiteY40-908" fmla="*/ 1138462 h 2531525"/>
                <a:gd name="connsiteX41-909" fmla="*/ 98812 w 2495698"/>
                <a:gd name="connsiteY41-910" fmla="*/ 769689 h 2531525"/>
                <a:gd name="connsiteX42-911" fmla="*/ 380240 w 2495698"/>
                <a:gd name="connsiteY42-912" fmla="*/ 774423 h 2531525"/>
                <a:gd name="connsiteX43-913" fmla="*/ 516679 w 2495698"/>
                <a:gd name="connsiteY43-914" fmla="*/ 590627 h 2531525"/>
                <a:gd name="connsiteX44-915" fmla="*/ 422419 w 2495698"/>
                <a:gd name="connsiteY44-916" fmla="*/ 299900 h 2531525"/>
                <a:gd name="connsiteX45-917" fmla="*/ 746189 w 2495698"/>
                <a:gd name="connsiteY45-918" fmla="*/ 97585 h 2531525"/>
                <a:gd name="connsiteX46-919" fmla="*/ 972292 w 2495698"/>
                <a:gd name="connsiteY46-920" fmla="*/ 315656 h 2531525"/>
                <a:gd name="connsiteX47-921" fmla="*/ 970019 w 2495698"/>
                <a:gd name="connsiteY47-922" fmla="*/ 317076 h 2531525"/>
                <a:gd name="connsiteX48-923" fmla="*/ 1248316 w 2495698"/>
                <a:gd name="connsiteY48-924" fmla="*/ 277231 h 2531525"/>
                <a:gd name="connsiteX49-925" fmla="*/ 1391137 w 2495698"/>
                <a:gd name="connsiteY49-926" fmla="*/ 0 h 2531525"/>
                <a:gd name="connsiteX50-927" fmla="*/ 1759910 w 2495698"/>
                <a:gd name="connsiteY50-928" fmla="*/ 98812 h 2531525"/>
                <a:gd name="connsiteX0-929" fmla="*/ 1365628 w 2495698"/>
                <a:gd name="connsiteY0-930" fmla="*/ 832740 h 2531525"/>
                <a:gd name="connsiteX1-931" fmla="*/ 804861 w 2495698"/>
                <a:gd name="connsiteY1-932" fmla="*/ 1156499 h 2531525"/>
                <a:gd name="connsiteX2-933" fmla="*/ 1128620 w 2495698"/>
                <a:gd name="connsiteY2-934" fmla="*/ 1717266 h 2531525"/>
                <a:gd name="connsiteX3-935" fmla="*/ 1689387 w 2495698"/>
                <a:gd name="connsiteY3-936" fmla="*/ 1393507 h 2531525"/>
                <a:gd name="connsiteX4-937" fmla="*/ 1365628 w 2495698"/>
                <a:gd name="connsiteY4-938" fmla="*/ 832740 h 2531525"/>
                <a:gd name="connsiteX5-939" fmla="*/ 1447099 w 2495698"/>
                <a:gd name="connsiteY5-940" fmla="*/ 528685 h 2531525"/>
                <a:gd name="connsiteX6-941" fmla="*/ 1993442 w 2495698"/>
                <a:gd name="connsiteY6-942" fmla="*/ 1474978 h 2531525"/>
                <a:gd name="connsiteX7-943" fmla="*/ 1047149 w 2495698"/>
                <a:gd name="connsiteY7-944" fmla="*/ 2021321 h 2531525"/>
                <a:gd name="connsiteX8-945" fmla="*/ 500806 w 2495698"/>
                <a:gd name="connsiteY8-946" fmla="*/ 1075027 h 2531525"/>
                <a:gd name="connsiteX9-947" fmla="*/ 1447099 w 2495698"/>
                <a:gd name="connsiteY9-948" fmla="*/ 528685 h 2531525"/>
                <a:gd name="connsiteX10-949" fmla="*/ 1476725 w 2495698"/>
                <a:gd name="connsiteY10-950" fmla="*/ 418119 h 2531525"/>
                <a:gd name="connsiteX11-951" fmla="*/ 390240 w 2495698"/>
                <a:gd name="connsiteY11-952" fmla="*/ 1045401 h 2531525"/>
                <a:gd name="connsiteX12-953" fmla="*/ 1017523 w 2495698"/>
                <a:gd name="connsiteY12-954" fmla="*/ 2131887 h 2531525"/>
                <a:gd name="connsiteX13-955" fmla="*/ 2104008 w 2495698"/>
                <a:gd name="connsiteY13-956" fmla="*/ 1504604 h 2531525"/>
                <a:gd name="connsiteX14-957" fmla="*/ 1476725 w 2495698"/>
                <a:gd name="connsiteY14-958" fmla="*/ 418119 h 2531525"/>
                <a:gd name="connsiteX15-959" fmla="*/ 1759910 w 2495698"/>
                <a:gd name="connsiteY15-960" fmla="*/ 98812 h 2531525"/>
                <a:gd name="connsiteX16-961" fmla="*/ 1754625 w 2495698"/>
                <a:gd name="connsiteY16-962" fmla="*/ 412897 h 2531525"/>
                <a:gd name="connsiteX17-963" fmla="*/ 1954704 w 2495698"/>
                <a:gd name="connsiteY17-964" fmla="*/ 573108 h 2531525"/>
                <a:gd name="connsiteX18-965" fmla="*/ 2234317 w 2495698"/>
                <a:gd name="connsiteY18-966" fmla="*/ 503581 h 2531525"/>
                <a:gd name="connsiteX19-967" fmla="*/ 2413554 w 2495698"/>
                <a:gd name="connsiteY19-968" fmla="*/ 840674 h 2531525"/>
                <a:gd name="connsiteX20-969" fmla="*/ 2214321 w 2495698"/>
                <a:gd name="connsiteY20-970" fmla="*/ 1020292 h 2531525"/>
                <a:gd name="connsiteX21-971" fmla="*/ 2246841 w 2495698"/>
                <a:gd name="connsiteY21-972" fmla="*/ 1303347 h 2531525"/>
                <a:gd name="connsiteX22-973" fmla="*/ 2495698 w 2495698"/>
                <a:gd name="connsiteY22-974" fmla="*/ 1441496 h 2531525"/>
                <a:gd name="connsiteX23-975" fmla="*/ 2396885 w 2495698"/>
                <a:gd name="connsiteY23-976" fmla="*/ 1810269 h 2531525"/>
                <a:gd name="connsiteX24-977" fmla="*/ 2094912 w 2495698"/>
                <a:gd name="connsiteY24-978" fmla="*/ 1805190 h 2531525"/>
                <a:gd name="connsiteX25-979" fmla="*/ 1958644 w 2495698"/>
                <a:gd name="connsiteY25-980" fmla="*/ 1977881 h 2531525"/>
                <a:gd name="connsiteX26-981" fmla="*/ 2057814 w 2495698"/>
                <a:gd name="connsiteY26-982" fmla="*/ 2236715 h 2531525"/>
                <a:gd name="connsiteX27-983" fmla="*/ 1745078 w 2495698"/>
                <a:gd name="connsiteY27-984" fmla="*/ 2455696 h 2531525"/>
                <a:gd name="connsiteX28-985" fmla="*/ 1507869 w 2495698"/>
                <a:gd name="connsiteY28-986" fmla="*/ 2249759 h 2531525"/>
                <a:gd name="connsiteX29-987" fmla="*/ 1251837 w 2495698"/>
                <a:gd name="connsiteY29-988" fmla="*/ 2272543 h 2531525"/>
                <a:gd name="connsiteX30-989" fmla="*/ 1108065 w 2495698"/>
                <a:gd name="connsiteY30-990" fmla="*/ 2531525 h 2531525"/>
                <a:gd name="connsiteX31-991" fmla="*/ 739291 w 2495698"/>
                <a:gd name="connsiteY31-992" fmla="*/ 2432713 h 2531525"/>
                <a:gd name="connsiteX32-993" fmla="*/ 744274 w 2495698"/>
                <a:gd name="connsiteY32-994" fmla="*/ 2136543 h 2531525"/>
                <a:gd name="connsiteX33-995" fmla="*/ 535891 w 2495698"/>
                <a:gd name="connsiteY33-996" fmla="*/ 1973098 h 2531525"/>
                <a:gd name="connsiteX34-997" fmla="*/ 540671 w 2495698"/>
                <a:gd name="connsiteY34-998" fmla="*/ 1983347 h 2531525"/>
                <a:gd name="connsiteX35-999" fmla="*/ 232276 w 2495698"/>
                <a:gd name="connsiteY35-1000" fmla="*/ 2043090 h 2531525"/>
                <a:gd name="connsiteX36-1001" fmla="*/ 70927 w 2495698"/>
                <a:gd name="connsiteY36-1002" fmla="*/ 1697078 h 2531525"/>
                <a:gd name="connsiteX37-1003" fmla="*/ 279495 w 2495698"/>
                <a:gd name="connsiteY37-1004" fmla="*/ 1527966 h 2531525"/>
                <a:gd name="connsiteX38-1005" fmla="*/ 245586 w 2495698"/>
                <a:gd name="connsiteY38-1006" fmla="*/ 1274796 h 2531525"/>
                <a:gd name="connsiteX39-1007" fmla="*/ 0 w 2495698"/>
                <a:gd name="connsiteY39-1008" fmla="*/ 1138462 h 2531525"/>
                <a:gd name="connsiteX40-1009" fmla="*/ 98812 w 2495698"/>
                <a:gd name="connsiteY40-1010" fmla="*/ 769689 h 2531525"/>
                <a:gd name="connsiteX41-1011" fmla="*/ 380240 w 2495698"/>
                <a:gd name="connsiteY41-1012" fmla="*/ 774423 h 2531525"/>
                <a:gd name="connsiteX42-1013" fmla="*/ 516679 w 2495698"/>
                <a:gd name="connsiteY42-1014" fmla="*/ 590627 h 2531525"/>
                <a:gd name="connsiteX43-1015" fmla="*/ 422419 w 2495698"/>
                <a:gd name="connsiteY43-1016" fmla="*/ 299900 h 2531525"/>
                <a:gd name="connsiteX44-1017" fmla="*/ 746189 w 2495698"/>
                <a:gd name="connsiteY44-1018" fmla="*/ 97585 h 2531525"/>
                <a:gd name="connsiteX45-1019" fmla="*/ 972292 w 2495698"/>
                <a:gd name="connsiteY45-1020" fmla="*/ 315656 h 2531525"/>
                <a:gd name="connsiteX46-1021" fmla="*/ 970019 w 2495698"/>
                <a:gd name="connsiteY46-1022" fmla="*/ 317076 h 2531525"/>
                <a:gd name="connsiteX47-1023" fmla="*/ 1248316 w 2495698"/>
                <a:gd name="connsiteY47-1024" fmla="*/ 277231 h 2531525"/>
                <a:gd name="connsiteX48-1025" fmla="*/ 1391137 w 2495698"/>
                <a:gd name="connsiteY48-1026" fmla="*/ 0 h 2531525"/>
                <a:gd name="connsiteX49-1027" fmla="*/ 1759910 w 2495698"/>
                <a:gd name="connsiteY49-1028" fmla="*/ 98812 h 2531525"/>
                <a:gd name="connsiteX0-1029" fmla="*/ 1365628 w 2495698"/>
                <a:gd name="connsiteY0-1030" fmla="*/ 832740 h 2531525"/>
                <a:gd name="connsiteX1-1031" fmla="*/ 804861 w 2495698"/>
                <a:gd name="connsiteY1-1032" fmla="*/ 1156499 h 2531525"/>
                <a:gd name="connsiteX2-1033" fmla="*/ 1128620 w 2495698"/>
                <a:gd name="connsiteY2-1034" fmla="*/ 1717266 h 2531525"/>
                <a:gd name="connsiteX3-1035" fmla="*/ 1689387 w 2495698"/>
                <a:gd name="connsiteY3-1036" fmla="*/ 1393507 h 2531525"/>
                <a:gd name="connsiteX4-1037" fmla="*/ 1365628 w 2495698"/>
                <a:gd name="connsiteY4-1038" fmla="*/ 832740 h 2531525"/>
                <a:gd name="connsiteX5-1039" fmla="*/ 1447099 w 2495698"/>
                <a:gd name="connsiteY5-1040" fmla="*/ 528685 h 2531525"/>
                <a:gd name="connsiteX6-1041" fmla="*/ 1993442 w 2495698"/>
                <a:gd name="connsiteY6-1042" fmla="*/ 1474978 h 2531525"/>
                <a:gd name="connsiteX7-1043" fmla="*/ 1047149 w 2495698"/>
                <a:gd name="connsiteY7-1044" fmla="*/ 2021321 h 2531525"/>
                <a:gd name="connsiteX8-1045" fmla="*/ 500806 w 2495698"/>
                <a:gd name="connsiteY8-1046" fmla="*/ 1075027 h 2531525"/>
                <a:gd name="connsiteX9-1047" fmla="*/ 1447099 w 2495698"/>
                <a:gd name="connsiteY9-1048" fmla="*/ 528685 h 2531525"/>
                <a:gd name="connsiteX10-1049" fmla="*/ 1476725 w 2495698"/>
                <a:gd name="connsiteY10-1050" fmla="*/ 418119 h 2531525"/>
                <a:gd name="connsiteX11-1051" fmla="*/ 390240 w 2495698"/>
                <a:gd name="connsiteY11-1052" fmla="*/ 1045401 h 2531525"/>
                <a:gd name="connsiteX12-1053" fmla="*/ 1017523 w 2495698"/>
                <a:gd name="connsiteY12-1054" fmla="*/ 2131887 h 2531525"/>
                <a:gd name="connsiteX13-1055" fmla="*/ 2104008 w 2495698"/>
                <a:gd name="connsiteY13-1056" fmla="*/ 1504604 h 2531525"/>
                <a:gd name="connsiteX14-1057" fmla="*/ 1476725 w 2495698"/>
                <a:gd name="connsiteY14-1058" fmla="*/ 418119 h 2531525"/>
                <a:gd name="connsiteX15-1059" fmla="*/ 1759910 w 2495698"/>
                <a:gd name="connsiteY15-1060" fmla="*/ 98812 h 2531525"/>
                <a:gd name="connsiteX16-1061" fmla="*/ 1754625 w 2495698"/>
                <a:gd name="connsiteY16-1062" fmla="*/ 412897 h 2531525"/>
                <a:gd name="connsiteX17-1063" fmla="*/ 1954704 w 2495698"/>
                <a:gd name="connsiteY17-1064" fmla="*/ 573108 h 2531525"/>
                <a:gd name="connsiteX18-1065" fmla="*/ 2234317 w 2495698"/>
                <a:gd name="connsiteY18-1066" fmla="*/ 503581 h 2531525"/>
                <a:gd name="connsiteX19-1067" fmla="*/ 2413554 w 2495698"/>
                <a:gd name="connsiteY19-1068" fmla="*/ 840674 h 2531525"/>
                <a:gd name="connsiteX20-1069" fmla="*/ 2214321 w 2495698"/>
                <a:gd name="connsiteY20-1070" fmla="*/ 1020292 h 2531525"/>
                <a:gd name="connsiteX21-1071" fmla="*/ 2246841 w 2495698"/>
                <a:gd name="connsiteY21-1072" fmla="*/ 1303347 h 2531525"/>
                <a:gd name="connsiteX22-1073" fmla="*/ 2495698 w 2495698"/>
                <a:gd name="connsiteY22-1074" fmla="*/ 1441496 h 2531525"/>
                <a:gd name="connsiteX23-1075" fmla="*/ 2396885 w 2495698"/>
                <a:gd name="connsiteY23-1076" fmla="*/ 1810269 h 2531525"/>
                <a:gd name="connsiteX24-1077" fmla="*/ 2094912 w 2495698"/>
                <a:gd name="connsiteY24-1078" fmla="*/ 1805190 h 2531525"/>
                <a:gd name="connsiteX25-1079" fmla="*/ 1958644 w 2495698"/>
                <a:gd name="connsiteY25-1080" fmla="*/ 1977881 h 2531525"/>
                <a:gd name="connsiteX26-1081" fmla="*/ 2057814 w 2495698"/>
                <a:gd name="connsiteY26-1082" fmla="*/ 2236715 h 2531525"/>
                <a:gd name="connsiteX27-1083" fmla="*/ 1745078 w 2495698"/>
                <a:gd name="connsiteY27-1084" fmla="*/ 2455696 h 2531525"/>
                <a:gd name="connsiteX28-1085" fmla="*/ 1507869 w 2495698"/>
                <a:gd name="connsiteY28-1086" fmla="*/ 2249759 h 2531525"/>
                <a:gd name="connsiteX29-1087" fmla="*/ 1251837 w 2495698"/>
                <a:gd name="connsiteY29-1088" fmla="*/ 2272543 h 2531525"/>
                <a:gd name="connsiteX30-1089" fmla="*/ 1108065 w 2495698"/>
                <a:gd name="connsiteY30-1090" fmla="*/ 2531525 h 2531525"/>
                <a:gd name="connsiteX31-1091" fmla="*/ 739291 w 2495698"/>
                <a:gd name="connsiteY31-1092" fmla="*/ 2432713 h 2531525"/>
                <a:gd name="connsiteX32-1093" fmla="*/ 744274 w 2495698"/>
                <a:gd name="connsiteY32-1094" fmla="*/ 2136543 h 2531525"/>
                <a:gd name="connsiteX33-1095" fmla="*/ 535891 w 2495698"/>
                <a:gd name="connsiteY33-1096" fmla="*/ 1973098 h 2531525"/>
                <a:gd name="connsiteX34-1097" fmla="*/ 232276 w 2495698"/>
                <a:gd name="connsiteY34-1098" fmla="*/ 2043090 h 2531525"/>
                <a:gd name="connsiteX35-1099" fmla="*/ 70927 w 2495698"/>
                <a:gd name="connsiteY35-1100" fmla="*/ 1697078 h 2531525"/>
                <a:gd name="connsiteX36-1101" fmla="*/ 279495 w 2495698"/>
                <a:gd name="connsiteY36-1102" fmla="*/ 1527966 h 2531525"/>
                <a:gd name="connsiteX37-1103" fmla="*/ 245586 w 2495698"/>
                <a:gd name="connsiteY37-1104" fmla="*/ 1274796 h 2531525"/>
                <a:gd name="connsiteX38-1105" fmla="*/ 0 w 2495698"/>
                <a:gd name="connsiteY38-1106" fmla="*/ 1138462 h 2531525"/>
                <a:gd name="connsiteX39-1107" fmla="*/ 98812 w 2495698"/>
                <a:gd name="connsiteY39-1108" fmla="*/ 769689 h 2531525"/>
                <a:gd name="connsiteX40-1109" fmla="*/ 380240 w 2495698"/>
                <a:gd name="connsiteY40-1110" fmla="*/ 774423 h 2531525"/>
                <a:gd name="connsiteX41-1111" fmla="*/ 516679 w 2495698"/>
                <a:gd name="connsiteY41-1112" fmla="*/ 590627 h 2531525"/>
                <a:gd name="connsiteX42-1113" fmla="*/ 422419 w 2495698"/>
                <a:gd name="connsiteY42-1114" fmla="*/ 299900 h 2531525"/>
                <a:gd name="connsiteX43-1115" fmla="*/ 746189 w 2495698"/>
                <a:gd name="connsiteY43-1116" fmla="*/ 97585 h 2531525"/>
                <a:gd name="connsiteX44-1117" fmla="*/ 972292 w 2495698"/>
                <a:gd name="connsiteY44-1118" fmla="*/ 315656 h 2531525"/>
                <a:gd name="connsiteX45-1119" fmla="*/ 970019 w 2495698"/>
                <a:gd name="connsiteY45-1120" fmla="*/ 317076 h 2531525"/>
                <a:gd name="connsiteX46-1121" fmla="*/ 1248316 w 2495698"/>
                <a:gd name="connsiteY46-1122" fmla="*/ 277231 h 2531525"/>
                <a:gd name="connsiteX47-1123" fmla="*/ 1391137 w 2495698"/>
                <a:gd name="connsiteY47-1124" fmla="*/ 0 h 2531525"/>
                <a:gd name="connsiteX48-1125" fmla="*/ 1759910 w 2495698"/>
                <a:gd name="connsiteY48-1126" fmla="*/ 98812 h 25315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</a:cxnLst>
              <a:rect l="l" t="t" r="r" b="b"/>
              <a:pathLst>
                <a:path w="2495698" h="2531525">
                  <a:moveTo>
                    <a:pt x="1365628" y="832740"/>
                  </a:moveTo>
                  <a:cubicBezTo>
                    <a:pt x="1121373" y="767293"/>
                    <a:pt x="870309" y="912244"/>
                    <a:pt x="804861" y="1156499"/>
                  </a:cubicBezTo>
                  <a:cubicBezTo>
                    <a:pt x="739413" y="1400754"/>
                    <a:pt x="884365" y="1651818"/>
                    <a:pt x="1128620" y="1717266"/>
                  </a:cubicBezTo>
                  <a:cubicBezTo>
                    <a:pt x="1372875" y="1782713"/>
                    <a:pt x="1623939" y="1637762"/>
                    <a:pt x="1689387" y="1393507"/>
                  </a:cubicBezTo>
                  <a:cubicBezTo>
                    <a:pt x="1754835" y="1149252"/>
                    <a:pt x="1609883" y="898188"/>
                    <a:pt x="1365628" y="832740"/>
                  </a:cubicBezTo>
                  <a:close/>
                  <a:moveTo>
                    <a:pt x="1447099" y="528685"/>
                  </a:moveTo>
                  <a:cubicBezTo>
                    <a:pt x="1859279" y="639128"/>
                    <a:pt x="2103885" y="1062799"/>
                    <a:pt x="1993442" y="1474978"/>
                  </a:cubicBezTo>
                  <a:cubicBezTo>
                    <a:pt x="1882999" y="1887158"/>
                    <a:pt x="1459328" y="2131764"/>
                    <a:pt x="1047149" y="2021321"/>
                  </a:cubicBezTo>
                  <a:cubicBezTo>
                    <a:pt x="634969" y="1910878"/>
                    <a:pt x="390363" y="1487207"/>
                    <a:pt x="500806" y="1075027"/>
                  </a:cubicBezTo>
                  <a:cubicBezTo>
                    <a:pt x="611249" y="662848"/>
                    <a:pt x="1034920" y="418242"/>
                    <a:pt x="1447099" y="528685"/>
                  </a:cubicBezTo>
                  <a:close/>
                  <a:moveTo>
                    <a:pt x="1476725" y="418119"/>
                  </a:moveTo>
                  <a:cubicBezTo>
                    <a:pt x="1003481" y="291314"/>
                    <a:pt x="517045" y="572157"/>
                    <a:pt x="390240" y="1045401"/>
                  </a:cubicBezTo>
                  <a:cubicBezTo>
                    <a:pt x="263435" y="1518646"/>
                    <a:pt x="544279" y="2005081"/>
                    <a:pt x="1017523" y="2131887"/>
                  </a:cubicBezTo>
                  <a:cubicBezTo>
                    <a:pt x="1490767" y="2258692"/>
                    <a:pt x="1977202" y="1977848"/>
                    <a:pt x="2104008" y="1504604"/>
                  </a:cubicBezTo>
                  <a:cubicBezTo>
                    <a:pt x="2230813" y="1031360"/>
                    <a:pt x="1949969" y="544925"/>
                    <a:pt x="1476725" y="418119"/>
                  </a:cubicBezTo>
                  <a:close/>
                  <a:moveTo>
                    <a:pt x="1759910" y="98812"/>
                  </a:moveTo>
                  <a:cubicBezTo>
                    <a:pt x="1758148" y="203507"/>
                    <a:pt x="1756387" y="308202"/>
                    <a:pt x="1754625" y="412897"/>
                  </a:cubicBezTo>
                  <a:lnTo>
                    <a:pt x="1954704" y="573108"/>
                  </a:lnTo>
                  <a:lnTo>
                    <a:pt x="2234317" y="503581"/>
                  </a:lnTo>
                  <a:lnTo>
                    <a:pt x="2413554" y="840674"/>
                  </a:lnTo>
                  <a:lnTo>
                    <a:pt x="2214321" y="1020292"/>
                  </a:lnTo>
                  <a:cubicBezTo>
                    <a:pt x="2239296" y="1111262"/>
                    <a:pt x="2251067" y="1206519"/>
                    <a:pt x="2246841" y="1303347"/>
                  </a:cubicBezTo>
                  <a:lnTo>
                    <a:pt x="2495698" y="1441496"/>
                  </a:lnTo>
                  <a:lnTo>
                    <a:pt x="2396885" y="1810269"/>
                  </a:lnTo>
                  <a:lnTo>
                    <a:pt x="2094912" y="1805190"/>
                  </a:lnTo>
                  <a:cubicBezTo>
                    <a:pt x="2056732" y="1868983"/>
                    <a:pt x="2010475" y="1926517"/>
                    <a:pt x="1958644" y="1977881"/>
                  </a:cubicBezTo>
                  <a:lnTo>
                    <a:pt x="2057814" y="2236715"/>
                  </a:lnTo>
                  <a:lnTo>
                    <a:pt x="1745078" y="2455696"/>
                  </a:lnTo>
                  <a:lnTo>
                    <a:pt x="1507869" y="2249759"/>
                  </a:lnTo>
                  <a:lnTo>
                    <a:pt x="1251837" y="2272543"/>
                  </a:lnTo>
                  <a:lnTo>
                    <a:pt x="1108065" y="2531525"/>
                  </a:lnTo>
                  <a:lnTo>
                    <a:pt x="739291" y="2432713"/>
                  </a:lnTo>
                  <a:lnTo>
                    <a:pt x="744274" y="2136543"/>
                  </a:lnTo>
                  <a:cubicBezTo>
                    <a:pt x="666128" y="2092006"/>
                    <a:pt x="595548" y="2037539"/>
                    <a:pt x="535891" y="1973098"/>
                  </a:cubicBezTo>
                  <a:lnTo>
                    <a:pt x="232276" y="2043090"/>
                  </a:lnTo>
                  <a:lnTo>
                    <a:pt x="70927" y="1697078"/>
                  </a:lnTo>
                  <a:lnTo>
                    <a:pt x="279495" y="1527966"/>
                  </a:lnTo>
                  <a:cubicBezTo>
                    <a:pt x="257233" y="1446371"/>
                    <a:pt x="245603" y="1361336"/>
                    <a:pt x="245586" y="1274796"/>
                  </a:cubicBezTo>
                  <a:lnTo>
                    <a:pt x="0" y="1138462"/>
                  </a:lnTo>
                  <a:lnTo>
                    <a:pt x="98812" y="769689"/>
                  </a:lnTo>
                  <a:lnTo>
                    <a:pt x="380240" y="774423"/>
                  </a:lnTo>
                  <a:cubicBezTo>
                    <a:pt x="418421" y="707046"/>
                    <a:pt x="464524" y="645614"/>
                    <a:pt x="516679" y="590627"/>
                  </a:cubicBezTo>
                  <a:lnTo>
                    <a:pt x="422419" y="299900"/>
                  </a:lnTo>
                  <a:lnTo>
                    <a:pt x="746189" y="97585"/>
                  </a:lnTo>
                  <a:lnTo>
                    <a:pt x="972292" y="315656"/>
                  </a:lnTo>
                  <a:lnTo>
                    <a:pt x="970019" y="317076"/>
                  </a:lnTo>
                  <a:cubicBezTo>
                    <a:pt x="1058903" y="289108"/>
                    <a:pt x="1152743" y="276181"/>
                    <a:pt x="1248316" y="277231"/>
                  </a:cubicBezTo>
                  <a:lnTo>
                    <a:pt x="1391137" y="0"/>
                  </a:lnTo>
                  <a:lnTo>
                    <a:pt x="1759910" y="98812"/>
                  </a:lnTo>
                  <a:close/>
                </a:path>
              </a:pathLst>
            </a:custGeom>
            <a:solidFill>
              <a:srgbClr val="5EBE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algun Gothic" panose="020B0503020000020004" pitchFamily="34" charset="-127"/>
                <a:cs typeface="+mn-cs"/>
              </a:endParaRPr>
            </a:p>
          </p:txBody>
        </p:sp>
      </p:grp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3DCA76D-F79F-E5D8-5E4B-92614DBDE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08" y="1724699"/>
            <a:ext cx="2778102" cy="2063570"/>
          </a:xfrm>
          <a:prstGeom prst="rect">
            <a:avLst/>
          </a:prstGeom>
        </p:spPr>
      </p:pic>
      <p:sp>
        <p:nvSpPr>
          <p:cNvPr id="14" name="TextBox 31">
            <a:extLst>
              <a:ext uri="{FF2B5EF4-FFF2-40B4-BE49-F238E27FC236}">
                <a16:creationId xmlns:a16="http://schemas.microsoft.com/office/drawing/2014/main" id="{B3EC6501-A2BE-9449-1BED-8E9C0BF122E2}"/>
              </a:ext>
            </a:extLst>
          </p:cNvPr>
          <p:cNvSpPr txBox="1"/>
          <p:nvPr/>
        </p:nvSpPr>
        <p:spPr>
          <a:xfrm>
            <a:off x="8400991" y="1231716"/>
            <a:ext cx="1391051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3200" b="1" dirty="0">
                <a:solidFill>
                  <a:srgbClr val="0070C0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อาจารย์</a:t>
            </a:r>
            <a:endParaRPr kumimoji="0" lang="en-US" sz="5400" b="1" i="0" u="none" strike="noStrike" kern="12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16" name="ตัวเชื่อมต่อ: โค้ง 15">
            <a:extLst>
              <a:ext uri="{FF2B5EF4-FFF2-40B4-BE49-F238E27FC236}">
                <a16:creationId xmlns:a16="http://schemas.microsoft.com/office/drawing/2014/main" id="{58786BED-14AC-44F2-67B7-B0E4881526F7}"/>
              </a:ext>
            </a:extLst>
          </p:cNvPr>
          <p:cNvCxnSpPr>
            <a:cxnSpLocks/>
            <a:stCxn id="103" idx="3"/>
          </p:cNvCxnSpPr>
          <p:nvPr/>
        </p:nvCxnSpPr>
        <p:spPr>
          <a:xfrm flipV="1">
            <a:off x="7070651" y="1396028"/>
            <a:ext cx="1128866" cy="22904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ตัวเชื่อมต่อ: โค้ง 18">
            <a:extLst>
              <a:ext uri="{FF2B5EF4-FFF2-40B4-BE49-F238E27FC236}">
                <a16:creationId xmlns:a16="http://schemas.microsoft.com/office/drawing/2014/main" id="{384FFDD1-4537-B0FA-B96B-F8DD89318CDB}"/>
              </a:ext>
            </a:extLst>
          </p:cNvPr>
          <p:cNvCxnSpPr>
            <a:cxnSpLocks/>
          </p:cNvCxnSpPr>
          <p:nvPr/>
        </p:nvCxnSpPr>
        <p:spPr>
          <a:xfrm>
            <a:off x="7162149" y="1781521"/>
            <a:ext cx="896885" cy="2476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31">
            <a:extLst>
              <a:ext uri="{FF2B5EF4-FFF2-40B4-BE49-F238E27FC236}">
                <a16:creationId xmlns:a16="http://schemas.microsoft.com/office/drawing/2014/main" id="{5DDE87E9-8326-1954-56EB-1E38FE979CB8}"/>
              </a:ext>
            </a:extLst>
          </p:cNvPr>
          <p:cNvSpPr txBox="1"/>
          <p:nvPr/>
        </p:nvSpPr>
        <p:spPr>
          <a:xfrm>
            <a:off x="8291704" y="1776305"/>
            <a:ext cx="3191532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3200" b="1" dirty="0">
                <a:solidFill>
                  <a:srgbClr val="0070C0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ผู้ช่วยศาสตราจารย์</a:t>
            </a:r>
            <a:endParaRPr kumimoji="0" lang="en-US" sz="3200" b="1" i="0" u="none" strike="noStrike" kern="12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33B2AD88-A75C-FCE2-D8EE-0A056B68F9FB}"/>
              </a:ext>
            </a:extLst>
          </p:cNvPr>
          <p:cNvSpPr txBox="1"/>
          <p:nvPr/>
        </p:nvSpPr>
        <p:spPr>
          <a:xfrm>
            <a:off x="8258369" y="2546771"/>
            <a:ext cx="3191532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3200" b="1" dirty="0">
                <a:solidFill>
                  <a:srgbClr val="0070C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รอง</a:t>
            </a:r>
            <a:r>
              <a:rPr lang="th-TH" sz="3200" b="1" dirty="0">
                <a:solidFill>
                  <a:srgbClr val="0070C0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ศาสตราจารย์</a:t>
            </a:r>
            <a:endParaRPr kumimoji="0" lang="en-US" sz="3200" b="1" i="0" u="none" strike="noStrike" kern="12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39D6F407-7B59-3B91-25B5-E159F5CC22F7}"/>
              </a:ext>
            </a:extLst>
          </p:cNvPr>
          <p:cNvSpPr txBox="1"/>
          <p:nvPr/>
        </p:nvSpPr>
        <p:spPr>
          <a:xfrm>
            <a:off x="8426442" y="3160787"/>
            <a:ext cx="3191532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3200" b="1" dirty="0">
                <a:solidFill>
                  <a:srgbClr val="0070C0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ศาสตราจารย์</a:t>
            </a:r>
            <a:endParaRPr kumimoji="0" lang="en-US" sz="3200" b="1" i="0" u="none" strike="noStrike" kern="12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25" name="ตัวเชื่อมต่อ: โค้ง 24">
            <a:extLst>
              <a:ext uri="{FF2B5EF4-FFF2-40B4-BE49-F238E27FC236}">
                <a16:creationId xmlns:a16="http://schemas.microsoft.com/office/drawing/2014/main" id="{DB1B4395-3CF2-70F2-C1E9-8DCC3A3C2DB3}"/>
              </a:ext>
            </a:extLst>
          </p:cNvPr>
          <p:cNvCxnSpPr>
            <a:cxnSpLocks/>
            <a:endCxn id="21" idx="1"/>
          </p:cNvCxnSpPr>
          <p:nvPr/>
        </p:nvCxnSpPr>
        <p:spPr>
          <a:xfrm rot="16200000" flipH="1">
            <a:off x="7009830" y="1590620"/>
            <a:ext cx="1276024" cy="122105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: โค้ง 27">
            <a:extLst>
              <a:ext uri="{FF2B5EF4-FFF2-40B4-BE49-F238E27FC236}">
                <a16:creationId xmlns:a16="http://schemas.microsoft.com/office/drawing/2014/main" id="{54BBEDD8-64AD-406C-7501-718D3FA80C43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09660" y="1990911"/>
            <a:ext cx="1429626" cy="1334461"/>
          </a:xfrm>
          <a:prstGeom prst="curvedConnector3">
            <a:avLst>
              <a:gd name="adj1" fmla="val 828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7162FBA3-BA61-CA6D-1DBE-4278C0332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6" y="2992413"/>
            <a:ext cx="2643359" cy="1963484"/>
          </a:xfrm>
          <a:prstGeom prst="rect">
            <a:avLst/>
          </a:prstGeom>
        </p:spPr>
      </p:pic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73DD263F-9512-4551-47E3-F855B46983CC}"/>
              </a:ext>
            </a:extLst>
          </p:cNvPr>
          <p:cNvSpPr txBox="1"/>
          <p:nvPr/>
        </p:nvSpPr>
        <p:spPr>
          <a:xfrm>
            <a:off x="362347" y="4644200"/>
            <a:ext cx="5640526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1.</a:t>
            </a:r>
            <a:r>
              <a:rPr lang="th-TH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ประธานสาขาวิชา</a:t>
            </a:r>
            <a:endParaRPr lang="en-US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r>
              <a:rPr lang="en-US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2.</a:t>
            </a:r>
            <a:r>
              <a:rPr lang="th-TH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หัวหน้าหน่วยงานที่เรียกชื่ออื่นที่มีฐานะเทียบเท่ากอง</a:t>
            </a:r>
            <a:endParaRPr lang="en-US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r>
              <a:rPr lang="en-US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3. </a:t>
            </a:r>
            <a:r>
              <a:rPr lang="th-TH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รองคณบดีหรือรองหัวหน้าหน่วยงานที่เรียกชื่ออื่นที่มีฐานะเทียบเท่าคณะ</a:t>
            </a:r>
            <a:endParaRPr lang="en-US" dirty="0"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FD3CD3E2-42A5-CD2B-F2A2-F309271D62C4}"/>
              </a:ext>
            </a:extLst>
          </p:cNvPr>
          <p:cNvSpPr txBox="1"/>
          <p:nvPr/>
        </p:nvSpPr>
        <p:spPr>
          <a:xfrm>
            <a:off x="6488037" y="4442103"/>
            <a:ext cx="5286920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4. </a:t>
            </a:r>
            <a:r>
              <a:rPr lang="th-TH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ผู้ช่วยอธิการบดี</a:t>
            </a:r>
            <a:endParaRPr lang="en-US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r>
              <a:rPr lang="en-US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5. </a:t>
            </a:r>
            <a:r>
              <a:rPr lang="th-TH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ผู้อำนวยการ สำนัก สถาบัน หัวหน้าหน่วยงานที่เรียกชื่ออย่างอื่นที่มีฐานะเทียบเท่าคณะ</a:t>
            </a:r>
            <a:endParaRPr lang="en-US" dirty="0"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r>
              <a:rPr lang="en-US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6. </a:t>
            </a:r>
            <a:r>
              <a:rPr lang="th-TH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คณบดี</a:t>
            </a:r>
            <a:endParaRPr lang="en-US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r>
              <a:rPr lang="en-US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7. </a:t>
            </a:r>
            <a:r>
              <a:rPr lang="th-TH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รองอธิการบดี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46" name="ตัวเชื่อมต่อ: โค้ง 45">
            <a:extLst>
              <a:ext uri="{FF2B5EF4-FFF2-40B4-BE49-F238E27FC236}">
                <a16:creationId xmlns:a16="http://schemas.microsoft.com/office/drawing/2014/main" id="{7AEA5D93-83ED-467D-2BC6-4EC1ADC6198B}"/>
              </a:ext>
            </a:extLst>
          </p:cNvPr>
          <p:cNvCxnSpPr>
            <a:cxnSpLocks/>
            <a:stCxn id="69" idx="2"/>
          </p:cNvCxnSpPr>
          <p:nvPr/>
        </p:nvCxnSpPr>
        <p:spPr>
          <a:xfrm rot="5400000">
            <a:off x="5167707" y="4464726"/>
            <a:ext cx="504238" cy="288151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ตัวเชื่อมต่อ: โค้ง 48">
            <a:extLst>
              <a:ext uri="{FF2B5EF4-FFF2-40B4-BE49-F238E27FC236}">
                <a16:creationId xmlns:a16="http://schemas.microsoft.com/office/drawing/2014/main" id="{C9AC5E80-DABC-7E56-9775-BB995FA07449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7180180" y="4064295"/>
            <a:ext cx="1811420" cy="544506"/>
          </a:xfrm>
          <a:prstGeom prst="curvedConnector3">
            <a:avLst>
              <a:gd name="adj1" fmla="val 148856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>
          <a:xfrm>
            <a:off x="11418051" y="6507126"/>
            <a:ext cx="625549" cy="350873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/>
          <a:lstStyle/>
          <a:p>
            <a:pPr defTabSz="457200"/>
            <a:fld id="{C5F51AB7-789D-498B-A867-4AF2BD596DB4}" type="slidenum">
              <a:rPr lang="th-TH" sz="1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68</a:t>
            </a:fld>
            <a:endParaRPr lang="th-TH" sz="18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74985"/>
            <a:ext cx="12192000" cy="1536108"/>
          </a:xfrm>
          <a:prstGeom prst="rect">
            <a:avLst/>
          </a:prstGeom>
          <a:solidFill>
            <a:srgbClr val="FFC000"/>
          </a:solidFill>
        </p:spPr>
        <p:txBody>
          <a:bodyPr wrap="square" lIns="0" tIns="72000" rIns="0" bIns="72000" rtlCol="0" anchor="b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24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เอกสารแนบท้ายประกาศมหาวิทยาลัยราชภัฏสกลนคร</a:t>
            </a:r>
            <a:endParaRPr lang="en-US" sz="24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2400" b="1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เรื่อง  การกำหนดสมรรถนะสำหรับข้าราชการพลเรือนในสถาบันอุดมศึกษา</a:t>
            </a:r>
            <a:endParaRPr lang="en-US" sz="24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2400" b="1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พนักงานในสถาบันอุดมศึกษา ประเภทวิชาการ พ.ศ. 2568</a:t>
            </a:r>
            <a:endParaRPr lang="en-US" sz="24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6DB396D-FA5F-74B0-2849-AE2A66644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37" y="1585959"/>
            <a:ext cx="11100391" cy="4984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F4761-04E1-7D15-B947-E1AF112FA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6C8B89AA-1AEC-097F-40C4-0D5CB2A79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8051" y="6507126"/>
            <a:ext cx="625549" cy="350873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/>
          <a:lstStyle/>
          <a:p>
            <a:pPr defTabSz="457200"/>
            <a:fld id="{C5F51AB7-789D-498B-A867-4AF2BD596DB4}" type="slidenum">
              <a:rPr lang="th-TH" sz="1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69</a:t>
            </a:fld>
            <a:endParaRPr lang="th-TH" sz="18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7622E7-75BE-2F54-6925-1BB557111192}"/>
              </a:ext>
            </a:extLst>
          </p:cNvPr>
          <p:cNvSpPr txBox="1"/>
          <p:nvPr/>
        </p:nvSpPr>
        <p:spPr>
          <a:xfrm>
            <a:off x="0" y="74985"/>
            <a:ext cx="12192000" cy="1536108"/>
          </a:xfrm>
          <a:prstGeom prst="rect">
            <a:avLst/>
          </a:prstGeom>
          <a:solidFill>
            <a:srgbClr val="FFC000"/>
          </a:solidFill>
        </p:spPr>
        <p:txBody>
          <a:bodyPr wrap="square" lIns="0" tIns="72000" rIns="0" bIns="72000" rtlCol="0" anchor="b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24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เอกสารแนบท้ายประกาศมหาวิทยาลัยราชภัฏสกลนคร</a:t>
            </a:r>
            <a:endParaRPr lang="en-US" sz="24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2400" b="1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เรื่อง  การกำหนดสมรรถนะสำหรับข้าราชการพลเรือนในสถาบันอุดมศึกษา</a:t>
            </a:r>
            <a:endParaRPr lang="en-US" sz="24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2400" b="1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พนักงานในสถาบันอุดมศึกษา ประเภทวิชาการ พ.ศ. 2568</a:t>
            </a:r>
            <a:r>
              <a:rPr lang="en-US" sz="2400" b="1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(</a:t>
            </a:r>
            <a:r>
              <a:rPr lang="th-TH" sz="2400" b="1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ต่อ)</a:t>
            </a:r>
            <a:endParaRPr lang="en-US" sz="24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2ECC27E-2316-8546-C0B6-99C2F9AC5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80" y="1579371"/>
            <a:ext cx="11036594" cy="508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79132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1974" y="48316"/>
            <a:ext cx="12192000" cy="6858000"/>
            <a:chOff x="1" y="0"/>
            <a:chExt cx="18288000" cy="102870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43750"/>
            <a:stretch>
              <a:fillRect/>
            </a:stretch>
          </p:blipFill>
          <p:spPr>
            <a:xfrm>
              <a:off x="1" y="0"/>
              <a:ext cx="18288000" cy="10287000"/>
            </a:xfrm>
            <a:prstGeom prst="rect">
              <a:avLst/>
            </a:prstGeom>
          </p:spPr>
        </p:pic>
        <p:sp>
          <p:nvSpPr>
            <p:cNvPr id="4" name="Freeform 4"/>
            <p:cNvSpPr/>
            <p:nvPr/>
          </p:nvSpPr>
          <p:spPr>
            <a:xfrm>
              <a:off x="191688" y="115073"/>
              <a:ext cx="17641818" cy="10022841"/>
            </a:xfrm>
            <a:custGeom>
              <a:avLst/>
              <a:gdLst/>
              <a:ahLst/>
              <a:cxnLst/>
              <a:rect l="l" t="t" r="r" b="b"/>
              <a:pathLst>
                <a:path w="5967726" h="3390442">
                  <a:moveTo>
                    <a:pt x="0" y="0"/>
                  </a:moveTo>
                  <a:lnTo>
                    <a:pt x="5967726" y="0"/>
                  </a:lnTo>
                  <a:lnTo>
                    <a:pt x="5967726" y="3390442"/>
                  </a:lnTo>
                  <a:lnTo>
                    <a:pt x="0" y="3390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" name="AutoShape 26"/>
          <p:cNvSpPr/>
          <p:nvPr/>
        </p:nvSpPr>
        <p:spPr>
          <a:xfrm>
            <a:off x="540568" y="5656864"/>
            <a:ext cx="5689563" cy="1096666"/>
          </a:xfrm>
          <a:prstGeom prst="rect">
            <a:avLst/>
          </a:prstGeom>
          <a:solidFill>
            <a:srgbClr val="CCCCFF">
              <a:alpha val="29804"/>
            </a:srgbClr>
          </a:solidFill>
          <a:ln>
            <a:solidFill>
              <a:srgbClr val="9966FF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6" name="รูปแบบอิสระ 95"/>
          <p:cNvSpPr/>
          <p:nvPr/>
        </p:nvSpPr>
        <p:spPr>
          <a:xfrm>
            <a:off x="556583" y="5655408"/>
            <a:ext cx="2188119" cy="1076215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9" name="AutoShape 21"/>
          <p:cNvSpPr/>
          <p:nvPr/>
        </p:nvSpPr>
        <p:spPr>
          <a:xfrm>
            <a:off x="509547" y="4359180"/>
            <a:ext cx="5563435" cy="1096601"/>
          </a:xfrm>
          <a:prstGeom prst="rect">
            <a:avLst/>
          </a:prstGeom>
          <a:solidFill>
            <a:srgbClr val="FFFF99">
              <a:alpha val="29804"/>
            </a:srgbClr>
          </a:solidFill>
          <a:ln>
            <a:solidFill>
              <a:srgbClr val="FFC000"/>
            </a:solidFill>
          </a:ln>
        </p:spPr>
        <p:txBody>
          <a:bodyPr/>
          <a:lstStyle/>
          <a:p>
            <a:pPr defTabSz="609600"/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2" name="รูปแบบอิสระ 91"/>
          <p:cNvSpPr/>
          <p:nvPr/>
        </p:nvSpPr>
        <p:spPr>
          <a:xfrm>
            <a:off x="548326" y="4365055"/>
            <a:ext cx="2780397" cy="1076215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9" name="AutoShape 16"/>
          <p:cNvSpPr/>
          <p:nvPr/>
        </p:nvSpPr>
        <p:spPr>
          <a:xfrm>
            <a:off x="6357221" y="3238365"/>
            <a:ext cx="5620286" cy="2592095"/>
          </a:xfrm>
          <a:prstGeom prst="rect">
            <a:avLst/>
          </a:prstGeom>
          <a:solidFill>
            <a:srgbClr val="FFCC99">
              <a:alpha val="29804"/>
            </a:srgbClr>
          </a:solidFill>
          <a:ln>
            <a:solidFill>
              <a:srgbClr val="FF993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1" name="รูปแบบอิสระ 90"/>
          <p:cNvSpPr/>
          <p:nvPr/>
        </p:nvSpPr>
        <p:spPr>
          <a:xfrm>
            <a:off x="6369131" y="3230252"/>
            <a:ext cx="1896807" cy="934828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3" name="AutoShape 11"/>
          <p:cNvSpPr/>
          <p:nvPr/>
        </p:nvSpPr>
        <p:spPr>
          <a:xfrm>
            <a:off x="549495" y="3171836"/>
            <a:ext cx="5540857" cy="1096601"/>
          </a:xfrm>
          <a:prstGeom prst="rect">
            <a:avLst/>
          </a:prstGeom>
          <a:solidFill>
            <a:srgbClr val="92D050">
              <a:alpha val="29804"/>
            </a:srgbClr>
          </a:solidFill>
          <a:ln>
            <a:solidFill>
              <a:srgbClr val="00B05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0" name="รูปแบบอิสระ 89"/>
          <p:cNvSpPr/>
          <p:nvPr/>
        </p:nvSpPr>
        <p:spPr>
          <a:xfrm>
            <a:off x="544261" y="3156069"/>
            <a:ext cx="2490481" cy="1076215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AutoShape 5"/>
          <p:cNvSpPr/>
          <p:nvPr/>
        </p:nvSpPr>
        <p:spPr>
          <a:xfrm>
            <a:off x="568324" y="882501"/>
            <a:ext cx="6069543" cy="1430278"/>
          </a:xfrm>
          <a:prstGeom prst="rect">
            <a:avLst/>
          </a:prstGeom>
          <a:solidFill>
            <a:srgbClr val="86EAE9">
              <a:alpha val="29804"/>
            </a:srgbClr>
          </a:solidFill>
          <a:ln>
            <a:solidFill>
              <a:srgbClr val="0070C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9" name="รูปแบบอิสระ 88"/>
          <p:cNvSpPr/>
          <p:nvPr/>
        </p:nvSpPr>
        <p:spPr>
          <a:xfrm>
            <a:off x="556058" y="884860"/>
            <a:ext cx="1999374" cy="1442662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-2069851" y="125306"/>
            <a:ext cx="1040670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บัญชีแนบท้ายประกาศ บัญชี</a:t>
            </a: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 1 – บัญชี 5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1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27560" y="5845742"/>
            <a:ext cx="1838730" cy="1153822"/>
          </a:xfrm>
          <a:prstGeom prst="rect">
            <a:avLst/>
          </a:prstGeom>
        </p:spPr>
      </p:pic>
      <p:grpSp>
        <p:nvGrpSpPr>
          <p:cNvPr id="93" name="Group 31"/>
          <p:cNvGrpSpPr/>
          <p:nvPr/>
        </p:nvGrpSpPr>
        <p:grpSpPr>
          <a:xfrm>
            <a:off x="599195" y="1170528"/>
            <a:ext cx="522061" cy="890643"/>
            <a:chOff x="0" y="0"/>
            <a:chExt cx="1044123" cy="2052334"/>
          </a:xfrm>
        </p:grpSpPr>
        <p:pic>
          <p:nvPicPr>
            <p:cNvPr id="94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95" name="TextBox 33"/>
            <p:cNvSpPr txBox="1"/>
            <p:nvPr/>
          </p:nvSpPr>
          <p:spPr>
            <a:xfrm>
              <a:off x="135672" y="304630"/>
              <a:ext cx="772779" cy="84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01</a:t>
              </a:r>
            </a:p>
          </p:txBody>
        </p:sp>
      </p:grpSp>
      <p:grpSp>
        <p:nvGrpSpPr>
          <p:cNvPr id="97" name="Group 35"/>
          <p:cNvGrpSpPr/>
          <p:nvPr/>
        </p:nvGrpSpPr>
        <p:grpSpPr>
          <a:xfrm>
            <a:off x="582010" y="3191867"/>
            <a:ext cx="522061" cy="935560"/>
            <a:chOff x="0" y="0"/>
            <a:chExt cx="1044123" cy="2052334"/>
          </a:xfrm>
        </p:grpSpPr>
        <p:pic>
          <p:nvPicPr>
            <p:cNvPr id="98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99" name="TextBox 37"/>
            <p:cNvSpPr txBox="1"/>
            <p:nvPr/>
          </p:nvSpPr>
          <p:spPr>
            <a:xfrm>
              <a:off x="135672" y="457131"/>
              <a:ext cx="772779" cy="827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02</a:t>
              </a:r>
            </a:p>
          </p:txBody>
        </p:sp>
      </p:grpSp>
      <p:sp>
        <p:nvSpPr>
          <p:cNvPr id="113" name="TextBox 6"/>
          <p:cNvSpPr txBox="1"/>
          <p:nvPr/>
        </p:nvSpPr>
        <p:spPr>
          <a:xfrm>
            <a:off x="8319030" y="3279204"/>
            <a:ext cx="3447321" cy="1287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1. </a:t>
            </a: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โครงการมหาวิทย</a:t>
            </a:r>
            <a:r>
              <a:rPr lang="th-TH" sz="180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า</a:t>
            </a: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ลัยราชภัฏสกลนครเพื่อการพัฒนาท้องถิ่น/โครงการที่ได้รับสนับสนุนหน่วยงานภายนอก</a:t>
            </a:r>
          </a:p>
          <a:p>
            <a:pPr defTabSz="609600">
              <a:lnSpc>
                <a:spcPts val="2000"/>
              </a:lnSpc>
            </a:pPr>
            <a:r>
              <a:rPr lang="en-US" sz="1800" spc="67" dirty="0">
                <a:solidFill>
                  <a:srgbClr val="FF33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 </a:t>
            </a:r>
            <a:r>
              <a:rPr lang="th-TH" sz="1800" spc="-2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โครงการบริการวิชาการ</a:t>
            </a:r>
            <a:endParaRPr lang="en-US" sz="1800" spc="-20" dirty="0">
              <a:solidFill>
                <a:schemeClr val="accent6">
                  <a:lumMod val="75000"/>
                </a:schemeClr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defTabSz="609600">
              <a:lnSpc>
                <a:spcPts val="2000"/>
              </a:lnSpc>
            </a:pPr>
            <a:r>
              <a:rPr lang="en-US" sz="1800" spc="-2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3. </a:t>
            </a:r>
            <a:r>
              <a:rPr lang="th-TH" sz="1800" spc="-2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ที่ปรึกษาโครงการให้หน่วยงานภายนอก</a:t>
            </a:r>
            <a:endParaRPr lang="en-US" sz="1800" spc="67" dirty="0">
              <a:solidFill>
                <a:schemeClr val="accent6">
                  <a:lumMod val="75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6" name="TextBox 34"/>
          <p:cNvSpPr txBox="1"/>
          <p:nvPr/>
        </p:nvSpPr>
        <p:spPr>
          <a:xfrm>
            <a:off x="1091360" y="1336681"/>
            <a:ext cx="121389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th-TH" sz="2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ภาระงานสอน (ภาคปกติ)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3" name="Group 39"/>
          <p:cNvGrpSpPr/>
          <p:nvPr/>
        </p:nvGrpSpPr>
        <p:grpSpPr>
          <a:xfrm>
            <a:off x="6438000" y="3265064"/>
            <a:ext cx="522061" cy="851885"/>
            <a:chOff x="0" y="0"/>
            <a:chExt cx="1044123" cy="2052334"/>
          </a:xfrm>
        </p:grpSpPr>
        <p:pic>
          <p:nvPicPr>
            <p:cNvPr id="124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125" name="TextBox 41"/>
            <p:cNvSpPr txBox="1"/>
            <p:nvPr/>
          </p:nvSpPr>
          <p:spPr>
            <a:xfrm>
              <a:off x="135672" y="511351"/>
              <a:ext cx="772779" cy="827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03</a:t>
              </a:r>
            </a:p>
          </p:txBody>
        </p:sp>
      </p:grpSp>
      <p:sp>
        <p:nvSpPr>
          <p:cNvPr id="128" name="TextBox 6"/>
          <p:cNvSpPr txBox="1"/>
          <p:nvPr/>
        </p:nvSpPr>
        <p:spPr>
          <a:xfrm>
            <a:off x="3328536" y="4452747"/>
            <a:ext cx="2761816" cy="1031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การเป็นหัวหน้าโครงการ/ประธานดำเนินงาน/กรรมการและเลขานุการ 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</a:b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ที่เกี่ยวข้องกับงานทำนุบำรุง</a:t>
            </a:r>
            <a:r>
              <a:rPr lang="th-TH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ศิลป</a:t>
            </a: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วัฒนธรรม</a:t>
            </a:r>
            <a:b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</a:b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จำนวน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6 </a:t>
            </a:r>
            <a:r>
              <a:rPr lang="th-TH" sz="180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ข้อ</a:t>
            </a:r>
            <a:endParaRPr lang="en-US" sz="1800" b="1" spc="67" dirty="0">
              <a:solidFill>
                <a:schemeClr val="accent6">
                  <a:lumMod val="75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133" name="Group 43"/>
          <p:cNvGrpSpPr/>
          <p:nvPr/>
        </p:nvGrpSpPr>
        <p:grpSpPr>
          <a:xfrm>
            <a:off x="549495" y="4494187"/>
            <a:ext cx="522061" cy="878526"/>
            <a:chOff x="0" y="0"/>
            <a:chExt cx="1044123" cy="2052334"/>
          </a:xfrm>
        </p:grpSpPr>
        <p:pic>
          <p:nvPicPr>
            <p:cNvPr id="134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135" name="TextBox 45"/>
            <p:cNvSpPr txBox="1"/>
            <p:nvPr/>
          </p:nvSpPr>
          <p:spPr>
            <a:xfrm>
              <a:off x="135672" y="224670"/>
              <a:ext cx="772779" cy="827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04</a:t>
              </a:r>
            </a:p>
          </p:txBody>
        </p:sp>
      </p:grpSp>
      <p:sp>
        <p:nvSpPr>
          <p:cNvPr id="126" name="TextBox 34"/>
          <p:cNvSpPr txBox="1"/>
          <p:nvPr/>
        </p:nvSpPr>
        <p:spPr>
          <a:xfrm>
            <a:off x="1207611" y="4580907"/>
            <a:ext cx="2157249" cy="58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ด้านทำนุบำรุง</a:t>
            </a: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ศิลป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วัฒนธรรม</a:t>
            </a:r>
            <a:endParaRPr lang="en-US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6" name="TextBox 34"/>
          <p:cNvSpPr txBox="1"/>
          <p:nvPr/>
        </p:nvSpPr>
        <p:spPr>
          <a:xfrm>
            <a:off x="1206029" y="3198075"/>
            <a:ext cx="157707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th-TH" sz="2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ภาระงานวิจัยและงานวิชาการอื่น</a:t>
            </a:r>
          </a:p>
        </p:txBody>
      </p:sp>
      <p:sp>
        <p:nvSpPr>
          <p:cNvPr id="138" name="TextBox 6"/>
          <p:cNvSpPr txBox="1"/>
          <p:nvPr/>
        </p:nvSpPr>
        <p:spPr>
          <a:xfrm>
            <a:off x="3066186" y="3509400"/>
            <a:ext cx="3028554" cy="518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en-US" sz="1800" b="1" spc="-20" dirty="0">
                <a:solidFill>
                  <a:srgbClr val="009900"/>
                </a:solidFill>
                <a:effectLst/>
                <a:latin typeface="TH Niramit AS" panose="02000506000000020004" pitchFamily="2" charset="-34"/>
                <a:ea typeface="Aptos" panose="020B0004020202020204" pitchFamily="34" charset="0"/>
                <a:cs typeface="TH Niramit AS" panose="02000506000000020004" pitchFamily="2" charset="-34"/>
              </a:rPr>
              <a:t>2.1 </a:t>
            </a:r>
            <a:r>
              <a:rPr lang="th-TH" sz="1800" b="1" spc="-20" dirty="0">
                <a:solidFill>
                  <a:srgbClr val="009900"/>
                </a:solidFill>
                <a:effectLst/>
                <a:latin typeface="TH Niramit AS" panose="02000506000000020004" pitchFamily="2" charset="-34"/>
                <a:ea typeface="Aptos" panose="020B0004020202020204" pitchFamily="34" charset="0"/>
                <a:cs typeface="TH Niramit AS" panose="02000506000000020004" pitchFamily="2" charset="-34"/>
              </a:rPr>
              <a:t>หลักเกณฑ์และวิธีการคิดภาระงานวิจัย</a:t>
            </a:r>
            <a:endParaRPr lang="en-US" sz="1800" b="1" spc="-20" dirty="0">
              <a:solidFill>
                <a:srgbClr val="009900"/>
              </a:solidFill>
              <a:effectLst/>
              <a:latin typeface="TH Niramit AS" panose="02000506000000020004" pitchFamily="2" charset="-34"/>
              <a:ea typeface="Aptos" panose="020B0004020202020204" pitchFamily="34" charset="0"/>
              <a:cs typeface="TH Niramit AS" panose="02000506000000020004" pitchFamily="2" charset="-34"/>
            </a:endParaRPr>
          </a:p>
          <a:p>
            <a:pPr defTabSz="609600">
              <a:lnSpc>
                <a:spcPts val="2000"/>
              </a:lnSpc>
            </a:pPr>
            <a:r>
              <a:rPr lang="en-US" sz="1800" b="1" spc="-20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2.2 </a:t>
            </a:r>
            <a:r>
              <a:rPr lang="th-TH" sz="1800" b="1" dirty="0">
                <a:solidFill>
                  <a:srgbClr val="009900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หลักเกณฑ์และวิธีการคิดงานวิชาการอื่น</a:t>
            </a:r>
            <a:endParaRPr lang="en-US" sz="1800" b="1" spc="67" dirty="0">
              <a:solidFill>
                <a:srgbClr val="0099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143" name="Group 47"/>
          <p:cNvGrpSpPr/>
          <p:nvPr/>
        </p:nvGrpSpPr>
        <p:grpSpPr>
          <a:xfrm>
            <a:off x="617331" y="5732072"/>
            <a:ext cx="522061" cy="982181"/>
            <a:chOff x="0" y="0"/>
            <a:chExt cx="1044123" cy="2052334"/>
          </a:xfrm>
        </p:grpSpPr>
        <p:pic>
          <p:nvPicPr>
            <p:cNvPr id="144" name="Picture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145" name="TextBox 49"/>
            <p:cNvSpPr txBox="1"/>
            <p:nvPr/>
          </p:nvSpPr>
          <p:spPr>
            <a:xfrm>
              <a:off x="96422" y="379225"/>
              <a:ext cx="772779" cy="827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05</a:t>
              </a:r>
            </a:p>
          </p:txBody>
        </p:sp>
      </p:grpSp>
      <p:sp>
        <p:nvSpPr>
          <p:cNvPr id="176" name="TextBox 6"/>
          <p:cNvSpPr txBox="1"/>
          <p:nvPr/>
        </p:nvSpPr>
        <p:spPr>
          <a:xfrm>
            <a:off x="2806182" y="5796654"/>
            <a:ext cx="3398827" cy="103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800" b="1" kern="0" spc="-20" dirty="0">
                <a:solidFill>
                  <a:srgbClr val="9966FF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5.1 ลักษณะงาน ภาระหน้าที่ และการคิดภาระงานของผู้ดำรงตำแหน่งประเภทผู้บริหาร</a:t>
            </a:r>
            <a:br>
              <a:rPr lang="en-US" sz="1800" b="1" kern="0" spc="-20" dirty="0">
                <a:solidFill>
                  <a:srgbClr val="9966FF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</a:br>
            <a:r>
              <a:rPr lang="en-US" sz="1800" b="1" kern="0" spc="-20" dirty="0">
                <a:solidFill>
                  <a:srgbClr val="9966FF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5.2 </a:t>
            </a:r>
            <a:r>
              <a:rPr lang="th-TH" sz="1800" b="1" kern="0" spc="-20" dirty="0">
                <a:solidFill>
                  <a:srgbClr val="9966FF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ลักษณะงาน ภาระหน้าที่ และการคิดภาระงานด้านการพัฒนานักศึกษา</a:t>
            </a:r>
            <a:endParaRPr lang="en-US" sz="1800" b="1" spc="67" dirty="0">
              <a:solidFill>
                <a:srgbClr val="9966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ตัวแทนหมายเลขสไลด์ 11"/>
          <p:cNvSpPr>
            <a:spLocks noGrp="1"/>
          </p:cNvSpPr>
          <p:nvPr>
            <p:ph type="sldNum" sz="quarter" idx="12"/>
          </p:nvPr>
        </p:nvSpPr>
        <p:spPr>
          <a:xfrm>
            <a:off x="11572401" y="6503900"/>
            <a:ext cx="496571" cy="334779"/>
          </a:xfrm>
          <a:solidFill>
            <a:srgbClr val="70AD47">
              <a:lumMod val="50000"/>
            </a:srgbClr>
          </a:solidFill>
        </p:spPr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2000" b="1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fld>
            <a:endParaRPr lang="en-US" sz="20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7" name="สี่เหลี่ยมผืนผ้า 56"/>
          <p:cNvSpPr/>
          <p:nvPr/>
        </p:nvSpPr>
        <p:spPr>
          <a:xfrm>
            <a:off x="2498789" y="908088"/>
            <a:ext cx="4662741" cy="1431437"/>
          </a:xfrm>
          <a:prstGeom prst="rect">
            <a:avLst/>
          </a:prstGeom>
          <a:noFill/>
          <a:ln w="508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>
              <a:defRPr/>
            </a:pPr>
            <a:r>
              <a:rPr lang="en-US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1.1 </a:t>
            </a:r>
            <a:r>
              <a:rPr lang="th-TH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งานสอนระดับปริญญาตรี (ประเภท ก </a:t>
            </a:r>
            <a:r>
              <a:rPr lang="en-US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– </a:t>
            </a:r>
            <a:r>
              <a:rPr lang="th-TH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จ)</a:t>
            </a:r>
            <a:br>
              <a:rPr lang="th-TH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1.2 </a:t>
            </a:r>
            <a:r>
              <a:rPr lang="th-TH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งานสอนระดับบัณฑิตศึกษา (ภาคปกติ) ประเภท ก </a:t>
            </a:r>
            <a:r>
              <a:rPr lang="en-US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– </a:t>
            </a:r>
            <a:r>
              <a:rPr lang="th-TH" sz="180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</a:t>
            </a:r>
          </a:p>
          <a:p>
            <a:pPr lvl="0"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1.3 </a:t>
            </a:r>
            <a:r>
              <a:rPr lang="th-TH" sz="1800" dirty="0">
                <a:solidFill>
                  <a:srgbClr val="0070C0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ภาระงานสอนกรณีรายวิชาใดมีผู้ดำรงตำแหน่งวิชาการสอนมากกว่า 1 คน ให้คิดเฉลี่ยสัดส่วนภาระงานตามชั่วโมงที่สอน</a:t>
            </a:r>
            <a:endParaRPr lang="en-US" sz="1800" dirty="0">
              <a:solidFill>
                <a:srgbClr val="0070C0"/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lvl="0">
              <a:defRPr/>
            </a:pPr>
            <a:r>
              <a:rPr lang="en-US" sz="1800" dirty="0">
                <a:solidFill>
                  <a:srgbClr val="0070C0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1.4 </a:t>
            </a:r>
            <a:r>
              <a:rPr lang="th-TH" sz="1800" dirty="0">
                <a:solidFill>
                  <a:srgbClr val="0070C0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งานสอนโรงเรียนวิถีธรรมแห่งมหาวิทยาลัยราชภัฏสกลนคร</a:t>
            </a:r>
            <a:endParaRPr kumimoji="0" lang="th-TH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16" name="ลูกศรเชื่อมต่อแบบตรง 15">
            <a:extLst>
              <a:ext uri="{FF2B5EF4-FFF2-40B4-BE49-F238E27FC236}">
                <a16:creationId xmlns:a16="http://schemas.microsoft.com/office/drawing/2014/main" id="{A8579C61-D06D-ECA4-3FFB-0A74CF85D7FE}"/>
              </a:ext>
            </a:extLst>
          </p:cNvPr>
          <p:cNvCxnSpPr>
            <a:cxnSpLocks/>
          </p:cNvCxnSpPr>
          <p:nvPr/>
        </p:nvCxnSpPr>
        <p:spPr>
          <a:xfrm flipV="1">
            <a:off x="6727876" y="787516"/>
            <a:ext cx="433654" cy="646331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4">
            <a:extLst>
              <a:ext uri="{FF2B5EF4-FFF2-40B4-BE49-F238E27FC236}">
                <a16:creationId xmlns:a16="http://schemas.microsoft.com/office/drawing/2014/main" id="{10412658-0B5B-DF3F-6329-9400A5D91D85}"/>
              </a:ext>
            </a:extLst>
          </p:cNvPr>
          <p:cNvSpPr txBox="1"/>
          <p:nvPr/>
        </p:nvSpPr>
        <p:spPr>
          <a:xfrm>
            <a:off x="6525928" y="182475"/>
            <a:ext cx="252141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 </a:t>
            </a:r>
            <a:r>
              <a:rPr lang="th-TH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กรณี ภาระงานสอนขั้นต่ำไม่ถึง </a:t>
            </a:r>
            <a:br>
              <a:rPr lang="th-TH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</a:br>
            <a:r>
              <a:rPr lang="th-TH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ร้อยละ 65</a:t>
            </a:r>
            <a:r>
              <a:rPr lang="en-US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 </a:t>
            </a:r>
            <a:r>
              <a:rPr lang="th-TH" sz="1800" b="1" spc="-30" dirty="0">
                <a:solidFill>
                  <a:srgbClr val="FF0000"/>
                </a:solidFill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หรือ 22.75 ชม. / สัปดาห์</a:t>
            </a:r>
            <a:endParaRPr lang="th-TH" sz="1800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B741B443-546F-110F-D32C-8BFD6665C4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59" y="141527"/>
            <a:ext cx="563821" cy="451057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6D4BF0E7-AE75-6128-0759-694B4BEDDA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13" y="702700"/>
            <a:ext cx="491612" cy="553471"/>
          </a:xfrm>
          <a:prstGeom prst="rect">
            <a:avLst/>
          </a:prstGeom>
        </p:spPr>
      </p:pic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56CCA760-0D00-56BE-7499-F7A4EB8923F1}"/>
              </a:ext>
            </a:extLst>
          </p:cNvPr>
          <p:cNvSpPr/>
          <p:nvPr/>
        </p:nvSpPr>
        <p:spPr>
          <a:xfrm>
            <a:off x="9104056" y="156881"/>
            <a:ext cx="2768640" cy="605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>
              <a:defRPr/>
            </a:pPr>
            <a:r>
              <a:rPr lang="th-TH" sz="20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 ให้จัดทำบันทึกข้อความ </a:t>
            </a:r>
            <a:br>
              <a:rPr lang="th-TH" sz="15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5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* </a:t>
            </a:r>
            <a:r>
              <a:rPr lang="th-TH" sz="15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เสนอประประธานสาขา และคณบดี ลงนาม</a:t>
            </a:r>
            <a:endParaRPr kumimoji="0" lang="th-TH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B6267177-B90F-5671-38C5-567D68415D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5629" y="819624"/>
            <a:ext cx="1516854" cy="137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921F888A-5F54-5406-064E-9A87C296B1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326" y="838782"/>
            <a:ext cx="1866716" cy="1400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กล่องข้อความ 63"/>
          <p:cNvSpPr txBox="1"/>
          <p:nvPr/>
        </p:nvSpPr>
        <p:spPr>
          <a:xfrm>
            <a:off x="6831405" y="1448810"/>
            <a:ext cx="4351245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rgbClr val="C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บันทึกข้อความ</a:t>
            </a:r>
            <a:br>
              <a:rPr lang="th-TH" sz="1600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เรื่อง ขอใช้ภาระงานอื่นชดเชยตามข้อบังคับมหาวิทยาลัยราชภัฏสกลนคร ว่าด้วย ภาระงานทางวิชาการของผู้ดำรงตำแหน่งอาจารย์ ผู้ช่วยศาสตราจารย์ รองศาสตราจารย์ และศาสตราจารย์ พ.ศ. 2562</a:t>
            </a: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DD7122BF-5185-9B7C-26E4-FE8A61FC4653}"/>
              </a:ext>
            </a:extLst>
          </p:cNvPr>
          <p:cNvSpPr txBox="1"/>
          <p:nvPr/>
        </p:nvSpPr>
        <p:spPr>
          <a:xfrm>
            <a:off x="7039461" y="3491015"/>
            <a:ext cx="1217702" cy="614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บริการวิชาการ</a:t>
            </a:r>
            <a:endParaRPr lang="en-US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84FF5BF4-C948-5B44-CE6A-EFED01E3B840}"/>
              </a:ext>
            </a:extLst>
          </p:cNvPr>
          <p:cNvSpPr txBox="1"/>
          <p:nvPr/>
        </p:nvSpPr>
        <p:spPr>
          <a:xfrm>
            <a:off x="6397077" y="4245500"/>
            <a:ext cx="5620286" cy="1544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4. </a:t>
            </a:r>
            <a:r>
              <a:rPr lang="th-TH" sz="180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วิทยากร</a:t>
            </a:r>
          </a:p>
          <a:p>
            <a:pPr defTabSz="609600">
              <a:lnSpc>
                <a:spcPts val="2000"/>
              </a:lnSpc>
            </a:pPr>
            <a:r>
              <a:rPr lang="en-US" sz="1800" spc="67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5. </a:t>
            </a:r>
            <a:r>
              <a:rPr lang="th-TH" sz="1800" spc="67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คณะกรรมการ</a:t>
            </a:r>
          </a:p>
          <a:p>
            <a:pPr defTabSz="609600">
              <a:lnSpc>
                <a:spcPts val="2000"/>
              </a:lnSpc>
            </a:pPr>
            <a:r>
              <a:rPr lang="en-US" sz="1800" spc="67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6. </a:t>
            </a:r>
            <a:r>
              <a:rPr lang="th-TH" sz="1800" spc="67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คณะทำงาน</a:t>
            </a:r>
          </a:p>
          <a:p>
            <a:pPr defTabSz="609600">
              <a:lnSpc>
                <a:spcPts val="2000"/>
              </a:lnSpc>
            </a:pPr>
            <a:r>
              <a:rPr lang="en-US" sz="1800" spc="67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7. </a:t>
            </a:r>
            <a:r>
              <a:rPr lang="th-TH" sz="1800" spc="-2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คณะกรรมการผู้ทรงคุณวุฒิพิจารณาบทความทางวิชาการ/บทความวิจัย/คู่มือปฏิบัติงาน/ตำรา/หนังสือ/เอกสารประกอบการประเมินเข้าสู่ตำแหน่งทางวิชาการ</a:t>
            </a:r>
            <a:endParaRPr lang="en-US" sz="1800" spc="-20" dirty="0">
              <a:solidFill>
                <a:schemeClr val="accent6">
                  <a:lumMod val="75000"/>
                </a:schemeClr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defTabSz="609600">
              <a:lnSpc>
                <a:spcPts val="2000"/>
              </a:lnSpc>
            </a:pPr>
            <a:r>
              <a:rPr lang="en-US" sz="1800" spc="-2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8. </a:t>
            </a:r>
            <a:r>
              <a:rPr lang="th-TH" sz="1800" spc="-2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โครงการหรือกิจกรรมเผยแพร่องค์ความรู้</a:t>
            </a:r>
            <a:r>
              <a:rPr lang="en-US" sz="1800" spc="-20" dirty="0">
                <a:solidFill>
                  <a:schemeClr val="accent6">
                    <a:lumMod val="7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9. </a:t>
            </a:r>
            <a:r>
              <a:rPr lang="th-TH" sz="1800" spc="-20" dirty="0">
                <a:solidFill>
                  <a:schemeClr val="accent6">
                    <a:lumMod val="75000"/>
                  </a:schemeClr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โครงการลักษณะอื่น</a:t>
            </a:r>
            <a:endParaRPr lang="en-US" sz="1800" spc="67" dirty="0">
              <a:solidFill>
                <a:schemeClr val="accent6">
                  <a:lumMod val="75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8" name="TextBox 34">
            <a:extLst>
              <a:ext uri="{FF2B5EF4-FFF2-40B4-BE49-F238E27FC236}">
                <a16:creationId xmlns:a16="http://schemas.microsoft.com/office/drawing/2014/main" id="{38968C41-51A0-6173-29A5-72F4915C0C4F}"/>
              </a:ext>
            </a:extLst>
          </p:cNvPr>
          <p:cNvSpPr txBox="1"/>
          <p:nvPr/>
        </p:nvSpPr>
        <p:spPr>
          <a:xfrm>
            <a:off x="1207611" y="5774310"/>
            <a:ext cx="123160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ภาระงานด้านอื่น ๆ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sp>
        <p:nvSpPr>
          <p:cNvPr id="29" name="วงเล็บปีกกาขวา 28">
            <a:extLst>
              <a:ext uri="{FF2B5EF4-FFF2-40B4-BE49-F238E27FC236}">
                <a16:creationId xmlns:a16="http://schemas.microsoft.com/office/drawing/2014/main" id="{FFBFFA00-5031-35BC-42BC-2F40362FFFA4}"/>
              </a:ext>
            </a:extLst>
          </p:cNvPr>
          <p:cNvSpPr/>
          <p:nvPr/>
        </p:nvSpPr>
        <p:spPr>
          <a:xfrm rot="16200000">
            <a:off x="5996443" y="-2757634"/>
            <a:ext cx="417131" cy="11452689"/>
          </a:xfrm>
          <a:custGeom>
            <a:avLst/>
            <a:gdLst>
              <a:gd name="connsiteX0" fmla="*/ 0 w 417131"/>
              <a:gd name="connsiteY0" fmla="*/ 0 h 11452689"/>
              <a:gd name="connsiteX1" fmla="*/ 208566 w 417131"/>
              <a:gd name="connsiteY1" fmla="*/ 34760 h 11452689"/>
              <a:gd name="connsiteX2" fmla="*/ 208566 w 417131"/>
              <a:gd name="connsiteY2" fmla="*/ 606728 h 11452689"/>
              <a:gd name="connsiteX3" fmla="*/ 208566 w 417131"/>
              <a:gd name="connsiteY3" fmla="*/ 1291832 h 11452689"/>
              <a:gd name="connsiteX4" fmla="*/ 208566 w 417131"/>
              <a:gd name="connsiteY4" fmla="*/ 1920368 h 11452689"/>
              <a:gd name="connsiteX5" fmla="*/ 208566 w 417131"/>
              <a:gd name="connsiteY5" fmla="*/ 2662041 h 11452689"/>
              <a:gd name="connsiteX6" fmla="*/ 208566 w 417131"/>
              <a:gd name="connsiteY6" fmla="*/ 3347145 h 11452689"/>
              <a:gd name="connsiteX7" fmla="*/ 208566 w 417131"/>
              <a:gd name="connsiteY7" fmla="*/ 3805977 h 11452689"/>
              <a:gd name="connsiteX8" fmla="*/ 208566 w 417131"/>
              <a:gd name="connsiteY8" fmla="*/ 4377945 h 11452689"/>
              <a:gd name="connsiteX9" fmla="*/ 208566 w 417131"/>
              <a:gd name="connsiteY9" fmla="*/ 5063049 h 11452689"/>
              <a:gd name="connsiteX10" fmla="*/ 208566 w 417131"/>
              <a:gd name="connsiteY10" fmla="*/ 5691585 h 11452689"/>
              <a:gd name="connsiteX11" fmla="*/ 417132 w 417131"/>
              <a:gd name="connsiteY11" fmla="*/ 5726345 h 11452689"/>
              <a:gd name="connsiteX12" fmla="*/ 208566 w 417131"/>
              <a:gd name="connsiteY12" fmla="*/ 5761105 h 11452689"/>
              <a:gd name="connsiteX13" fmla="*/ 208566 w 417131"/>
              <a:gd name="connsiteY13" fmla="*/ 6446209 h 11452689"/>
              <a:gd name="connsiteX14" fmla="*/ 208566 w 417131"/>
              <a:gd name="connsiteY14" fmla="*/ 6961609 h 11452689"/>
              <a:gd name="connsiteX15" fmla="*/ 208566 w 417131"/>
              <a:gd name="connsiteY15" fmla="*/ 7590145 h 11452689"/>
              <a:gd name="connsiteX16" fmla="*/ 208566 w 417131"/>
              <a:gd name="connsiteY16" fmla="*/ 8105544 h 11452689"/>
              <a:gd name="connsiteX17" fmla="*/ 208566 w 417131"/>
              <a:gd name="connsiteY17" fmla="*/ 8790649 h 11452689"/>
              <a:gd name="connsiteX18" fmla="*/ 208566 w 417131"/>
              <a:gd name="connsiteY18" fmla="*/ 9249480 h 11452689"/>
              <a:gd name="connsiteX19" fmla="*/ 208566 w 417131"/>
              <a:gd name="connsiteY19" fmla="*/ 9764879 h 11452689"/>
              <a:gd name="connsiteX20" fmla="*/ 208566 w 417131"/>
              <a:gd name="connsiteY20" fmla="*/ 10223711 h 11452689"/>
              <a:gd name="connsiteX21" fmla="*/ 208566 w 417131"/>
              <a:gd name="connsiteY21" fmla="*/ 11417929 h 11452689"/>
              <a:gd name="connsiteX22" fmla="*/ 0 w 417131"/>
              <a:gd name="connsiteY22" fmla="*/ 11452689 h 11452689"/>
              <a:gd name="connsiteX23" fmla="*/ 0 w 417131"/>
              <a:gd name="connsiteY23" fmla="*/ 10664475 h 11452689"/>
              <a:gd name="connsiteX24" fmla="*/ 0 w 417131"/>
              <a:gd name="connsiteY24" fmla="*/ 9990787 h 11452689"/>
              <a:gd name="connsiteX25" fmla="*/ 0 w 417131"/>
              <a:gd name="connsiteY25" fmla="*/ 9317099 h 11452689"/>
              <a:gd name="connsiteX26" fmla="*/ 0 w 417131"/>
              <a:gd name="connsiteY26" fmla="*/ 8986992 h 11452689"/>
              <a:gd name="connsiteX27" fmla="*/ 0 w 417131"/>
              <a:gd name="connsiteY27" fmla="*/ 8427832 h 11452689"/>
              <a:gd name="connsiteX28" fmla="*/ 0 w 417131"/>
              <a:gd name="connsiteY28" fmla="*/ 7525090 h 11452689"/>
              <a:gd name="connsiteX29" fmla="*/ 0 w 417131"/>
              <a:gd name="connsiteY29" fmla="*/ 7194983 h 11452689"/>
              <a:gd name="connsiteX30" fmla="*/ 0 w 417131"/>
              <a:gd name="connsiteY30" fmla="*/ 6864877 h 11452689"/>
              <a:gd name="connsiteX31" fmla="*/ 0 w 417131"/>
              <a:gd name="connsiteY31" fmla="*/ 6420243 h 11452689"/>
              <a:gd name="connsiteX32" fmla="*/ 0 w 417131"/>
              <a:gd name="connsiteY32" fmla="*/ 5746555 h 11452689"/>
              <a:gd name="connsiteX33" fmla="*/ 0 w 417131"/>
              <a:gd name="connsiteY33" fmla="*/ 4958341 h 11452689"/>
              <a:gd name="connsiteX34" fmla="*/ 0 w 417131"/>
              <a:gd name="connsiteY34" fmla="*/ 4284653 h 11452689"/>
              <a:gd name="connsiteX35" fmla="*/ 0 w 417131"/>
              <a:gd name="connsiteY35" fmla="*/ 3610965 h 11452689"/>
              <a:gd name="connsiteX36" fmla="*/ 0 w 417131"/>
              <a:gd name="connsiteY36" fmla="*/ 3166332 h 11452689"/>
              <a:gd name="connsiteX37" fmla="*/ 0 w 417131"/>
              <a:gd name="connsiteY37" fmla="*/ 2263590 h 11452689"/>
              <a:gd name="connsiteX38" fmla="*/ 0 w 417131"/>
              <a:gd name="connsiteY38" fmla="*/ 1704430 h 11452689"/>
              <a:gd name="connsiteX39" fmla="*/ 0 w 417131"/>
              <a:gd name="connsiteY39" fmla="*/ 916215 h 11452689"/>
              <a:gd name="connsiteX40" fmla="*/ 0 w 417131"/>
              <a:gd name="connsiteY40" fmla="*/ 0 h 11452689"/>
              <a:gd name="connsiteX0" fmla="*/ 0 w 417131"/>
              <a:gd name="connsiteY0" fmla="*/ 0 h 11452689"/>
              <a:gd name="connsiteX1" fmla="*/ 208566 w 417131"/>
              <a:gd name="connsiteY1" fmla="*/ 34760 h 11452689"/>
              <a:gd name="connsiteX2" fmla="*/ 208566 w 417131"/>
              <a:gd name="connsiteY2" fmla="*/ 663296 h 11452689"/>
              <a:gd name="connsiteX3" fmla="*/ 208566 w 417131"/>
              <a:gd name="connsiteY3" fmla="*/ 1122127 h 11452689"/>
              <a:gd name="connsiteX4" fmla="*/ 208566 w 417131"/>
              <a:gd name="connsiteY4" fmla="*/ 1694095 h 11452689"/>
              <a:gd name="connsiteX5" fmla="*/ 208566 w 417131"/>
              <a:gd name="connsiteY5" fmla="*/ 2435768 h 11452689"/>
              <a:gd name="connsiteX6" fmla="*/ 208566 w 417131"/>
              <a:gd name="connsiteY6" fmla="*/ 3064304 h 11452689"/>
              <a:gd name="connsiteX7" fmla="*/ 208566 w 417131"/>
              <a:gd name="connsiteY7" fmla="*/ 3692840 h 11452689"/>
              <a:gd name="connsiteX8" fmla="*/ 208566 w 417131"/>
              <a:gd name="connsiteY8" fmla="*/ 4434513 h 11452689"/>
              <a:gd name="connsiteX9" fmla="*/ 208566 w 417131"/>
              <a:gd name="connsiteY9" fmla="*/ 5006481 h 11452689"/>
              <a:gd name="connsiteX10" fmla="*/ 208566 w 417131"/>
              <a:gd name="connsiteY10" fmla="*/ 5691585 h 11452689"/>
              <a:gd name="connsiteX11" fmla="*/ 417132 w 417131"/>
              <a:gd name="connsiteY11" fmla="*/ 5726345 h 11452689"/>
              <a:gd name="connsiteX12" fmla="*/ 208566 w 417131"/>
              <a:gd name="connsiteY12" fmla="*/ 5761105 h 11452689"/>
              <a:gd name="connsiteX13" fmla="*/ 208566 w 417131"/>
              <a:gd name="connsiteY13" fmla="*/ 6502777 h 11452689"/>
              <a:gd name="connsiteX14" fmla="*/ 208566 w 417131"/>
              <a:gd name="connsiteY14" fmla="*/ 6961609 h 11452689"/>
              <a:gd name="connsiteX15" fmla="*/ 208566 w 417131"/>
              <a:gd name="connsiteY15" fmla="*/ 7703281 h 11452689"/>
              <a:gd name="connsiteX16" fmla="*/ 208566 w 417131"/>
              <a:gd name="connsiteY16" fmla="*/ 8331817 h 11452689"/>
              <a:gd name="connsiteX17" fmla="*/ 208566 w 417131"/>
              <a:gd name="connsiteY17" fmla="*/ 9073490 h 11452689"/>
              <a:gd name="connsiteX18" fmla="*/ 208566 w 417131"/>
              <a:gd name="connsiteY18" fmla="*/ 9645457 h 11452689"/>
              <a:gd name="connsiteX19" fmla="*/ 208566 w 417131"/>
              <a:gd name="connsiteY19" fmla="*/ 10330562 h 11452689"/>
              <a:gd name="connsiteX20" fmla="*/ 208566 w 417131"/>
              <a:gd name="connsiteY20" fmla="*/ 11417929 h 11452689"/>
              <a:gd name="connsiteX21" fmla="*/ 0 w 417131"/>
              <a:gd name="connsiteY21" fmla="*/ 11452689 h 1145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7131" h="11452689" stroke="0" extrusionOk="0">
                <a:moveTo>
                  <a:pt x="0" y="0"/>
                </a:moveTo>
                <a:cubicBezTo>
                  <a:pt x="112063" y="-226"/>
                  <a:pt x="209150" y="17503"/>
                  <a:pt x="208566" y="34760"/>
                </a:cubicBezTo>
                <a:cubicBezTo>
                  <a:pt x="217797" y="224632"/>
                  <a:pt x="222592" y="331526"/>
                  <a:pt x="208566" y="606728"/>
                </a:cubicBezTo>
                <a:cubicBezTo>
                  <a:pt x="194540" y="881930"/>
                  <a:pt x="222736" y="982058"/>
                  <a:pt x="208566" y="1291832"/>
                </a:cubicBezTo>
                <a:cubicBezTo>
                  <a:pt x="194396" y="1601606"/>
                  <a:pt x="220468" y="1777997"/>
                  <a:pt x="208566" y="1920368"/>
                </a:cubicBezTo>
                <a:cubicBezTo>
                  <a:pt x="196664" y="2062739"/>
                  <a:pt x="232473" y="2409518"/>
                  <a:pt x="208566" y="2662041"/>
                </a:cubicBezTo>
                <a:cubicBezTo>
                  <a:pt x="184659" y="2914564"/>
                  <a:pt x="177355" y="3190018"/>
                  <a:pt x="208566" y="3347145"/>
                </a:cubicBezTo>
                <a:cubicBezTo>
                  <a:pt x="239777" y="3504272"/>
                  <a:pt x="204486" y="3691965"/>
                  <a:pt x="208566" y="3805977"/>
                </a:cubicBezTo>
                <a:cubicBezTo>
                  <a:pt x="212646" y="3919989"/>
                  <a:pt x="204625" y="4253298"/>
                  <a:pt x="208566" y="4377945"/>
                </a:cubicBezTo>
                <a:cubicBezTo>
                  <a:pt x="212507" y="4502592"/>
                  <a:pt x="184360" y="4915953"/>
                  <a:pt x="208566" y="5063049"/>
                </a:cubicBezTo>
                <a:cubicBezTo>
                  <a:pt x="232772" y="5210145"/>
                  <a:pt x="238105" y="5530183"/>
                  <a:pt x="208566" y="5691585"/>
                </a:cubicBezTo>
                <a:cubicBezTo>
                  <a:pt x="220815" y="5708045"/>
                  <a:pt x="292821" y="5731368"/>
                  <a:pt x="417132" y="5726345"/>
                </a:cubicBezTo>
                <a:cubicBezTo>
                  <a:pt x="302090" y="5727039"/>
                  <a:pt x="206354" y="5742871"/>
                  <a:pt x="208566" y="5761105"/>
                </a:cubicBezTo>
                <a:cubicBezTo>
                  <a:pt x="199629" y="5906313"/>
                  <a:pt x="193758" y="6237065"/>
                  <a:pt x="208566" y="6446209"/>
                </a:cubicBezTo>
                <a:cubicBezTo>
                  <a:pt x="223374" y="6655353"/>
                  <a:pt x="222005" y="6792804"/>
                  <a:pt x="208566" y="6961609"/>
                </a:cubicBezTo>
                <a:cubicBezTo>
                  <a:pt x="195127" y="7130414"/>
                  <a:pt x="210872" y="7346080"/>
                  <a:pt x="208566" y="7590145"/>
                </a:cubicBezTo>
                <a:cubicBezTo>
                  <a:pt x="206260" y="7834210"/>
                  <a:pt x="226114" y="7982299"/>
                  <a:pt x="208566" y="8105544"/>
                </a:cubicBezTo>
                <a:cubicBezTo>
                  <a:pt x="191018" y="8228789"/>
                  <a:pt x="181431" y="8534302"/>
                  <a:pt x="208566" y="8790649"/>
                </a:cubicBezTo>
                <a:cubicBezTo>
                  <a:pt x="235701" y="9046997"/>
                  <a:pt x="226786" y="9033257"/>
                  <a:pt x="208566" y="9249480"/>
                </a:cubicBezTo>
                <a:cubicBezTo>
                  <a:pt x="190346" y="9465703"/>
                  <a:pt x="183426" y="9589325"/>
                  <a:pt x="208566" y="9764879"/>
                </a:cubicBezTo>
                <a:cubicBezTo>
                  <a:pt x="233706" y="9940433"/>
                  <a:pt x="197868" y="10008501"/>
                  <a:pt x="208566" y="10223711"/>
                </a:cubicBezTo>
                <a:cubicBezTo>
                  <a:pt x="219264" y="10438921"/>
                  <a:pt x="257152" y="10842737"/>
                  <a:pt x="208566" y="11417929"/>
                </a:cubicBezTo>
                <a:cubicBezTo>
                  <a:pt x="191294" y="11446239"/>
                  <a:pt x="99370" y="11442902"/>
                  <a:pt x="0" y="11452689"/>
                </a:cubicBezTo>
                <a:cubicBezTo>
                  <a:pt x="20261" y="11254747"/>
                  <a:pt x="35151" y="10919711"/>
                  <a:pt x="0" y="10664475"/>
                </a:cubicBezTo>
                <a:cubicBezTo>
                  <a:pt x="-35151" y="10409239"/>
                  <a:pt x="-4477" y="10298342"/>
                  <a:pt x="0" y="9990787"/>
                </a:cubicBezTo>
                <a:cubicBezTo>
                  <a:pt x="4477" y="9683232"/>
                  <a:pt x="-27733" y="9567726"/>
                  <a:pt x="0" y="9317099"/>
                </a:cubicBezTo>
                <a:cubicBezTo>
                  <a:pt x="27733" y="9066472"/>
                  <a:pt x="5009" y="9076812"/>
                  <a:pt x="0" y="8986992"/>
                </a:cubicBezTo>
                <a:cubicBezTo>
                  <a:pt x="-5009" y="8897172"/>
                  <a:pt x="24783" y="8657064"/>
                  <a:pt x="0" y="8427832"/>
                </a:cubicBezTo>
                <a:cubicBezTo>
                  <a:pt x="-24783" y="8198600"/>
                  <a:pt x="18819" y="7801038"/>
                  <a:pt x="0" y="7525090"/>
                </a:cubicBezTo>
                <a:cubicBezTo>
                  <a:pt x="-18819" y="7249142"/>
                  <a:pt x="-4453" y="7272772"/>
                  <a:pt x="0" y="7194983"/>
                </a:cubicBezTo>
                <a:cubicBezTo>
                  <a:pt x="4453" y="7117194"/>
                  <a:pt x="-10157" y="6960492"/>
                  <a:pt x="0" y="6864877"/>
                </a:cubicBezTo>
                <a:cubicBezTo>
                  <a:pt x="10157" y="6769262"/>
                  <a:pt x="15274" y="6592923"/>
                  <a:pt x="0" y="6420243"/>
                </a:cubicBezTo>
                <a:cubicBezTo>
                  <a:pt x="-15274" y="6247563"/>
                  <a:pt x="28373" y="5918969"/>
                  <a:pt x="0" y="5746555"/>
                </a:cubicBezTo>
                <a:cubicBezTo>
                  <a:pt x="-28373" y="5574141"/>
                  <a:pt x="7383" y="5137425"/>
                  <a:pt x="0" y="4958341"/>
                </a:cubicBezTo>
                <a:cubicBezTo>
                  <a:pt x="-7383" y="4779257"/>
                  <a:pt x="-22672" y="4511221"/>
                  <a:pt x="0" y="4284653"/>
                </a:cubicBezTo>
                <a:cubicBezTo>
                  <a:pt x="22672" y="4058085"/>
                  <a:pt x="31646" y="3932551"/>
                  <a:pt x="0" y="3610965"/>
                </a:cubicBezTo>
                <a:cubicBezTo>
                  <a:pt x="-31646" y="3289379"/>
                  <a:pt x="5544" y="3317422"/>
                  <a:pt x="0" y="3166332"/>
                </a:cubicBezTo>
                <a:cubicBezTo>
                  <a:pt x="-5544" y="3015242"/>
                  <a:pt x="2861" y="2700746"/>
                  <a:pt x="0" y="2263590"/>
                </a:cubicBezTo>
                <a:cubicBezTo>
                  <a:pt x="-2861" y="1826434"/>
                  <a:pt x="18374" y="1896069"/>
                  <a:pt x="0" y="1704430"/>
                </a:cubicBezTo>
                <a:cubicBezTo>
                  <a:pt x="-18374" y="1512791"/>
                  <a:pt x="31892" y="1090969"/>
                  <a:pt x="0" y="916215"/>
                </a:cubicBezTo>
                <a:cubicBezTo>
                  <a:pt x="-31892" y="741461"/>
                  <a:pt x="-11564" y="386656"/>
                  <a:pt x="0" y="0"/>
                </a:cubicBezTo>
                <a:close/>
              </a:path>
              <a:path w="417131" h="11452689" fill="none" extrusionOk="0">
                <a:moveTo>
                  <a:pt x="0" y="0"/>
                </a:moveTo>
                <a:cubicBezTo>
                  <a:pt x="117886" y="-2109"/>
                  <a:pt x="208823" y="14003"/>
                  <a:pt x="208566" y="34760"/>
                </a:cubicBezTo>
                <a:cubicBezTo>
                  <a:pt x="217934" y="221495"/>
                  <a:pt x="192287" y="374025"/>
                  <a:pt x="208566" y="663296"/>
                </a:cubicBezTo>
                <a:cubicBezTo>
                  <a:pt x="224845" y="952567"/>
                  <a:pt x="230817" y="948951"/>
                  <a:pt x="208566" y="1122127"/>
                </a:cubicBezTo>
                <a:cubicBezTo>
                  <a:pt x="186315" y="1295303"/>
                  <a:pt x="206274" y="1560150"/>
                  <a:pt x="208566" y="1694095"/>
                </a:cubicBezTo>
                <a:cubicBezTo>
                  <a:pt x="210858" y="1828040"/>
                  <a:pt x="176014" y="2243355"/>
                  <a:pt x="208566" y="2435768"/>
                </a:cubicBezTo>
                <a:cubicBezTo>
                  <a:pt x="241118" y="2628181"/>
                  <a:pt x="231992" y="2809271"/>
                  <a:pt x="208566" y="3064304"/>
                </a:cubicBezTo>
                <a:cubicBezTo>
                  <a:pt x="185140" y="3319337"/>
                  <a:pt x="178031" y="3510418"/>
                  <a:pt x="208566" y="3692840"/>
                </a:cubicBezTo>
                <a:cubicBezTo>
                  <a:pt x="239101" y="3875262"/>
                  <a:pt x="234824" y="4174712"/>
                  <a:pt x="208566" y="4434513"/>
                </a:cubicBezTo>
                <a:cubicBezTo>
                  <a:pt x="182308" y="4694314"/>
                  <a:pt x="215555" y="4764521"/>
                  <a:pt x="208566" y="5006481"/>
                </a:cubicBezTo>
                <a:cubicBezTo>
                  <a:pt x="201577" y="5248441"/>
                  <a:pt x="227144" y="5440679"/>
                  <a:pt x="208566" y="5691585"/>
                </a:cubicBezTo>
                <a:cubicBezTo>
                  <a:pt x="216264" y="5704169"/>
                  <a:pt x="311164" y="5722979"/>
                  <a:pt x="417132" y="5726345"/>
                </a:cubicBezTo>
                <a:cubicBezTo>
                  <a:pt x="301014" y="5724941"/>
                  <a:pt x="208761" y="5742460"/>
                  <a:pt x="208566" y="5761105"/>
                </a:cubicBezTo>
                <a:cubicBezTo>
                  <a:pt x="187155" y="6007362"/>
                  <a:pt x="193908" y="6145841"/>
                  <a:pt x="208566" y="6502777"/>
                </a:cubicBezTo>
                <a:cubicBezTo>
                  <a:pt x="223224" y="6859713"/>
                  <a:pt x="198086" y="6861713"/>
                  <a:pt x="208566" y="6961609"/>
                </a:cubicBezTo>
                <a:cubicBezTo>
                  <a:pt x="219046" y="7061505"/>
                  <a:pt x="178705" y="7385729"/>
                  <a:pt x="208566" y="7703281"/>
                </a:cubicBezTo>
                <a:cubicBezTo>
                  <a:pt x="238427" y="8020833"/>
                  <a:pt x="184340" y="8189246"/>
                  <a:pt x="208566" y="8331817"/>
                </a:cubicBezTo>
                <a:cubicBezTo>
                  <a:pt x="232792" y="8474388"/>
                  <a:pt x="187089" y="8715775"/>
                  <a:pt x="208566" y="9073490"/>
                </a:cubicBezTo>
                <a:cubicBezTo>
                  <a:pt x="230043" y="9431205"/>
                  <a:pt x="192344" y="9411466"/>
                  <a:pt x="208566" y="9645457"/>
                </a:cubicBezTo>
                <a:cubicBezTo>
                  <a:pt x="224788" y="9879448"/>
                  <a:pt x="232072" y="10115748"/>
                  <a:pt x="208566" y="10330562"/>
                </a:cubicBezTo>
                <a:cubicBezTo>
                  <a:pt x="185060" y="10545376"/>
                  <a:pt x="229151" y="11168907"/>
                  <a:pt x="208566" y="11417929"/>
                </a:cubicBezTo>
                <a:cubicBezTo>
                  <a:pt x="197786" y="11442665"/>
                  <a:pt x="117217" y="11448825"/>
                  <a:pt x="0" y="11452689"/>
                </a:cubicBezTo>
              </a:path>
              <a:path w="417131" h="11452689" fill="none" stroke="0" extrusionOk="0">
                <a:moveTo>
                  <a:pt x="0" y="0"/>
                </a:moveTo>
                <a:cubicBezTo>
                  <a:pt x="113011" y="4169"/>
                  <a:pt x="212629" y="14157"/>
                  <a:pt x="208566" y="34760"/>
                </a:cubicBezTo>
                <a:cubicBezTo>
                  <a:pt x="231557" y="228429"/>
                  <a:pt x="219891" y="474074"/>
                  <a:pt x="208566" y="719864"/>
                </a:cubicBezTo>
                <a:cubicBezTo>
                  <a:pt x="197241" y="965654"/>
                  <a:pt x="203842" y="1144199"/>
                  <a:pt x="208566" y="1291832"/>
                </a:cubicBezTo>
                <a:cubicBezTo>
                  <a:pt x="213290" y="1439465"/>
                  <a:pt x="234709" y="1641423"/>
                  <a:pt x="208566" y="1863800"/>
                </a:cubicBezTo>
                <a:cubicBezTo>
                  <a:pt x="182423" y="2086177"/>
                  <a:pt x="212169" y="2272887"/>
                  <a:pt x="208566" y="2492336"/>
                </a:cubicBezTo>
                <a:cubicBezTo>
                  <a:pt x="204963" y="2711785"/>
                  <a:pt x="221681" y="2806456"/>
                  <a:pt x="208566" y="2951168"/>
                </a:cubicBezTo>
                <a:cubicBezTo>
                  <a:pt x="195451" y="3095880"/>
                  <a:pt x="234033" y="3414199"/>
                  <a:pt x="208566" y="3636272"/>
                </a:cubicBezTo>
                <a:cubicBezTo>
                  <a:pt x="183099" y="3858345"/>
                  <a:pt x="230979" y="3994981"/>
                  <a:pt x="208566" y="4095103"/>
                </a:cubicBezTo>
                <a:cubicBezTo>
                  <a:pt x="186153" y="4195225"/>
                  <a:pt x="202793" y="4396607"/>
                  <a:pt x="208566" y="4553935"/>
                </a:cubicBezTo>
                <a:cubicBezTo>
                  <a:pt x="214339" y="4711263"/>
                  <a:pt x="198100" y="4799379"/>
                  <a:pt x="208566" y="5012766"/>
                </a:cubicBezTo>
                <a:cubicBezTo>
                  <a:pt x="219032" y="5226153"/>
                  <a:pt x="240160" y="5374566"/>
                  <a:pt x="208566" y="5691585"/>
                </a:cubicBezTo>
                <a:cubicBezTo>
                  <a:pt x="188033" y="5710962"/>
                  <a:pt x="308762" y="5713738"/>
                  <a:pt x="417132" y="5726345"/>
                </a:cubicBezTo>
                <a:cubicBezTo>
                  <a:pt x="302269" y="5725559"/>
                  <a:pt x="205225" y="5742507"/>
                  <a:pt x="208566" y="5761105"/>
                </a:cubicBezTo>
                <a:cubicBezTo>
                  <a:pt x="222161" y="5954052"/>
                  <a:pt x="205249" y="6039012"/>
                  <a:pt x="208566" y="6219936"/>
                </a:cubicBezTo>
                <a:cubicBezTo>
                  <a:pt x="211883" y="6400860"/>
                  <a:pt x="197292" y="6602337"/>
                  <a:pt x="208566" y="6791904"/>
                </a:cubicBezTo>
                <a:cubicBezTo>
                  <a:pt x="219840" y="6981471"/>
                  <a:pt x="221447" y="7108362"/>
                  <a:pt x="208566" y="7250735"/>
                </a:cubicBezTo>
                <a:cubicBezTo>
                  <a:pt x="195685" y="7393108"/>
                  <a:pt x="222427" y="7493905"/>
                  <a:pt x="208566" y="7709567"/>
                </a:cubicBezTo>
                <a:cubicBezTo>
                  <a:pt x="194705" y="7925229"/>
                  <a:pt x="204882" y="8149602"/>
                  <a:pt x="208566" y="8338103"/>
                </a:cubicBezTo>
                <a:cubicBezTo>
                  <a:pt x="212250" y="8526604"/>
                  <a:pt x="198825" y="8707121"/>
                  <a:pt x="208566" y="8853502"/>
                </a:cubicBezTo>
                <a:cubicBezTo>
                  <a:pt x="218307" y="8999883"/>
                  <a:pt x="185735" y="9313695"/>
                  <a:pt x="208566" y="9595175"/>
                </a:cubicBezTo>
                <a:cubicBezTo>
                  <a:pt x="231397" y="9876655"/>
                  <a:pt x="239148" y="10141907"/>
                  <a:pt x="208566" y="10336847"/>
                </a:cubicBezTo>
                <a:cubicBezTo>
                  <a:pt x="177984" y="10531787"/>
                  <a:pt x="190537" y="10722766"/>
                  <a:pt x="208566" y="10852247"/>
                </a:cubicBezTo>
                <a:cubicBezTo>
                  <a:pt x="226595" y="10981728"/>
                  <a:pt x="214814" y="11245332"/>
                  <a:pt x="208566" y="11417929"/>
                </a:cubicBezTo>
                <a:cubicBezTo>
                  <a:pt x="200225" y="11424794"/>
                  <a:pt x="124684" y="11472207"/>
                  <a:pt x="0" y="11452689"/>
                </a:cubicBezTo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017028780">
                  <a:prstGeom prst="righ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TextBox 34">
            <a:extLst>
              <a:ext uri="{FF2B5EF4-FFF2-40B4-BE49-F238E27FC236}">
                <a16:creationId xmlns:a16="http://schemas.microsoft.com/office/drawing/2014/main" id="{4B0FD887-612B-6BE3-1040-5983EF6C1F9E}"/>
              </a:ext>
            </a:extLst>
          </p:cNvPr>
          <p:cNvSpPr txBox="1"/>
          <p:nvPr/>
        </p:nvSpPr>
        <p:spPr>
          <a:xfrm>
            <a:off x="2140076" y="2546002"/>
            <a:ext cx="117140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2.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สามารถเลือกภาระงานจากบัญชี </a:t>
            </a:r>
            <a:r>
              <a: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 – 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บัญชี </a:t>
            </a:r>
            <a:r>
              <a: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 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มาชดเชยให้ครบได้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B256A94-2049-CA8C-E350-56F7E3EE15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06" y="2413564"/>
            <a:ext cx="563821" cy="451057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249DF-03FD-1F97-5E6F-DD994B5EC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3573B923-58A6-1419-0D49-6C653EF60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8051" y="6507126"/>
            <a:ext cx="625549" cy="350873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/>
          <a:lstStyle/>
          <a:p>
            <a:pPr defTabSz="457200"/>
            <a:fld id="{C5F51AB7-789D-498B-A867-4AF2BD596DB4}" type="slidenum">
              <a:rPr lang="th-TH" sz="1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70</a:t>
            </a:fld>
            <a:endParaRPr lang="th-TH" sz="18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9356D5-79F4-032F-6290-623642800B3F}"/>
              </a:ext>
            </a:extLst>
          </p:cNvPr>
          <p:cNvSpPr txBox="1"/>
          <p:nvPr/>
        </p:nvSpPr>
        <p:spPr>
          <a:xfrm>
            <a:off x="0" y="74985"/>
            <a:ext cx="12192000" cy="1536108"/>
          </a:xfrm>
          <a:prstGeom prst="rect">
            <a:avLst/>
          </a:prstGeom>
          <a:solidFill>
            <a:srgbClr val="FFC000"/>
          </a:solidFill>
        </p:spPr>
        <p:txBody>
          <a:bodyPr wrap="square" lIns="0" tIns="72000" rIns="0" bIns="72000" rtlCol="0" anchor="b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24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เอกสารแนบท้ายประกาศมหาวิทยาลัยราชภัฏสกลนคร</a:t>
            </a:r>
            <a:endParaRPr lang="en-US" sz="24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2400" b="1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เรื่อง  การกำหนดสมรรถนะสำหรับข้าราชการพลเรือนในสถาบันอุดมศึกษา</a:t>
            </a:r>
            <a:endParaRPr lang="en-US" sz="24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2400" b="1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พนักงานในสถาบันอุดมศึกษา ประเภทวิชาการ พ.ศ. 2568</a:t>
            </a:r>
            <a:r>
              <a:rPr lang="en-US" sz="2400" b="1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(</a:t>
            </a:r>
            <a:r>
              <a:rPr lang="th-TH" sz="2400" b="1" dirty="0"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ต่อ)</a:t>
            </a:r>
            <a:endParaRPr lang="en-US" sz="24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044EDA2-B817-B5AE-DFDB-D3EF6A5E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58" y="1761600"/>
            <a:ext cx="11926642" cy="404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31550"/>
      </p:ext>
    </p:extLst>
  </p:cSld>
  <p:clrMapOvr>
    <a:masterClrMapping/>
  </p:clrMapOvr>
  <p:transition spd="slow">
    <p:wipe dir="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8BA70-2737-B40F-1CD5-8103E1CF4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04A97750-5E5B-596B-0C54-7253183F6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8051" y="6507126"/>
            <a:ext cx="625549" cy="350873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/>
          <a:lstStyle/>
          <a:p>
            <a:pPr defTabSz="457200"/>
            <a:fld id="{C5F51AB7-789D-498B-A867-4AF2BD596DB4}" type="slidenum">
              <a:rPr lang="th-TH" sz="1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71</a:t>
            </a:fld>
            <a:endParaRPr lang="th-TH" sz="18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ABBE93-CD9E-F8E9-A1A5-BA0FC6834FC9}"/>
              </a:ext>
            </a:extLst>
          </p:cNvPr>
          <p:cNvSpPr txBox="1"/>
          <p:nvPr/>
        </p:nvSpPr>
        <p:spPr>
          <a:xfrm>
            <a:off x="0" y="-101780"/>
            <a:ext cx="12192000" cy="752175"/>
          </a:xfrm>
          <a:prstGeom prst="rect">
            <a:avLst/>
          </a:prstGeom>
          <a:solidFill>
            <a:srgbClr val="FFC000"/>
          </a:solidFill>
        </p:spPr>
        <p:txBody>
          <a:bodyPr wrap="square" lIns="0" tIns="72000" rIns="0" bIns="72000" rtlCol="0" anchor="b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4000" b="1" dirty="0">
                <a:latin typeface="TH Krub" panose="02000506040000020004" pitchFamily="2" charset="-34"/>
                <a:ea typeface="Calibri" panose="020F0502020204030204" pitchFamily="34" charset="0"/>
                <a:cs typeface="TH Krub" panose="02000506040000020004" pitchFamily="2" charset="-34"/>
              </a:rPr>
              <a:t>สรุปตามแบบ ปม. </a:t>
            </a:r>
            <a:r>
              <a:rPr lang="en-US" sz="4000" b="1" dirty="0">
                <a:latin typeface="TH Krub" panose="02000506040000020004" pitchFamily="2" charset="-34"/>
                <a:ea typeface="Calibri" panose="020F0502020204030204" pitchFamily="34" charset="0"/>
                <a:cs typeface="TH Krub" panose="02000506040000020004" pitchFamily="2" charset="-34"/>
              </a:rPr>
              <a:t>2</a:t>
            </a:r>
            <a:endParaRPr lang="en-US" sz="4000" b="1" dirty="0">
              <a:effectLst/>
              <a:latin typeface="TH Krub" panose="02000506040000020004" pitchFamily="2" charset="-34"/>
              <a:ea typeface="Calibri" panose="020F0502020204030204" pitchFamily="34" charset="0"/>
              <a:cs typeface="TH Krub" panose="0200050604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CB117A1-9E46-92B1-4822-7924B094D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685"/>
            <a:ext cx="10728177" cy="4156506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22BB6F8-3A4A-F4C6-226A-A9C335E94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373" y="3527684"/>
            <a:ext cx="9954227" cy="276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96377"/>
      </p:ext>
    </p:extLst>
  </p:cSld>
  <p:clrMapOvr>
    <a:masterClrMapping/>
  </p:clrMapOvr>
  <p:transition spd="slow">
    <p:wipe dir="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9BF07-2D91-B907-9851-A46F70207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59EFB101-E1B6-CEEB-2D77-0A3D76306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72</a:t>
            </a:fld>
            <a:endParaRPr lang="th-TH"/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29B1DF97-FB9E-A433-065F-2480DFB65ECA}"/>
              </a:ext>
            </a:extLst>
          </p:cNvPr>
          <p:cNvSpPr txBox="1"/>
          <p:nvPr/>
        </p:nvSpPr>
        <p:spPr>
          <a:xfrm>
            <a:off x="165573" y="217782"/>
            <a:ext cx="5043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ประกาศมหาวิทยาลัยราชภัฏสกลนคร </a:t>
            </a:r>
            <a:endParaRPr lang="en-US" sz="2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th-TH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เรื่อง หลักเกณฑ์และวิธีการประเมินผลการปฏิบัติราชการสำหรับบุคลากรของมหาวิทยาลัยราชภัฏสกลนคร (ฉบับที่ 3) พ.ศ. 2568</a:t>
            </a:r>
            <a:endParaRPr lang="en-US" sz="2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16" name="ตัวเชื่อมต่อโค้ง 15">
            <a:extLst>
              <a:ext uri="{FF2B5EF4-FFF2-40B4-BE49-F238E27FC236}">
                <a16:creationId xmlns:a16="http://schemas.microsoft.com/office/drawing/2014/main" id="{5976EFE3-061A-3930-E916-1AFC072AFDC3}"/>
              </a:ext>
            </a:extLst>
          </p:cNvPr>
          <p:cNvCxnSpPr/>
          <p:nvPr/>
        </p:nvCxnSpPr>
        <p:spPr>
          <a:xfrm flipV="1">
            <a:off x="3351570" y="1568681"/>
            <a:ext cx="1623701" cy="1162228"/>
          </a:xfrm>
          <a:prstGeom prst="curvedConnector3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โค้ง 17">
            <a:extLst>
              <a:ext uri="{FF2B5EF4-FFF2-40B4-BE49-F238E27FC236}">
                <a16:creationId xmlns:a16="http://schemas.microsoft.com/office/drawing/2014/main" id="{7DC1B9FE-D9F1-0F82-F0E8-658891E55936}"/>
              </a:ext>
            </a:extLst>
          </p:cNvPr>
          <p:cNvCxnSpPr/>
          <p:nvPr/>
        </p:nvCxnSpPr>
        <p:spPr>
          <a:xfrm>
            <a:off x="3116169" y="3295776"/>
            <a:ext cx="1678022" cy="143654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01E501A-E425-F02B-1687-D24610824174}"/>
              </a:ext>
            </a:extLst>
          </p:cNvPr>
          <p:cNvSpPr txBox="1"/>
          <p:nvPr/>
        </p:nvSpPr>
        <p:spPr>
          <a:xfrm>
            <a:off x="5022790" y="25254"/>
            <a:ext cx="6331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 10.1 เกณฑ์และวิธีการประเมิน สำหรับบุคลากรสายวิชาการ</a:t>
            </a:r>
            <a:br>
              <a:rPr lang="th-TH" sz="2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20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 </a:t>
            </a:r>
            <a:r>
              <a:rPr lang="th-TH" sz="2000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10.1.1 ด้านผลสัมฤทธิ์ของงาน (60 – 80 %)</a:t>
            </a:r>
            <a:endParaRPr lang="en-US" sz="2000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C88CE903-86C7-AABA-BE32-3D55CAFF3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73" y="1422052"/>
            <a:ext cx="3690681" cy="444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3" name="ตาราง 22">
            <a:extLst>
              <a:ext uri="{FF2B5EF4-FFF2-40B4-BE49-F238E27FC236}">
                <a16:creationId xmlns:a16="http://schemas.microsoft.com/office/drawing/2014/main" id="{0ACBAE19-6D31-D033-2031-6EFEB36042EE}"/>
              </a:ext>
            </a:extLst>
          </p:cNvPr>
          <p:cNvGraphicFramePr>
            <a:graphicFrameLocks noGrp="1"/>
          </p:cNvGraphicFramePr>
          <p:nvPr/>
        </p:nvGraphicFramePr>
        <p:xfrm>
          <a:off x="4975271" y="662529"/>
          <a:ext cx="7004508" cy="354207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30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0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9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95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03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28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5592"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 gridSpan="6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น้ำหนักภาระงาน (ร้อยละ)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36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อธิการบดีตามประกาศภาระงานข้อ 1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รองอธิการบดี คณะบดี ฯลฯ ตามประกาศภาระงาน ข้อ 2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รองคณะบดี ฯลฯ 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85725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</a:t>
                      </a:r>
                      <a:b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ภาระงานข้อ 3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บริหารงานอื่นฯลฯ 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85725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</a:t>
                      </a:r>
                      <a:b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 ข้อ 4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วิชาการ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วิชาการ(ทดลองปฏิบัติงาน)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ภาระงานด้านบริหาร 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40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4546">
                <a:tc>
                  <a:txBody>
                    <a:bodyPr/>
                    <a:lstStyle/>
                    <a:p>
                      <a:pPr marL="241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ภาระงานตามประกาศมหาวิทยาลัยราชภัฏสกลนครเรื่อง หลักเกณฑ์และวิธีการกำหนดภาระงานทางวิชาการของผู้ดำรงตำแหน่งอาจารย์ ผู้ช่วยศาสตราจารย์ รองศาสตราจารย์ และศาสตราจารย์ พ.ศ. 2563 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241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และที่แก้ไขเพิ่มเติม (ฉบับที่ 2) พ.ศ. 2568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41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ภาระงานอื่น ๆ ที่ได้รับมอบหมาย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62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ผลการประเมินการพัฒนาตนเอง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ผลการประเมิน </a:t>
                      </a: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QA </a:t>
                      </a: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ของหน่วยงาน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  <a:endParaRPr lang="en-US" sz="12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60</a:t>
                      </a:r>
                      <a:endParaRPr lang="en-US" sz="1200" b="1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6E4FC82C-E9F3-15B6-437C-50F52659EC75}"/>
              </a:ext>
            </a:extLst>
          </p:cNvPr>
          <p:cNvSpPr txBox="1"/>
          <p:nvPr/>
        </p:nvSpPr>
        <p:spPr>
          <a:xfrm>
            <a:off x="5022790" y="4259524"/>
            <a:ext cx="633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 10.1.2 พฤติกรรมการปฏิบัติราชการ (20 - 40%)</a:t>
            </a:r>
            <a:endParaRPr lang="en-US" sz="2000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26" name="ตาราง 25">
            <a:extLst>
              <a:ext uri="{FF2B5EF4-FFF2-40B4-BE49-F238E27FC236}">
                <a16:creationId xmlns:a16="http://schemas.microsoft.com/office/drawing/2014/main" id="{930F31F2-6321-AD1C-80BB-1E4ED63F6605}"/>
              </a:ext>
            </a:extLst>
          </p:cNvPr>
          <p:cNvGraphicFramePr>
            <a:graphicFrameLocks noGrp="1"/>
          </p:cNvGraphicFramePr>
          <p:nvPr/>
        </p:nvGraphicFramePr>
        <p:xfrm>
          <a:off x="4953711" y="4632539"/>
          <a:ext cx="6469166" cy="1957533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858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6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6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1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240"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ภาระงาน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gridSpan="6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น้ำหนักภาระงาน (ร้อยละ)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20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อธิการบดี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ตามประกาศภาระงาน</a:t>
                      </a:r>
                      <a:r>
                        <a:rPr lang="th-TH" sz="1300" kern="100" baseline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 1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รองอธิการบดี คณบดี ฯลฯ ตามประกาศภาระงาน 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 2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รองคณบดี ฯลฯ 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ตามประกาศภาระงาน ข้อ 3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บริหารงานอื่นฯลฯ 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ตามประกาศภาระงาน ข้อ 4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วิชาการ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วิชาการ (ทดลองปฏิบัติงาน)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24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สมรรถนะหลัก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40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311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สมรรถนะเฉพาะตามลักษณะที่ปฏิบัติ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17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สมรรถนะทางการบริหาร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endParaRPr lang="en-US" sz="1300" kern="10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2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kern="1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40</a:t>
                      </a:r>
                      <a:endParaRPr lang="en-US" sz="1300" kern="100" dirty="0">
                        <a:effectLst/>
                        <a:latin typeface="TH Niramit AS" panose="02000506000000020004" pitchFamily="2" charset="-34"/>
                        <a:ea typeface="Calibri" panose="020F0502020204030204" pitchFamily="34" charset="0"/>
                        <a:cs typeface="TH Niramit AS" panose="02000506000000020004" pitchFamily="2" charset="-34"/>
                      </a:endParaRPr>
                    </a:p>
                  </a:txBody>
                  <a:tcPr marL="57363" marR="5736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6B745C8D-CF8A-85F0-14B1-B084DC266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73" y="4950143"/>
            <a:ext cx="1432575" cy="161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57756"/>
      </p:ext>
    </p:extLst>
  </p:cSld>
  <p:clrMapOvr>
    <a:masterClrMapping/>
  </p:clrMapOvr>
  <p:transition spd="slow">
    <p:wipe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45837-E720-2F7D-20AE-76084A1A3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4A68789D-06E8-362A-B334-152987E4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8051" y="6507126"/>
            <a:ext cx="625549" cy="350873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/>
          <a:lstStyle/>
          <a:p>
            <a:pPr defTabSz="457200"/>
            <a:fld id="{C5F51AB7-789D-498B-A867-4AF2BD596DB4}" type="slidenum">
              <a:rPr lang="th-TH" sz="1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73</a:t>
            </a:fld>
            <a:endParaRPr lang="th-TH" sz="18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42906E-3C48-E3D7-053A-838C436F3184}"/>
              </a:ext>
            </a:extLst>
          </p:cNvPr>
          <p:cNvSpPr txBox="1"/>
          <p:nvPr/>
        </p:nvSpPr>
        <p:spPr>
          <a:xfrm>
            <a:off x="0" y="0"/>
            <a:ext cx="12192000" cy="756023"/>
          </a:xfrm>
          <a:prstGeom prst="rect">
            <a:avLst/>
          </a:prstGeom>
          <a:solidFill>
            <a:srgbClr val="FFC000"/>
          </a:solidFill>
        </p:spPr>
        <p:txBody>
          <a:bodyPr wrap="square" lIns="0" tIns="72000" rIns="0" bIns="72000" rtlCol="0" anchor="b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4000" b="1" dirty="0">
                <a:latin typeface="TH Krub" panose="02000506040000020004" pitchFamily="2" charset="-34"/>
                <a:ea typeface="Calibri" panose="020F0502020204030204" pitchFamily="34" charset="0"/>
                <a:cs typeface="TH Krub" panose="02000506040000020004" pitchFamily="2" charset="-34"/>
              </a:rPr>
              <a:t>สรุปตามแบบ ปม. 1</a:t>
            </a:r>
            <a:endParaRPr lang="en-US" sz="4000" b="1" dirty="0">
              <a:effectLst/>
              <a:latin typeface="TH Krub" panose="02000506040000020004" pitchFamily="2" charset="-34"/>
              <a:ea typeface="Calibri" panose="020F0502020204030204" pitchFamily="34" charset="0"/>
              <a:cs typeface="TH Krub" panose="0200050604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59F9C12-A06B-26C5-DBC0-CD1109F11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31" y="732295"/>
            <a:ext cx="10698103" cy="595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91892"/>
      </p:ext>
    </p:extLst>
  </p:cSld>
  <p:clrMapOvr>
    <a:masterClrMapping/>
  </p:clrMapOvr>
  <p:transition spd="slow">
    <p:wipe dir="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6C8E0-E292-F9E6-0DA3-344C1D81E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0403EFE6-EE89-D920-EEF0-4AB73538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8051" y="6507126"/>
            <a:ext cx="625549" cy="350873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/>
          <a:lstStyle/>
          <a:p>
            <a:pPr defTabSz="457200"/>
            <a:fld id="{C5F51AB7-789D-498B-A867-4AF2BD596DB4}" type="slidenum">
              <a:rPr lang="th-TH" sz="1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74</a:t>
            </a:fld>
            <a:endParaRPr lang="th-TH" sz="18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8FE068-6003-1516-A680-553F51196BAF}"/>
              </a:ext>
            </a:extLst>
          </p:cNvPr>
          <p:cNvSpPr txBox="1"/>
          <p:nvPr/>
        </p:nvSpPr>
        <p:spPr>
          <a:xfrm>
            <a:off x="0" y="-101780"/>
            <a:ext cx="12192000" cy="752175"/>
          </a:xfrm>
          <a:prstGeom prst="rect">
            <a:avLst/>
          </a:prstGeom>
          <a:solidFill>
            <a:srgbClr val="FFC000"/>
          </a:solidFill>
        </p:spPr>
        <p:txBody>
          <a:bodyPr wrap="square" lIns="0" tIns="72000" rIns="0" bIns="72000" rtlCol="0" anchor="b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4000" b="1" dirty="0">
                <a:latin typeface="TH Krub" panose="02000506040000020004" pitchFamily="2" charset="-34"/>
                <a:ea typeface="Calibri" panose="020F0502020204030204" pitchFamily="34" charset="0"/>
                <a:cs typeface="TH Krub" panose="02000506040000020004" pitchFamily="2" charset="-34"/>
              </a:rPr>
              <a:t>สรุปตามแบบ ปม. </a:t>
            </a:r>
            <a:r>
              <a:rPr lang="en-US" sz="4000" b="1" dirty="0">
                <a:latin typeface="TH Krub" panose="02000506040000020004" pitchFamily="2" charset="-34"/>
                <a:ea typeface="Calibri" panose="020F0502020204030204" pitchFamily="34" charset="0"/>
                <a:cs typeface="TH Krub" panose="02000506040000020004" pitchFamily="2" charset="-34"/>
              </a:rPr>
              <a:t>2</a:t>
            </a:r>
            <a:endParaRPr lang="en-US" sz="4000" b="1" dirty="0">
              <a:effectLst/>
              <a:latin typeface="TH Krub" panose="02000506040000020004" pitchFamily="2" charset="-34"/>
              <a:ea typeface="Calibri" panose="020F0502020204030204" pitchFamily="34" charset="0"/>
              <a:cs typeface="TH Krub" panose="0200050604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D299498-5EAA-F8A8-D938-74D549F7A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685"/>
            <a:ext cx="10728177" cy="4156506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45A33DC-1F5A-047C-5563-3ABDE1637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373" y="3527684"/>
            <a:ext cx="9954227" cy="276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84336"/>
      </p:ext>
    </p:extLst>
  </p:cSld>
  <p:clrMapOvr>
    <a:masterClrMapping/>
  </p:clrMapOvr>
  <p:transition spd="slow">
    <p:wipe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9AEBB-4D3F-30CC-0AE6-C3BC10495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6EA1A36A-AC6C-370C-244B-4A7725BF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8051" y="6507126"/>
            <a:ext cx="625549" cy="350873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/>
          <a:lstStyle/>
          <a:p>
            <a:pPr defTabSz="457200"/>
            <a:fld id="{C5F51AB7-789D-498B-A867-4AF2BD596DB4}" type="slidenum">
              <a:rPr lang="th-TH" sz="1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75</a:t>
            </a:fld>
            <a:endParaRPr lang="th-TH" sz="18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41C4CC-7690-D4BA-3D70-250DFFA95E3C}"/>
              </a:ext>
            </a:extLst>
          </p:cNvPr>
          <p:cNvSpPr txBox="1"/>
          <p:nvPr/>
        </p:nvSpPr>
        <p:spPr>
          <a:xfrm>
            <a:off x="0" y="0"/>
            <a:ext cx="12192000" cy="817129"/>
          </a:xfrm>
          <a:prstGeom prst="rect">
            <a:avLst/>
          </a:prstGeom>
          <a:solidFill>
            <a:srgbClr val="FFC000"/>
          </a:solidFill>
        </p:spPr>
        <p:txBody>
          <a:bodyPr wrap="square" lIns="0" tIns="72000" rIns="0" bIns="72000" rtlCol="0" anchor="b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4400" b="1" dirty="0">
                <a:latin typeface="TH Krub" panose="02000506040000020004" pitchFamily="2" charset="-34"/>
                <a:ea typeface="Calibri" panose="020F0502020204030204" pitchFamily="34" charset="0"/>
                <a:cs typeface="TH Krub" panose="02000506040000020004" pitchFamily="2" charset="-34"/>
              </a:rPr>
              <a:t>สรุปตามแบบ ปม. 3</a:t>
            </a:r>
            <a:endParaRPr lang="en-US" sz="4400" b="1" dirty="0">
              <a:effectLst/>
              <a:latin typeface="TH Krub" panose="02000506040000020004" pitchFamily="2" charset="-34"/>
              <a:ea typeface="Calibri" panose="020F0502020204030204" pitchFamily="34" charset="0"/>
              <a:cs typeface="TH Krub" panose="02000506040000020004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DD4C19F-7BD1-71BF-08BF-EF859EBFE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09" y="1041641"/>
            <a:ext cx="11509094" cy="37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51972"/>
      </p:ext>
    </p:extLst>
  </p:cSld>
  <p:clrMapOvr>
    <a:masterClrMapping/>
  </p:clrMapOvr>
  <p:transition spd="slow">
    <p:wipe dir="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รูปแบบอิสระ: รูปร่าง 30"/>
          <p:cNvSpPr/>
          <p:nvPr/>
        </p:nvSpPr>
        <p:spPr>
          <a:xfrm>
            <a:off x="0" y="99865"/>
            <a:ext cx="5385307" cy="6611480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4" name="รูปแบบอิสระ: รูปร่าง 43"/>
          <p:cNvSpPr/>
          <p:nvPr/>
        </p:nvSpPr>
        <p:spPr>
          <a:xfrm>
            <a:off x="38964" y="74125"/>
            <a:ext cx="5466652" cy="6711346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0" name="รูปแบบอิสระ: รูปร่าง 49"/>
          <p:cNvSpPr/>
          <p:nvPr/>
        </p:nvSpPr>
        <p:spPr>
          <a:xfrm>
            <a:off x="0" y="1"/>
            <a:ext cx="12109391" cy="2763078"/>
          </a:xfrm>
          <a:custGeom>
            <a:avLst/>
            <a:gdLst>
              <a:gd name="connsiteX0" fmla="*/ 0 w 10457345"/>
              <a:gd name="connsiteY0" fmla="*/ 0 h 3147256"/>
              <a:gd name="connsiteX1" fmla="*/ 10457345 w 10457345"/>
              <a:gd name="connsiteY1" fmla="*/ 0 h 3147256"/>
              <a:gd name="connsiteX2" fmla="*/ 10457345 w 10457345"/>
              <a:gd name="connsiteY2" fmla="*/ 3147256 h 3147256"/>
              <a:gd name="connsiteX3" fmla="*/ 1751360 w 10457345"/>
              <a:gd name="connsiteY3" fmla="*/ 3147256 h 3147256"/>
              <a:gd name="connsiteX4" fmla="*/ 0 w 10457345"/>
              <a:gd name="connsiteY4" fmla="*/ 0 h 314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7345" h="3147256">
                <a:moveTo>
                  <a:pt x="0" y="0"/>
                </a:moveTo>
                <a:lnTo>
                  <a:pt x="10457345" y="0"/>
                </a:lnTo>
                <a:lnTo>
                  <a:pt x="10457345" y="3147256"/>
                </a:lnTo>
                <a:lnTo>
                  <a:pt x="1751360" y="3147256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2" y="196451"/>
            <a:ext cx="1321356" cy="1686838"/>
          </a:xfrm>
          <a:prstGeom prst="rect">
            <a:avLst/>
          </a:prstGeom>
        </p:spPr>
      </p:pic>
      <p:sp>
        <p:nvSpPr>
          <p:cNvPr id="24" name="ตัวแทนหมายเลขสไลด์ 64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2086489" y="135045"/>
            <a:ext cx="1006186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ขอเชิญ อาจารย์</a:t>
            </a:r>
          </a:p>
          <a:p>
            <a:r>
              <a:rPr lang="th-TH" sz="2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เข้าร่วม </a:t>
            </a:r>
            <a:r>
              <a:rPr lang="th-TH" sz="2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“ใช้งานระบบภาระงานสายวิชาการและระบบประเมินผลการปฏิบัติราชการ”</a:t>
            </a:r>
          </a:p>
          <a:p>
            <a:br>
              <a:rPr lang="th-TH" sz="2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2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การเข้าใช้งานระบบภาระงานและระบบประเมินผลการปฏิบัติราชการครั้งนี้จะช่วยให้ท่านเข้าใจขั้นตอน</a:t>
            </a:r>
            <a:br>
              <a:rPr lang="th-TH" sz="2600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2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การประเมิน และสามารถแจ้งปัญหาหรือข้อเสนอแนะ เพื่อปรับปรุงระบบให้เหมาะสมกับการใช้งานจริง  </a:t>
            </a:r>
          </a:p>
          <a:p>
            <a:r>
              <a:rPr lang="th-TH" sz="2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จึงขอความร่วมมือจากทุกท่านเข้าร่วมใช้งานระบบ ณ ศูนย์ปฏิบัติคอมพิวเตอร์ ห้อง  11-1111</a:t>
            </a:r>
            <a:endParaRPr lang="th-TH" sz="2600" b="0" dirty="0"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1" y="2837204"/>
            <a:ext cx="3229038" cy="3229038"/>
          </a:xfrm>
          <a:prstGeom prst="rect">
            <a:avLst/>
          </a:prstGeom>
        </p:spPr>
      </p:pic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704205"/>
              </p:ext>
            </p:extLst>
          </p:nvPr>
        </p:nvGraphicFramePr>
        <p:xfrm>
          <a:off x="3408521" y="2837204"/>
          <a:ext cx="847068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4260">
                  <a:extLst>
                    <a:ext uri="{9D8B030D-6E8A-4147-A177-3AD203B41FA5}">
                      <a16:colId xmlns:a16="http://schemas.microsoft.com/office/drawing/2014/main" val="3068981113"/>
                    </a:ext>
                  </a:extLst>
                </a:gridCol>
                <a:gridCol w="4986420">
                  <a:extLst>
                    <a:ext uri="{9D8B030D-6E8A-4147-A177-3AD203B41FA5}">
                      <a16:colId xmlns:a16="http://schemas.microsoft.com/office/drawing/2014/main" val="25603505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ช่วงระยะเวลา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195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เช้าเวลา</a:t>
                      </a:r>
                      <a:r>
                        <a:rPr lang="th-TH" baseline="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09.00 – 12.00 น.</a:t>
                      </a:r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คณะครุศาสตร์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คณะเทคโนโลยีอุตสาหกรรม</a:t>
                      </a:r>
                    </a:p>
                    <a:p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คณะวิทยาศาสตร์และเทคโนโลยี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009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เวลา 13.30 – 16.30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คณะวิทยาการจัดการ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751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คณะมนุษยศาสตร์และสังคมศาสตร์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41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คณะเทคโนโลยีการเกษตร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885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741565"/>
      </p:ext>
    </p:extLst>
  </p:cSld>
  <p:clrMapOvr>
    <a:masterClrMapping/>
  </p:clrMapOvr>
  <p:transition spd="slow">
    <p:wipe dir="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77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-474068" y="430370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Q &amp; A</a:t>
            </a:r>
            <a:endParaRPr lang="th-TH" sz="8800" dirty="0">
              <a:solidFill>
                <a:schemeClr val="accent6">
                  <a:lumMod val="5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37" y="2314076"/>
            <a:ext cx="1229567" cy="156966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0"/>
            <a:ext cx="2881423" cy="115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97167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08" y="2261993"/>
            <a:ext cx="1930831" cy="2005332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F1A1D-8873-999F-B102-FCC8B81E4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DEC6289B-89ED-13A7-63AD-EC406190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8</a:t>
            </a:fld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7714C6E-6B93-1184-D415-468997357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66" y="637223"/>
            <a:ext cx="10814825" cy="585593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31819630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24BED-78D6-BBFA-B04B-383ACBDEA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BF752444-A0C9-4F6D-EB4C-34359AA6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9</a:t>
            </a:fld>
            <a:endParaRPr lang="th-TH"/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B27CEC83-0822-B133-F057-BB0F08AE9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303" y="901704"/>
            <a:ext cx="8638162" cy="3940846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E773E22B-4DAB-9ABB-E339-6EB127FDE13E}"/>
              </a:ext>
            </a:extLst>
          </p:cNvPr>
          <p:cNvSpPr txBox="1"/>
          <p:nvPr/>
        </p:nvSpPr>
        <p:spPr>
          <a:xfrm>
            <a:off x="2917875" y="132263"/>
            <a:ext cx="6814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/>
              <a:t>เกณฑ์ประเมินเดิมภาระงานตามพันธกิจ</a:t>
            </a:r>
            <a:endParaRPr lang="en-US" sz="4400" b="1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78B5D6D-621B-F355-0D00-C55FE0828417}"/>
              </a:ext>
            </a:extLst>
          </p:cNvPr>
          <p:cNvSpPr txBox="1"/>
          <p:nvPr/>
        </p:nvSpPr>
        <p:spPr>
          <a:xfrm>
            <a:off x="1840303" y="5427947"/>
            <a:ext cx="8188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effectLst/>
              </a:rPr>
              <a:t>คะแนน 3 หรือ 4 จำนวนภาระงานได้ตามมาตรฐานที่กำห</a:t>
            </a:r>
            <a:r>
              <a:rPr lang="th-TH" b="1" dirty="0"/>
              <a:t>น</a:t>
            </a:r>
            <a:r>
              <a:rPr lang="th-TH" b="1" dirty="0">
                <a:effectLst/>
              </a:rPr>
              <a:t>ดในทุกภาระงาน </a:t>
            </a:r>
          </a:p>
          <a:p>
            <a:r>
              <a:rPr lang="th-TH" b="1" dirty="0"/>
              <a:t>                       </a:t>
            </a:r>
            <a:r>
              <a:rPr lang="th-TH" b="1" dirty="0">
                <a:effectLst/>
              </a:rPr>
              <a:t>และจำนวนชั่วโมงรวม/สัปดาห์รวม 35 ชม.</a:t>
            </a:r>
            <a:endParaRPr lang="en-US" b="1" dirty="0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84790B77-91A7-E087-9008-7DE091020B89}"/>
              </a:ext>
            </a:extLst>
          </p:cNvPr>
          <p:cNvSpPr/>
          <p:nvPr/>
        </p:nvSpPr>
        <p:spPr>
          <a:xfrm>
            <a:off x="1138136" y="5204296"/>
            <a:ext cx="9893030" cy="128405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718842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งานนำเสนอ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งานนำเสนอ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งานนำเสนอ2" id="{6B41CA00-6DB9-4400-8781-4579A814D729}" vid="{127220EC-50D2-45A9-B9E4-0CD6A946D00E}"/>
    </a:ext>
  </a:extLst>
</a:theme>
</file>

<file path=ppt/theme/theme5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7577</Words>
  <Application>Microsoft Office PowerPoint</Application>
  <PresentationFormat>แบบจอกว้าง</PresentationFormat>
  <Paragraphs>1120</Paragraphs>
  <Slides>77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4</vt:i4>
      </vt:variant>
      <vt:variant>
        <vt:lpstr>ชื่อเรื่องสไลด์</vt:lpstr>
      </vt:variant>
      <vt:variant>
        <vt:i4>77</vt:i4>
      </vt:variant>
    </vt:vector>
  </HeadingPairs>
  <TitlesOfParts>
    <vt:vector size="90" baseType="lpstr">
      <vt:lpstr>ADLaM Display</vt:lpstr>
      <vt:lpstr>Arial</vt:lpstr>
      <vt:lpstr>Calibri</vt:lpstr>
      <vt:lpstr>Calibri Light</vt:lpstr>
      <vt:lpstr>TH Krub</vt:lpstr>
      <vt:lpstr>TH Niramit AS</vt:lpstr>
      <vt:lpstr>TH SarabunIT๙</vt:lpstr>
      <vt:lpstr>TH SarabunPSK</vt:lpstr>
      <vt:lpstr>Wingdings</vt:lpstr>
      <vt:lpstr>งานนำเสนอ2</vt:lpstr>
      <vt:lpstr>ธีมของ Office</vt:lpstr>
      <vt:lpstr>Office Theme</vt:lpstr>
      <vt:lpstr>1_งานนำเสนอ2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nim .</dc:creator>
  <cp:lastModifiedBy>นภาไล ตาสาโรจน์</cp:lastModifiedBy>
  <cp:revision>653</cp:revision>
  <cp:lastPrinted>2025-04-28T04:00:11Z</cp:lastPrinted>
  <dcterms:created xsi:type="dcterms:W3CDTF">2021-10-11T09:13:00Z</dcterms:created>
  <dcterms:modified xsi:type="dcterms:W3CDTF">2025-04-28T04:34:31Z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6033BB279F3247D388DA5C5892166F89_12</vt:lpwstr>
  </property>
  <property fmtid="{D5CDD505-2E9C-101B-9397-08002B2CF9AE}" pid="3" name="KSOProductBuildVer">
    <vt:lpwstr>1054-12.2.0.20326</vt:lpwstr>
  </property>
</Properties>
</file>