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3" r:id="rId3"/>
  </p:sldMasterIdLst>
  <p:notesMasterIdLst>
    <p:notesMasterId r:id="rId15"/>
  </p:notesMasterIdLst>
  <p:sldIdLst>
    <p:sldId id="256" r:id="rId4"/>
    <p:sldId id="680" r:id="rId5"/>
    <p:sldId id="668" r:id="rId6"/>
    <p:sldId id="669" r:id="rId7"/>
    <p:sldId id="670" r:id="rId8"/>
    <p:sldId id="671" r:id="rId9"/>
    <p:sldId id="681" r:id="rId10"/>
    <p:sldId id="682" r:id="rId11"/>
    <p:sldId id="677" r:id="rId12"/>
    <p:sldId id="678" r:id="rId13"/>
    <p:sldId id="679" r:id="rId14"/>
  </p:sldIdLst>
  <p:sldSz cx="12192000" cy="6858000"/>
  <p:notesSz cx="6797675" cy="9928225"/>
  <p:embeddedFontLst>
    <p:embeddedFont>
      <p:font typeface="TH SarabunIT๙" panose="020B0500040200020003" pitchFamily="34" charset="-34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rdia New" panose="020B0304020202020204" pitchFamily="34" charset="-34"/>
      <p:regular r:id="rId26"/>
      <p:bold r:id="rId27"/>
      <p:italic r:id="rId28"/>
      <p:boldItalic r:id="rId29"/>
    </p:embeddedFont>
    <p:embeddedFont>
      <p:font typeface="Angsana New" panose="02020603050405020304" pitchFamily="18" charset="-34"/>
      <p:regular r:id="rId30"/>
      <p:bold r:id="rId31"/>
      <p:italic r:id="rId32"/>
      <p:boldItalic r:id="rId33"/>
    </p:embeddedFont>
    <p:embeddedFont>
      <p:font typeface="맑은 고딕" panose="020B0503020000020004" pitchFamily="34" charset="-127"/>
      <p:regular r:id="rId34"/>
      <p:bold r:id="rId35"/>
    </p:embeddedFont>
    <p:embeddedFont>
      <p:font typeface="TH SarabunPSK" panose="020B0500040200020003" pitchFamily="34" charset="-34"/>
      <p:regular r:id="rId36"/>
      <p:bold r:id="rId37"/>
      <p:italic r:id="rId38"/>
      <p:boldItalic r:id="rId3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okyada" initials="C" lastIdx="1" clrIdx="0">
    <p:extLst>
      <p:ext uri="{19B8F6BF-5375-455C-9EA6-DF929625EA0E}">
        <p15:presenceInfo xmlns:p15="http://schemas.microsoft.com/office/powerpoint/2012/main" userId="Chanokya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FFFCC"/>
    <a:srgbClr val="92D050"/>
    <a:srgbClr val="E62601"/>
    <a:srgbClr val="FFCC00"/>
    <a:srgbClr val="FF9966"/>
    <a:srgbClr val="FF5050"/>
    <a:srgbClr val="CC99FF"/>
    <a:srgbClr val="FFC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สไตล์ธีม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สไตล์สีเข้ม 1 - เน้น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สไตล์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>
        <p:scale>
          <a:sx n="100" d="100"/>
          <a:sy n="100" d="100"/>
        </p:scale>
        <p:origin x="10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2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r">
              <a:defRPr sz="1200"/>
            </a:lvl1pPr>
          </a:lstStyle>
          <a:p>
            <a:fld id="{C78EC543-D5B2-4EFF-B9AA-EF36FCD92FDE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3" rIns="92044" bIns="4602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64"/>
            <a:ext cx="5438140" cy="3909239"/>
          </a:xfrm>
          <a:prstGeom prst="rect">
            <a:avLst/>
          </a:prstGeom>
        </p:spPr>
        <p:txBody>
          <a:bodyPr vert="horz" lIns="92044" tIns="46023" rIns="92044" bIns="4602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r">
              <a:defRPr sz="1200"/>
            </a:lvl1pPr>
          </a:lstStyle>
          <a:p>
            <a:fld id="{4D20E524-D9D8-464D-9E72-3A3938BFD5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01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BF9B7E-518B-4BE5-904D-770C7380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72D5A7-007E-461F-B061-1443E0219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F64F759-2581-4507-8EC5-B4DBBE46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34B303-47B2-4A25-874E-6D294C9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2C456C3-0FF8-4702-A8F9-ABD7CB8E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60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BC412D-ADCD-4A5B-9E97-28527F0D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848ACDE-E890-4226-A89D-25BA9B9C0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13EAD5-5D17-4761-920C-25F42A86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98BFBF-5418-4D4C-ACEF-822FEB62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79EE067-6C1C-4729-ABE9-7BA2DAD1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85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A9DC830-0D4A-462D-9C63-B68EB1C7A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92AC20D-1FC5-45F4-B986-17D8A509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69E2DE-5B4F-408B-9458-64B514B5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27A055E-8F7F-4B61-ABCC-B3035CDF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021824-89CC-4447-8577-8579A021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74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240367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4189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8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224016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14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5876970-4207-492B-A56F-5399512CA7C0}"/>
              </a:ext>
            </a:extLst>
          </p:cNvPr>
          <p:cNvSpPr/>
          <p:nvPr userDrawn="1"/>
        </p:nvSpPr>
        <p:spPr>
          <a:xfrm flipV="1">
            <a:off x="0" y="1988288"/>
            <a:ext cx="12192000" cy="4639753"/>
          </a:xfrm>
          <a:prstGeom prst="rect">
            <a:avLst/>
          </a:prstGeom>
          <a:gradFill>
            <a:gsLst>
              <a:gs pos="0">
                <a:srgbClr val="FFE79C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5F9E42F3-7DF3-4AB8-83AE-1B86EFB269B1}"/>
              </a:ext>
            </a:extLst>
          </p:cNvPr>
          <p:cNvSpPr/>
          <p:nvPr userDrawn="1"/>
        </p:nvSpPr>
        <p:spPr>
          <a:xfrm>
            <a:off x="0" y="6506477"/>
            <a:ext cx="1219200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BB872-5499-4580-A619-49383584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4F4265-7F0B-4BEC-9140-D74F9E4C1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78A54E6-C60D-44A4-8256-E4F903C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F8396D0-2258-4379-84B5-90D5AF4A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C1CA8E-4440-465F-8882-A2CDA7A6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895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82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291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780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50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45080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397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3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009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709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819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72156A-C910-49DF-96A3-A3D03EC2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A7AAF-FAB3-461D-8D0F-0FF0153C2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791B00-42E3-4733-80BA-A6297DA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261BDC3-C00B-4275-A1EF-E731C19A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E1394CF-2A8D-4BAE-A58D-3AA091ED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611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03512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56422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6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5568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2600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0414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0671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08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683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71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8C3E50-9B24-42E5-B718-E7BFD8A2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63DAFE-9F76-4DAF-A32E-13EC4751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C905024-08E2-418F-90B2-47F80F68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8023D8C-912F-4E19-A19F-9BF92B03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C5027B-EA7F-4933-989A-5C482685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D2FF8B2-FA99-4154-8E3D-BB8C13C2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429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0501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579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87307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1882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4524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</p:spTree>
    <p:extLst>
      <p:ext uri="{BB962C8B-B14F-4D97-AF65-F5344CB8AC3E}">
        <p14:creationId xmlns:p14="http://schemas.microsoft.com/office/powerpoint/2010/main" val="227667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3D109B-A685-465D-8F74-46AABB18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8BF8D6C-E81A-4374-837E-A78395688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0007BC1-904B-458A-A9C2-AF71D9AF1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C75557BE-7181-44ED-BCEC-A0EA18BC3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C41E685-31DF-45C1-9298-80AB0CEF7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CB52814-F164-4BF8-A699-0C09E676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1B49C1D-C81A-444B-BD14-DB2F4873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CBD3B91-1195-4661-9F6F-1721D3B4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976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E946638-3E02-4F6E-949A-06DD7406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532E96C-7FAD-40EF-B68C-DF971FBC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7DCF618-5701-4EEF-A474-B9E4C1BD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1C5C6D3-D61F-4138-A568-A7851F2E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62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260CDD4-C7F9-4271-B4CF-13659B0B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40B927B-EF3F-487D-BF8F-EFABD3AA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F6F5446-C578-4461-A591-B835770D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F5C170-B9C0-47BC-9810-E8921F75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8AE9D09-E7BF-4D42-9F84-D49ACD3B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E41AACA-B8E5-4C7B-BBE0-06EC3CF4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5D25F8-01FA-4597-8B9C-14F1913C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2F22F3D-B92A-4211-BDB7-5199DA57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02B6C78-8353-47B6-A585-E509AA12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36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88E83A-72FB-48D2-8613-88E8BE2A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258B8ADF-C36D-4547-8F69-720B1162D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AE264D-E40A-418C-8A85-907804CA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1826454-F2C7-4CFF-B10D-9E79AF97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A0BC4B8-A0A3-4E9F-9260-DB8A6D9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CA8C2F6-254A-40AB-8FBB-813A6CA0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1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1BF03E5-59D8-427D-9541-F0091607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AE13A3C-E75D-4609-A592-30EA9A7C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25621D-2908-4D91-A2F4-1F0D39DC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15322-42CC-49C1-9724-3D8D9A7780C1}" type="datetimeFigureOut">
              <a:rPr lang="th-TH" smtClean="0"/>
              <a:t>25/03/68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D5490-B578-46F2-B24F-751898C9F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BA16355-2F06-4836-86D3-5C905253C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03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2A8349A9-FF60-412F-BEFC-61437EB37B31}"/>
              </a:ext>
            </a:extLst>
          </p:cNvPr>
          <p:cNvSpPr/>
          <p:nvPr/>
        </p:nvSpPr>
        <p:spPr>
          <a:xfrm>
            <a:off x="0" y="2855773"/>
            <a:ext cx="12192000" cy="128377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0" name="Group 81">
            <a:extLst>
              <a:ext uri="{FF2B5EF4-FFF2-40B4-BE49-F238E27FC236}">
                <a16:creationId xmlns:a16="http://schemas.microsoft.com/office/drawing/2014/main" id="{15225268-CE22-4DD9-9BC8-F96E974689E0}"/>
              </a:ext>
            </a:extLst>
          </p:cNvPr>
          <p:cNvGrpSpPr/>
          <p:nvPr/>
        </p:nvGrpSpPr>
        <p:grpSpPr>
          <a:xfrm>
            <a:off x="0" y="5704669"/>
            <a:ext cx="12191999" cy="1160647"/>
            <a:chOff x="5" y="1409832"/>
            <a:chExt cx="12191999" cy="1160647"/>
          </a:xfrm>
          <a:solidFill>
            <a:srgbClr val="4BACC6"/>
          </a:solidFill>
        </p:grpSpPr>
        <p:grpSp>
          <p:nvGrpSpPr>
            <p:cNvPr id="141" name="그룹 8">
              <a:extLst>
                <a:ext uri="{FF2B5EF4-FFF2-40B4-BE49-F238E27FC236}">
                  <a16:creationId xmlns:a16="http://schemas.microsoft.com/office/drawing/2014/main" id="{2F5E1B93-F9CA-463E-9176-ACEE79878359}"/>
                </a:ext>
              </a:extLst>
            </p:cNvPr>
            <p:cNvGrpSpPr/>
            <p:nvPr/>
          </p:nvGrpSpPr>
          <p:grpSpPr>
            <a:xfrm>
              <a:off x="5" y="1409832"/>
              <a:ext cx="12191999" cy="1160647"/>
              <a:chOff x="1" y="1412530"/>
              <a:chExt cx="12191999" cy="1160647"/>
            </a:xfrm>
            <a:grpFill/>
          </p:grpSpPr>
          <p:sp>
            <p:nvSpPr>
              <p:cNvPr id="190" name="Rectangle 35">
                <a:extLst>
                  <a:ext uri="{FF2B5EF4-FFF2-40B4-BE49-F238E27FC236}">
                    <a16:creationId xmlns:a16="http://schemas.microsoft.com/office/drawing/2014/main" id="{A39F9CF6-8796-4856-8E9B-841CED5211AC}"/>
                  </a:ext>
                </a:extLst>
              </p:cNvPr>
              <p:cNvSpPr/>
              <p:nvPr/>
            </p:nvSpPr>
            <p:spPr>
              <a:xfrm>
                <a:off x="1" y="1412530"/>
                <a:ext cx="3032161" cy="1160647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31519"/>
                  <a:gd name="connsiteY0" fmla="*/ 0 h 1160647"/>
                  <a:gd name="connsiteX1" fmla="*/ 162135 w 3031519"/>
                  <a:gd name="connsiteY1" fmla="*/ 246443 h 1160647"/>
                  <a:gd name="connsiteX2" fmla="*/ 200642 w 3031519"/>
                  <a:gd name="connsiteY2" fmla="*/ 326429 h 1160647"/>
                  <a:gd name="connsiteX3" fmla="*/ 202669 w 3031519"/>
                  <a:gd name="connsiteY3" fmla="*/ 326429 h 1160647"/>
                  <a:gd name="connsiteX4" fmla="*/ 216856 w 3031519"/>
                  <a:gd name="connsiteY4" fmla="*/ 326429 h 1160647"/>
                  <a:gd name="connsiteX5" fmla="*/ 216856 w 3031519"/>
                  <a:gd name="connsiteY5" fmla="*/ 350208 h 1160647"/>
                  <a:gd name="connsiteX6" fmla="*/ 217363 w 3031519"/>
                  <a:gd name="connsiteY6" fmla="*/ 351019 h 1160647"/>
                  <a:gd name="connsiteX7" fmla="*/ 220909 w 3031519"/>
                  <a:gd name="connsiteY7" fmla="*/ 356694 h 1160647"/>
                  <a:gd name="connsiteX8" fmla="*/ 220909 w 3031519"/>
                  <a:gd name="connsiteY8" fmla="*/ 471268 h 1160647"/>
                  <a:gd name="connsiteX9" fmla="*/ 223189 w 3031519"/>
                  <a:gd name="connsiteY9" fmla="*/ 471268 h 1160647"/>
                  <a:gd name="connsiteX10" fmla="*/ 239150 w 3031519"/>
                  <a:gd name="connsiteY10" fmla="*/ 471268 h 1160647"/>
                  <a:gd name="connsiteX11" fmla="*/ 239150 w 3031519"/>
                  <a:gd name="connsiteY11" fmla="*/ 611783 h 1160647"/>
                  <a:gd name="connsiteX12" fmla="*/ 240670 w 3031519"/>
                  <a:gd name="connsiteY12" fmla="*/ 611513 h 1160647"/>
                  <a:gd name="connsiteX13" fmla="*/ 251310 w 3031519"/>
                  <a:gd name="connsiteY13" fmla="*/ 609622 h 1160647"/>
                  <a:gd name="connsiteX14" fmla="*/ 249283 w 3031519"/>
                  <a:gd name="connsiteY14" fmla="*/ 698254 h 1160647"/>
                  <a:gd name="connsiteX15" fmla="*/ 250803 w 3031519"/>
                  <a:gd name="connsiteY15" fmla="*/ 698525 h 1160647"/>
                  <a:gd name="connsiteX16" fmla="*/ 261443 w 3031519"/>
                  <a:gd name="connsiteY16" fmla="*/ 700416 h 1160647"/>
                  <a:gd name="connsiteX17" fmla="*/ 261696 w 3031519"/>
                  <a:gd name="connsiteY17" fmla="*/ 701227 h 1160647"/>
                  <a:gd name="connsiteX18" fmla="*/ 263470 w 3031519"/>
                  <a:gd name="connsiteY18" fmla="*/ 706902 h 1160647"/>
                  <a:gd name="connsiteX19" fmla="*/ 264230 w 3031519"/>
                  <a:gd name="connsiteY19" fmla="*/ 704470 h 1160647"/>
                  <a:gd name="connsiteX20" fmla="*/ 269550 w 3031519"/>
                  <a:gd name="connsiteY20" fmla="*/ 687446 h 1160647"/>
                  <a:gd name="connsiteX21" fmla="*/ 271323 w 3031519"/>
                  <a:gd name="connsiteY21" fmla="*/ 687446 h 1160647"/>
                  <a:gd name="connsiteX22" fmla="*/ 283737 w 3031519"/>
                  <a:gd name="connsiteY22" fmla="*/ 687446 h 1160647"/>
                  <a:gd name="connsiteX23" fmla="*/ 283737 w 3031519"/>
                  <a:gd name="connsiteY23" fmla="*/ 719872 h 1160647"/>
                  <a:gd name="connsiteX24" fmla="*/ 284750 w 3031519"/>
                  <a:gd name="connsiteY24" fmla="*/ 720413 h 1160647"/>
                  <a:gd name="connsiteX25" fmla="*/ 291844 w 3031519"/>
                  <a:gd name="connsiteY25" fmla="*/ 724196 h 1160647"/>
                  <a:gd name="connsiteX26" fmla="*/ 291844 w 3031519"/>
                  <a:gd name="connsiteY26" fmla="*/ 725547 h 1160647"/>
                  <a:gd name="connsiteX27" fmla="*/ 291844 w 3031519"/>
                  <a:gd name="connsiteY27" fmla="*/ 735005 h 1160647"/>
                  <a:gd name="connsiteX28" fmla="*/ 336431 w 3031519"/>
                  <a:gd name="connsiteY28" fmla="*/ 735005 h 1160647"/>
                  <a:gd name="connsiteX29" fmla="*/ 336431 w 3031519"/>
                  <a:gd name="connsiteY29" fmla="*/ 736086 h 1160647"/>
                  <a:gd name="connsiteX30" fmla="*/ 336431 w 3031519"/>
                  <a:gd name="connsiteY30" fmla="*/ 743652 h 1160647"/>
                  <a:gd name="connsiteX31" fmla="*/ 338457 w 3031519"/>
                  <a:gd name="connsiteY31" fmla="*/ 743652 h 1160647"/>
                  <a:gd name="connsiteX32" fmla="*/ 352644 w 3031519"/>
                  <a:gd name="connsiteY32" fmla="*/ 743652 h 1160647"/>
                  <a:gd name="connsiteX33" fmla="*/ 352644 w 3031519"/>
                  <a:gd name="connsiteY33" fmla="*/ 713387 h 1160647"/>
                  <a:gd name="connsiteX34" fmla="*/ 397231 w 3031519"/>
                  <a:gd name="connsiteY34" fmla="*/ 713387 h 1160647"/>
                  <a:gd name="connsiteX35" fmla="*/ 397231 w 3031519"/>
                  <a:gd name="connsiteY35" fmla="*/ 712036 h 1160647"/>
                  <a:gd name="connsiteX36" fmla="*/ 397231 w 3031519"/>
                  <a:gd name="connsiteY36" fmla="*/ 702578 h 1160647"/>
                  <a:gd name="connsiteX37" fmla="*/ 398245 w 3031519"/>
                  <a:gd name="connsiteY37" fmla="*/ 702578 h 1160647"/>
                  <a:gd name="connsiteX38" fmla="*/ 405338 w 3031519"/>
                  <a:gd name="connsiteY38" fmla="*/ 702578 h 1160647"/>
                  <a:gd name="connsiteX39" fmla="*/ 405338 w 3031519"/>
                  <a:gd name="connsiteY39" fmla="*/ 700687 h 1160647"/>
                  <a:gd name="connsiteX40" fmla="*/ 405338 w 3031519"/>
                  <a:gd name="connsiteY40" fmla="*/ 687446 h 1160647"/>
                  <a:gd name="connsiteX41" fmla="*/ 406098 w 3031519"/>
                  <a:gd name="connsiteY41" fmla="*/ 687446 h 1160647"/>
                  <a:gd name="connsiteX42" fmla="*/ 411418 w 3031519"/>
                  <a:gd name="connsiteY42" fmla="*/ 687446 h 1160647"/>
                  <a:gd name="connsiteX43" fmla="*/ 411418 w 3031519"/>
                  <a:gd name="connsiteY43" fmla="*/ 686365 h 1160647"/>
                  <a:gd name="connsiteX44" fmla="*/ 411418 w 3031519"/>
                  <a:gd name="connsiteY44" fmla="*/ 678798 h 1160647"/>
                  <a:gd name="connsiteX45" fmla="*/ 413445 w 3031519"/>
                  <a:gd name="connsiteY45" fmla="*/ 678798 h 1160647"/>
                  <a:gd name="connsiteX46" fmla="*/ 427632 w 3031519"/>
                  <a:gd name="connsiteY46" fmla="*/ 678798 h 1160647"/>
                  <a:gd name="connsiteX47" fmla="*/ 427632 w 3031519"/>
                  <a:gd name="connsiteY47" fmla="*/ 679879 h 1160647"/>
                  <a:gd name="connsiteX48" fmla="*/ 427632 w 3031519"/>
                  <a:gd name="connsiteY48" fmla="*/ 687446 h 1160647"/>
                  <a:gd name="connsiteX49" fmla="*/ 449925 w 3031519"/>
                  <a:gd name="connsiteY49" fmla="*/ 687446 h 1160647"/>
                  <a:gd name="connsiteX50" fmla="*/ 449925 w 3031519"/>
                  <a:gd name="connsiteY50" fmla="*/ 685554 h 1160647"/>
                  <a:gd name="connsiteX51" fmla="*/ 449925 w 3031519"/>
                  <a:gd name="connsiteY51" fmla="*/ 672313 h 1160647"/>
                  <a:gd name="connsiteX52" fmla="*/ 451699 w 3031519"/>
                  <a:gd name="connsiteY52" fmla="*/ 672313 h 1160647"/>
                  <a:gd name="connsiteX53" fmla="*/ 464112 w 3031519"/>
                  <a:gd name="connsiteY53" fmla="*/ 672313 h 1160647"/>
                  <a:gd name="connsiteX54" fmla="*/ 464112 w 3031519"/>
                  <a:gd name="connsiteY54" fmla="*/ 696093 h 1160647"/>
                  <a:gd name="connsiteX55" fmla="*/ 465126 w 3031519"/>
                  <a:gd name="connsiteY55" fmla="*/ 696093 h 1160647"/>
                  <a:gd name="connsiteX56" fmla="*/ 472219 w 3031519"/>
                  <a:gd name="connsiteY56" fmla="*/ 696093 h 1160647"/>
                  <a:gd name="connsiteX57" fmla="*/ 472219 w 3031519"/>
                  <a:gd name="connsiteY57" fmla="*/ 695012 h 1160647"/>
                  <a:gd name="connsiteX58" fmla="*/ 472219 w 3031519"/>
                  <a:gd name="connsiteY58" fmla="*/ 687446 h 1160647"/>
                  <a:gd name="connsiteX59" fmla="*/ 473992 w 3031519"/>
                  <a:gd name="connsiteY59" fmla="*/ 687446 h 1160647"/>
                  <a:gd name="connsiteX60" fmla="*/ 486406 w 3031519"/>
                  <a:gd name="connsiteY60" fmla="*/ 687446 h 1160647"/>
                  <a:gd name="connsiteX61" fmla="*/ 486406 w 3031519"/>
                  <a:gd name="connsiteY61" fmla="*/ 713387 h 1160647"/>
                  <a:gd name="connsiteX62" fmla="*/ 488433 w 3031519"/>
                  <a:gd name="connsiteY62" fmla="*/ 713387 h 1160647"/>
                  <a:gd name="connsiteX63" fmla="*/ 502619 w 3031519"/>
                  <a:gd name="connsiteY63" fmla="*/ 713387 h 1160647"/>
                  <a:gd name="connsiteX64" fmla="*/ 502619 w 3031519"/>
                  <a:gd name="connsiteY64" fmla="*/ 715008 h 1160647"/>
                  <a:gd name="connsiteX65" fmla="*/ 502619 w 3031519"/>
                  <a:gd name="connsiteY65" fmla="*/ 726358 h 1160647"/>
                  <a:gd name="connsiteX66" fmla="*/ 503379 w 3031519"/>
                  <a:gd name="connsiteY66" fmla="*/ 726358 h 1160647"/>
                  <a:gd name="connsiteX67" fmla="*/ 508700 w 3031519"/>
                  <a:gd name="connsiteY67" fmla="*/ 726358 h 1160647"/>
                  <a:gd name="connsiteX68" fmla="*/ 508700 w 3031519"/>
                  <a:gd name="connsiteY68" fmla="*/ 725547 h 1160647"/>
                  <a:gd name="connsiteX69" fmla="*/ 508700 w 3031519"/>
                  <a:gd name="connsiteY69" fmla="*/ 719872 h 1160647"/>
                  <a:gd name="connsiteX70" fmla="*/ 539100 w 3031519"/>
                  <a:gd name="connsiteY70" fmla="*/ 719872 h 1160647"/>
                  <a:gd name="connsiteX71" fmla="*/ 539100 w 3031519"/>
                  <a:gd name="connsiteY71" fmla="*/ 743652 h 1160647"/>
                  <a:gd name="connsiteX72" fmla="*/ 540113 w 3031519"/>
                  <a:gd name="connsiteY72" fmla="*/ 743652 h 1160647"/>
                  <a:gd name="connsiteX73" fmla="*/ 547207 w 3031519"/>
                  <a:gd name="connsiteY73" fmla="*/ 743652 h 1160647"/>
                  <a:gd name="connsiteX74" fmla="*/ 547207 w 3031519"/>
                  <a:gd name="connsiteY74" fmla="*/ 744733 h 1160647"/>
                  <a:gd name="connsiteX75" fmla="*/ 547207 w 3031519"/>
                  <a:gd name="connsiteY75" fmla="*/ 752299 h 1160647"/>
                  <a:gd name="connsiteX76" fmla="*/ 547967 w 3031519"/>
                  <a:gd name="connsiteY76" fmla="*/ 752299 h 1160647"/>
                  <a:gd name="connsiteX77" fmla="*/ 553287 w 3031519"/>
                  <a:gd name="connsiteY77" fmla="*/ 752299 h 1160647"/>
                  <a:gd name="connsiteX78" fmla="*/ 553287 w 3031519"/>
                  <a:gd name="connsiteY78" fmla="*/ 750137 h 1160647"/>
                  <a:gd name="connsiteX79" fmla="*/ 553287 w 3031519"/>
                  <a:gd name="connsiteY79" fmla="*/ 735005 h 1160647"/>
                  <a:gd name="connsiteX80" fmla="*/ 554300 w 3031519"/>
                  <a:gd name="connsiteY80" fmla="*/ 735005 h 1160647"/>
                  <a:gd name="connsiteX81" fmla="*/ 561394 w 3031519"/>
                  <a:gd name="connsiteY81" fmla="*/ 735005 h 1160647"/>
                  <a:gd name="connsiteX82" fmla="*/ 561394 w 3031519"/>
                  <a:gd name="connsiteY82" fmla="*/ 736086 h 1160647"/>
                  <a:gd name="connsiteX83" fmla="*/ 561394 w 3031519"/>
                  <a:gd name="connsiteY83" fmla="*/ 743652 h 1160647"/>
                  <a:gd name="connsiteX84" fmla="*/ 566714 w 3031519"/>
                  <a:gd name="connsiteY84" fmla="*/ 741659 h 1160647"/>
                  <a:gd name="connsiteX85" fmla="*/ 567474 w 3031519"/>
                  <a:gd name="connsiteY85" fmla="*/ 740679 h 1160647"/>
                  <a:gd name="connsiteX86" fmla="*/ 567474 w 3031519"/>
                  <a:gd name="connsiteY86" fmla="*/ 735005 h 1160647"/>
                  <a:gd name="connsiteX87" fmla="*/ 605981 w 3031519"/>
                  <a:gd name="connsiteY87" fmla="*/ 735005 h 1160647"/>
                  <a:gd name="connsiteX88" fmla="*/ 605981 w 3031519"/>
                  <a:gd name="connsiteY88" fmla="*/ 758784 h 1160647"/>
                  <a:gd name="connsiteX89" fmla="*/ 608007 w 3031519"/>
                  <a:gd name="connsiteY89" fmla="*/ 758784 h 1160647"/>
                  <a:gd name="connsiteX90" fmla="*/ 622194 w 3031519"/>
                  <a:gd name="connsiteY90" fmla="*/ 758784 h 1160647"/>
                  <a:gd name="connsiteX91" fmla="*/ 622194 w 3031519"/>
                  <a:gd name="connsiteY91" fmla="*/ 759865 h 1160647"/>
                  <a:gd name="connsiteX92" fmla="*/ 622194 w 3031519"/>
                  <a:gd name="connsiteY92" fmla="*/ 767431 h 1160647"/>
                  <a:gd name="connsiteX93" fmla="*/ 623968 w 3031519"/>
                  <a:gd name="connsiteY93" fmla="*/ 767431 h 1160647"/>
                  <a:gd name="connsiteX94" fmla="*/ 636381 w 3031519"/>
                  <a:gd name="connsiteY94" fmla="*/ 767431 h 1160647"/>
                  <a:gd name="connsiteX95" fmla="*/ 636381 w 3031519"/>
                  <a:gd name="connsiteY95" fmla="*/ 743652 h 1160647"/>
                  <a:gd name="connsiteX96" fmla="*/ 637394 w 3031519"/>
                  <a:gd name="connsiteY96" fmla="*/ 743652 h 1160647"/>
                  <a:gd name="connsiteX97" fmla="*/ 644488 w 3031519"/>
                  <a:gd name="connsiteY97" fmla="*/ 743652 h 1160647"/>
                  <a:gd name="connsiteX98" fmla="*/ 644488 w 3031519"/>
                  <a:gd name="connsiteY98" fmla="*/ 711225 h 1160647"/>
                  <a:gd name="connsiteX99" fmla="*/ 645501 w 3031519"/>
                  <a:gd name="connsiteY99" fmla="*/ 711225 h 1160647"/>
                  <a:gd name="connsiteX100" fmla="*/ 652595 w 3031519"/>
                  <a:gd name="connsiteY100" fmla="*/ 711225 h 1160647"/>
                  <a:gd name="connsiteX101" fmla="*/ 652595 w 3031519"/>
                  <a:gd name="connsiteY101" fmla="*/ 709334 h 1160647"/>
                  <a:gd name="connsiteX102" fmla="*/ 652595 w 3031519"/>
                  <a:gd name="connsiteY102" fmla="*/ 696093 h 1160647"/>
                  <a:gd name="connsiteX103" fmla="*/ 651328 w 3031519"/>
                  <a:gd name="connsiteY103" fmla="*/ 694471 h 1160647"/>
                  <a:gd name="connsiteX104" fmla="*/ 656648 w 3031519"/>
                  <a:gd name="connsiteY104" fmla="*/ 683122 h 1160647"/>
                  <a:gd name="connsiteX105" fmla="*/ 664755 w 3031519"/>
                  <a:gd name="connsiteY105" fmla="*/ 711225 h 1160647"/>
                  <a:gd name="connsiteX106" fmla="*/ 665515 w 3031519"/>
                  <a:gd name="connsiteY106" fmla="*/ 711225 h 1160647"/>
                  <a:gd name="connsiteX107" fmla="*/ 670835 w 3031519"/>
                  <a:gd name="connsiteY107" fmla="*/ 711225 h 1160647"/>
                  <a:gd name="connsiteX108" fmla="*/ 670835 w 3031519"/>
                  <a:gd name="connsiteY108" fmla="*/ 605298 h 1160647"/>
                  <a:gd name="connsiteX109" fmla="*/ 672355 w 3031519"/>
                  <a:gd name="connsiteY109" fmla="*/ 605298 h 1160647"/>
                  <a:gd name="connsiteX110" fmla="*/ 682995 w 3031519"/>
                  <a:gd name="connsiteY110" fmla="*/ 605298 h 1160647"/>
                  <a:gd name="connsiteX111" fmla="*/ 682995 w 3031519"/>
                  <a:gd name="connsiteY111" fmla="*/ 557739 h 1160647"/>
                  <a:gd name="connsiteX112" fmla="*/ 709342 w 3031519"/>
                  <a:gd name="connsiteY112" fmla="*/ 557739 h 1160647"/>
                  <a:gd name="connsiteX113" fmla="*/ 709342 w 3031519"/>
                  <a:gd name="connsiteY113" fmla="*/ 536121 h 1160647"/>
                  <a:gd name="connsiteX114" fmla="*/ 743796 w 3031519"/>
                  <a:gd name="connsiteY114" fmla="*/ 536121 h 1160647"/>
                  <a:gd name="connsiteX115" fmla="*/ 743796 w 3031519"/>
                  <a:gd name="connsiteY115" fmla="*/ 538553 h 1160647"/>
                  <a:gd name="connsiteX116" fmla="*/ 743796 w 3031519"/>
                  <a:gd name="connsiteY116" fmla="*/ 555577 h 1160647"/>
                  <a:gd name="connsiteX117" fmla="*/ 746076 w 3031519"/>
                  <a:gd name="connsiteY117" fmla="*/ 555577 h 1160647"/>
                  <a:gd name="connsiteX118" fmla="*/ 762036 w 3031519"/>
                  <a:gd name="connsiteY118" fmla="*/ 555577 h 1160647"/>
                  <a:gd name="connsiteX119" fmla="*/ 762036 w 3031519"/>
                  <a:gd name="connsiteY119" fmla="*/ 603136 h 1160647"/>
                  <a:gd name="connsiteX120" fmla="*/ 763049 w 3031519"/>
                  <a:gd name="connsiteY120" fmla="*/ 603136 h 1160647"/>
                  <a:gd name="connsiteX121" fmla="*/ 770143 w 3031519"/>
                  <a:gd name="connsiteY121" fmla="*/ 603136 h 1160647"/>
                  <a:gd name="connsiteX122" fmla="*/ 784330 w 3031519"/>
                  <a:gd name="connsiteY122" fmla="*/ 607460 h 1160647"/>
                  <a:gd name="connsiteX123" fmla="*/ 784330 w 3031519"/>
                  <a:gd name="connsiteY123" fmla="*/ 646372 h 1160647"/>
                  <a:gd name="connsiteX124" fmla="*/ 785343 w 3031519"/>
                  <a:gd name="connsiteY124" fmla="*/ 646372 h 1160647"/>
                  <a:gd name="connsiteX125" fmla="*/ 792436 w 3031519"/>
                  <a:gd name="connsiteY125" fmla="*/ 646372 h 1160647"/>
                  <a:gd name="connsiteX126" fmla="*/ 792436 w 3031519"/>
                  <a:gd name="connsiteY126" fmla="*/ 647993 h 1160647"/>
                  <a:gd name="connsiteX127" fmla="*/ 792436 w 3031519"/>
                  <a:gd name="connsiteY127" fmla="*/ 659342 h 1160647"/>
                  <a:gd name="connsiteX128" fmla="*/ 794463 w 3031519"/>
                  <a:gd name="connsiteY128" fmla="*/ 659342 h 1160647"/>
                  <a:gd name="connsiteX129" fmla="*/ 808650 w 3031519"/>
                  <a:gd name="connsiteY129" fmla="*/ 659342 h 1160647"/>
                  <a:gd name="connsiteX130" fmla="*/ 814730 w 3031519"/>
                  <a:gd name="connsiteY130" fmla="*/ 665828 h 1160647"/>
                  <a:gd name="connsiteX131" fmla="*/ 814730 w 3031519"/>
                  <a:gd name="connsiteY131" fmla="*/ 687446 h 1160647"/>
                  <a:gd name="connsiteX132" fmla="*/ 817010 w 3031519"/>
                  <a:gd name="connsiteY132" fmla="*/ 687446 h 1160647"/>
                  <a:gd name="connsiteX133" fmla="*/ 832970 w 3031519"/>
                  <a:gd name="connsiteY133" fmla="*/ 687446 h 1160647"/>
                  <a:gd name="connsiteX134" fmla="*/ 832970 w 3031519"/>
                  <a:gd name="connsiteY134" fmla="*/ 688526 h 1160647"/>
                  <a:gd name="connsiteX135" fmla="*/ 832970 w 3031519"/>
                  <a:gd name="connsiteY135" fmla="*/ 696093 h 1160647"/>
                  <a:gd name="connsiteX136" fmla="*/ 834237 w 3031519"/>
                  <a:gd name="connsiteY136" fmla="*/ 696093 h 1160647"/>
                  <a:gd name="connsiteX137" fmla="*/ 843104 w 3031519"/>
                  <a:gd name="connsiteY137" fmla="*/ 696093 h 1160647"/>
                  <a:gd name="connsiteX138" fmla="*/ 843104 w 3031519"/>
                  <a:gd name="connsiteY138" fmla="*/ 698254 h 1160647"/>
                  <a:gd name="connsiteX139" fmla="*/ 843104 w 3031519"/>
                  <a:gd name="connsiteY139" fmla="*/ 713387 h 1160647"/>
                  <a:gd name="connsiteX140" fmla="*/ 847157 w 3031519"/>
                  <a:gd name="connsiteY140" fmla="*/ 711495 h 1160647"/>
                  <a:gd name="connsiteX141" fmla="*/ 847157 w 3031519"/>
                  <a:gd name="connsiteY141" fmla="*/ 698254 h 1160647"/>
                  <a:gd name="connsiteX142" fmla="*/ 848170 w 3031519"/>
                  <a:gd name="connsiteY142" fmla="*/ 698254 h 1160647"/>
                  <a:gd name="connsiteX143" fmla="*/ 855264 w 3031519"/>
                  <a:gd name="connsiteY143" fmla="*/ 698254 h 1160647"/>
                  <a:gd name="connsiteX144" fmla="*/ 855264 w 3031519"/>
                  <a:gd name="connsiteY144" fmla="*/ 699876 h 1160647"/>
                  <a:gd name="connsiteX145" fmla="*/ 855264 w 3031519"/>
                  <a:gd name="connsiteY145" fmla="*/ 711225 h 1160647"/>
                  <a:gd name="connsiteX146" fmla="*/ 856024 w 3031519"/>
                  <a:gd name="connsiteY146" fmla="*/ 711225 h 1160647"/>
                  <a:gd name="connsiteX147" fmla="*/ 861344 w 3031519"/>
                  <a:gd name="connsiteY147" fmla="*/ 711225 h 1160647"/>
                  <a:gd name="connsiteX148" fmla="*/ 909984 w 3031519"/>
                  <a:gd name="connsiteY148" fmla="*/ 706902 h 1160647"/>
                  <a:gd name="connsiteX149" fmla="*/ 909984 w 3031519"/>
                  <a:gd name="connsiteY149" fmla="*/ 708253 h 1160647"/>
                  <a:gd name="connsiteX150" fmla="*/ 909984 w 3031519"/>
                  <a:gd name="connsiteY150" fmla="*/ 717710 h 1160647"/>
                  <a:gd name="connsiteX151" fmla="*/ 910744 w 3031519"/>
                  <a:gd name="connsiteY151" fmla="*/ 717710 h 1160647"/>
                  <a:gd name="connsiteX152" fmla="*/ 916065 w 3031519"/>
                  <a:gd name="connsiteY152" fmla="*/ 717710 h 1160647"/>
                  <a:gd name="connsiteX153" fmla="*/ 916065 w 3031519"/>
                  <a:gd name="connsiteY153" fmla="*/ 719872 h 1160647"/>
                  <a:gd name="connsiteX154" fmla="*/ 916065 w 3031519"/>
                  <a:gd name="connsiteY154" fmla="*/ 735005 h 1160647"/>
                  <a:gd name="connsiteX155" fmla="*/ 918091 w 3031519"/>
                  <a:gd name="connsiteY155" fmla="*/ 733654 h 1160647"/>
                  <a:gd name="connsiteX156" fmla="*/ 932278 w 3031519"/>
                  <a:gd name="connsiteY156" fmla="*/ 724196 h 1160647"/>
                  <a:gd name="connsiteX157" fmla="*/ 938358 w 3031519"/>
                  <a:gd name="connsiteY157" fmla="*/ 683122 h 1160647"/>
                  <a:gd name="connsiteX158" fmla="*/ 939118 w 3031519"/>
                  <a:gd name="connsiteY158" fmla="*/ 682852 h 1160647"/>
                  <a:gd name="connsiteX159" fmla="*/ 944438 w 3031519"/>
                  <a:gd name="connsiteY159" fmla="*/ 680960 h 1160647"/>
                  <a:gd name="connsiteX160" fmla="*/ 946465 w 3031519"/>
                  <a:gd name="connsiteY160" fmla="*/ 611783 h 1160647"/>
                  <a:gd name="connsiteX161" fmla="*/ 948492 w 3031519"/>
                  <a:gd name="connsiteY161" fmla="*/ 680960 h 1160647"/>
                  <a:gd name="connsiteX162" fmla="*/ 949252 w 3031519"/>
                  <a:gd name="connsiteY162" fmla="*/ 681230 h 1160647"/>
                  <a:gd name="connsiteX163" fmla="*/ 954572 w 3031519"/>
                  <a:gd name="connsiteY163" fmla="*/ 683122 h 1160647"/>
                  <a:gd name="connsiteX164" fmla="*/ 954572 w 3031519"/>
                  <a:gd name="connsiteY164" fmla="*/ 596651 h 1160647"/>
                  <a:gd name="connsiteX165" fmla="*/ 958625 w 3031519"/>
                  <a:gd name="connsiteY165" fmla="*/ 564224 h 1160647"/>
                  <a:gd name="connsiteX166" fmla="*/ 997132 w 3031519"/>
                  <a:gd name="connsiteY166" fmla="*/ 564224 h 1160647"/>
                  <a:gd name="connsiteX167" fmla="*/ 997132 w 3031519"/>
                  <a:gd name="connsiteY167" fmla="*/ 596651 h 1160647"/>
                  <a:gd name="connsiteX168" fmla="*/ 997892 w 3031519"/>
                  <a:gd name="connsiteY168" fmla="*/ 596651 h 1160647"/>
                  <a:gd name="connsiteX169" fmla="*/ 1003212 w 3031519"/>
                  <a:gd name="connsiteY169" fmla="*/ 596651 h 1160647"/>
                  <a:gd name="connsiteX170" fmla="*/ 1003212 w 3031519"/>
                  <a:gd name="connsiteY170" fmla="*/ 514503 h 1160647"/>
                  <a:gd name="connsiteX171" fmla="*/ 1004986 w 3031519"/>
                  <a:gd name="connsiteY171" fmla="*/ 514503 h 1160647"/>
                  <a:gd name="connsiteX172" fmla="*/ 1017399 w 3031519"/>
                  <a:gd name="connsiteY172" fmla="*/ 514503 h 1160647"/>
                  <a:gd name="connsiteX173" fmla="*/ 1017399 w 3031519"/>
                  <a:gd name="connsiteY173" fmla="*/ 512612 h 1160647"/>
                  <a:gd name="connsiteX174" fmla="*/ 1017399 w 3031519"/>
                  <a:gd name="connsiteY174" fmla="*/ 499371 h 1160647"/>
                  <a:gd name="connsiteX175" fmla="*/ 1039693 w 3031519"/>
                  <a:gd name="connsiteY175" fmla="*/ 499371 h 1160647"/>
                  <a:gd name="connsiteX176" fmla="*/ 1039693 w 3031519"/>
                  <a:gd name="connsiteY176" fmla="*/ 498290 h 1160647"/>
                  <a:gd name="connsiteX177" fmla="*/ 1039693 w 3031519"/>
                  <a:gd name="connsiteY177" fmla="*/ 490724 h 1160647"/>
                  <a:gd name="connsiteX178" fmla="*/ 1041466 w 3031519"/>
                  <a:gd name="connsiteY178" fmla="*/ 490724 h 1160647"/>
                  <a:gd name="connsiteX179" fmla="*/ 1053880 w 3031519"/>
                  <a:gd name="connsiteY179" fmla="*/ 490724 h 1160647"/>
                  <a:gd name="connsiteX180" fmla="*/ 1053880 w 3031519"/>
                  <a:gd name="connsiteY180" fmla="*/ 491805 h 1160647"/>
                  <a:gd name="connsiteX181" fmla="*/ 1053880 w 3031519"/>
                  <a:gd name="connsiteY181" fmla="*/ 499371 h 1160647"/>
                  <a:gd name="connsiteX182" fmla="*/ 1054640 w 3031519"/>
                  <a:gd name="connsiteY182" fmla="*/ 499371 h 1160647"/>
                  <a:gd name="connsiteX183" fmla="*/ 1059960 w 3031519"/>
                  <a:gd name="connsiteY183" fmla="*/ 499371 h 1160647"/>
                  <a:gd name="connsiteX184" fmla="*/ 1070093 w 3031519"/>
                  <a:gd name="connsiteY184" fmla="*/ 495047 h 1160647"/>
                  <a:gd name="connsiteX185" fmla="*/ 1074146 w 3031519"/>
                  <a:gd name="connsiteY185" fmla="*/ 498290 h 1160647"/>
                  <a:gd name="connsiteX186" fmla="*/ 1074146 w 3031519"/>
                  <a:gd name="connsiteY186" fmla="*/ 490724 h 1160647"/>
                  <a:gd name="connsiteX187" fmla="*/ 1076426 w 3031519"/>
                  <a:gd name="connsiteY187" fmla="*/ 490724 h 1160647"/>
                  <a:gd name="connsiteX188" fmla="*/ 1092387 w 3031519"/>
                  <a:gd name="connsiteY188" fmla="*/ 490724 h 1160647"/>
                  <a:gd name="connsiteX189" fmla="*/ 1092387 w 3031519"/>
                  <a:gd name="connsiteY189" fmla="*/ 491805 h 1160647"/>
                  <a:gd name="connsiteX190" fmla="*/ 1092387 w 3031519"/>
                  <a:gd name="connsiteY190" fmla="*/ 499371 h 1160647"/>
                  <a:gd name="connsiteX191" fmla="*/ 1122787 w 3031519"/>
                  <a:gd name="connsiteY191" fmla="*/ 499371 h 1160647"/>
                  <a:gd name="connsiteX192" fmla="*/ 1122787 w 3031519"/>
                  <a:gd name="connsiteY192" fmla="*/ 500992 h 1160647"/>
                  <a:gd name="connsiteX193" fmla="*/ 1122787 w 3031519"/>
                  <a:gd name="connsiteY193" fmla="*/ 512342 h 1160647"/>
                  <a:gd name="connsiteX194" fmla="*/ 1149134 w 3031519"/>
                  <a:gd name="connsiteY194" fmla="*/ 512342 h 1160647"/>
                  <a:gd name="connsiteX195" fmla="*/ 1149134 w 3031519"/>
                  <a:gd name="connsiteY195" fmla="*/ 542606 h 1160647"/>
                  <a:gd name="connsiteX196" fmla="*/ 1149894 w 3031519"/>
                  <a:gd name="connsiteY196" fmla="*/ 542606 h 1160647"/>
                  <a:gd name="connsiteX197" fmla="*/ 1155214 w 3031519"/>
                  <a:gd name="connsiteY197" fmla="*/ 542606 h 1160647"/>
                  <a:gd name="connsiteX198" fmla="*/ 1155214 w 3031519"/>
                  <a:gd name="connsiteY198" fmla="*/ 543687 h 1160647"/>
                  <a:gd name="connsiteX199" fmla="*/ 1155214 w 3031519"/>
                  <a:gd name="connsiteY199" fmla="*/ 551254 h 1160647"/>
                  <a:gd name="connsiteX200" fmla="*/ 1159268 w 3031519"/>
                  <a:gd name="connsiteY200" fmla="*/ 581518 h 1160647"/>
                  <a:gd name="connsiteX201" fmla="*/ 1160028 w 3031519"/>
                  <a:gd name="connsiteY201" fmla="*/ 581518 h 1160647"/>
                  <a:gd name="connsiteX202" fmla="*/ 1165348 w 3031519"/>
                  <a:gd name="connsiteY202" fmla="*/ 581518 h 1160647"/>
                  <a:gd name="connsiteX203" fmla="*/ 1165348 w 3031519"/>
                  <a:gd name="connsiteY203" fmla="*/ 582329 h 1160647"/>
                  <a:gd name="connsiteX204" fmla="*/ 1165348 w 3031519"/>
                  <a:gd name="connsiteY204" fmla="*/ 588004 h 1160647"/>
                  <a:gd name="connsiteX205" fmla="*/ 1166361 w 3031519"/>
                  <a:gd name="connsiteY205" fmla="*/ 588004 h 1160647"/>
                  <a:gd name="connsiteX206" fmla="*/ 1173454 w 3031519"/>
                  <a:gd name="connsiteY206" fmla="*/ 588004 h 1160647"/>
                  <a:gd name="connsiteX207" fmla="*/ 1173454 w 3031519"/>
                  <a:gd name="connsiteY207" fmla="*/ 618269 h 1160647"/>
                  <a:gd name="connsiteX208" fmla="*/ 1175481 w 3031519"/>
                  <a:gd name="connsiteY208" fmla="*/ 618269 h 1160647"/>
                  <a:gd name="connsiteX209" fmla="*/ 1189668 w 3031519"/>
                  <a:gd name="connsiteY209" fmla="*/ 618269 h 1160647"/>
                  <a:gd name="connsiteX210" fmla="*/ 1189668 w 3031519"/>
                  <a:gd name="connsiteY210" fmla="*/ 642048 h 1160647"/>
                  <a:gd name="connsiteX211" fmla="*/ 1191695 w 3031519"/>
                  <a:gd name="connsiteY211" fmla="*/ 643669 h 1160647"/>
                  <a:gd name="connsiteX212" fmla="*/ 1191695 w 3031519"/>
                  <a:gd name="connsiteY212" fmla="*/ 655019 h 1160647"/>
                  <a:gd name="connsiteX213" fmla="*/ 1192455 w 3031519"/>
                  <a:gd name="connsiteY213" fmla="*/ 655019 h 1160647"/>
                  <a:gd name="connsiteX214" fmla="*/ 1197775 w 3031519"/>
                  <a:gd name="connsiteY214" fmla="*/ 655019 h 1160647"/>
                  <a:gd name="connsiteX215" fmla="*/ 1197775 w 3031519"/>
                  <a:gd name="connsiteY215" fmla="*/ 678798 h 1160647"/>
                  <a:gd name="connsiteX216" fmla="*/ 1199041 w 3031519"/>
                  <a:gd name="connsiteY216" fmla="*/ 678798 h 1160647"/>
                  <a:gd name="connsiteX217" fmla="*/ 1207908 w 3031519"/>
                  <a:gd name="connsiteY217" fmla="*/ 678798 h 1160647"/>
                  <a:gd name="connsiteX218" fmla="*/ 1209935 w 3031519"/>
                  <a:gd name="connsiteY218" fmla="*/ 682852 h 1160647"/>
                  <a:gd name="connsiteX219" fmla="*/ 1209935 w 3031519"/>
                  <a:gd name="connsiteY219" fmla="*/ 696093 h 1160647"/>
                  <a:gd name="connsiteX220" fmla="*/ 1211455 w 3031519"/>
                  <a:gd name="connsiteY220" fmla="*/ 694201 h 1160647"/>
                  <a:gd name="connsiteX221" fmla="*/ 1222095 w 3031519"/>
                  <a:gd name="connsiteY221" fmla="*/ 680960 h 1160647"/>
                  <a:gd name="connsiteX222" fmla="*/ 1250469 w 3031519"/>
                  <a:gd name="connsiteY222" fmla="*/ 680960 h 1160647"/>
                  <a:gd name="connsiteX223" fmla="*/ 1250469 w 3031519"/>
                  <a:gd name="connsiteY223" fmla="*/ 767431 h 1160647"/>
                  <a:gd name="connsiteX224" fmla="*/ 1251229 w 3031519"/>
                  <a:gd name="connsiteY224" fmla="*/ 767431 h 1160647"/>
                  <a:gd name="connsiteX225" fmla="*/ 1256549 w 3031519"/>
                  <a:gd name="connsiteY225" fmla="*/ 767431 h 1160647"/>
                  <a:gd name="connsiteX226" fmla="*/ 1257309 w 3031519"/>
                  <a:gd name="connsiteY226" fmla="*/ 766080 h 1160647"/>
                  <a:gd name="connsiteX227" fmla="*/ 1262629 w 3031519"/>
                  <a:gd name="connsiteY227" fmla="*/ 756622 h 1160647"/>
                  <a:gd name="connsiteX228" fmla="*/ 1262629 w 3031519"/>
                  <a:gd name="connsiteY228" fmla="*/ 758514 h 1160647"/>
                  <a:gd name="connsiteX229" fmla="*/ 1262629 w 3031519"/>
                  <a:gd name="connsiteY229" fmla="*/ 771755 h 1160647"/>
                  <a:gd name="connsiteX230" fmla="*/ 1266682 w 3031519"/>
                  <a:gd name="connsiteY230" fmla="*/ 726358 h 1160647"/>
                  <a:gd name="connsiteX231" fmla="*/ 1267442 w 3031519"/>
                  <a:gd name="connsiteY231" fmla="*/ 726358 h 1160647"/>
                  <a:gd name="connsiteX232" fmla="*/ 1272762 w 3031519"/>
                  <a:gd name="connsiteY232" fmla="*/ 726358 h 1160647"/>
                  <a:gd name="connsiteX233" fmla="*/ 1272762 w 3031519"/>
                  <a:gd name="connsiteY233" fmla="*/ 661504 h 1160647"/>
                  <a:gd name="connsiteX234" fmla="*/ 1273776 w 3031519"/>
                  <a:gd name="connsiteY234" fmla="*/ 661504 h 1160647"/>
                  <a:gd name="connsiteX235" fmla="*/ 1280869 w 3031519"/>
                  <a:gd name="connsiteY235" fmla="*/ 661504 h 1160647"/>
                  <a:gd name="connsiteX236" fmla="*/ 1293029 w 3031519"/>
                  <a:gd name="connsiteY236" fmla="*/ 618269 h 1160647"/>
                  <a:gd name="connsiteX237" fmla="*/ 1294296 w 3031519"/>
                  <a:gd name="connsiteY237" fmla="*/ 618269 h 1160647"/>
                  <a:gd name="connsiteX238" fmla="*/ 1303163 w 3031519"/>
                  <a:gd name="connsiteY238" fmla="*/ 618269 h 1160647"/>
                  <a:gd name="connsiteX239" fmla="*/ 1313296 w 3031519"/>
                  <a:gd name="connsiteY239" fmla="*/ 661504 h 1160647"/>
                  <a:gd name="connsiteX240" fmla="*/ 1314309 w 3031519"/>
                  <a:gd name="connsiteY240" fmla="*/ 661504 h 1160647"/>
                  <a:gd name="connsiteX241" fmla="*/ 1321403 w 3031519"/>
                  <a:gd name="connsiteY241" fmla="*/ 661504 h 1160647"/>
                  <a:gd name="connsiteX242" fmla="*/ 1321403 w 3031519"/>
                  <a:gd name="connsiteY242" fmla="*/ 700416 h 1160647"/>
                  <a:gd name="connsiteX243" fmla="*/ 1323176 w 3031519"/>
                  <a:gd name="connsiteY243" fmla="*/ 700416 h 1160647"/>
                  <a:gd name="connsiteX244" fmla="*/ 1335590 w 3031519"/>
                  <a:gd name="connsiteY244" fmla="*/ 700416 h 1160647"/>
                  <a:gd name="connsiteX245" fmla="*/ 1335590 w 3031519"/>
                  <a:gd name="connsiteY245" fmla="*/ 702578 h 1160647"/>
                  <a:gd name="connsiteX246" fmla="*/ 1335590 w 3031519"/>
                  <a:gd name="connsiteY246" fmla="*/ 717710 h 1160647"/>
                  <a:gd name="connsiteX247" fmla="*/ 1339643 w 3031519"/>
                  <a:gd name="connsiteY247" fmla="*/ 715549 h 1160647"/>
                  <a:gd name="connsiteX248" fmla="*/ 1339643 w 3031519"/>
                  <a:gd name="connsiteY248" fmla="*/ 700416 h 1160647"/>
                  <a:gd name="connsiteX249" fmla="*/ 1341163 w 3031519"/>
                  <a:gd name="connsiteY249" fmla="*/ 700416 h 1160647"/>
                  <a:gd name="connsiteX250" fmla="*/ 1351803 w 3031519"/>
                  <a:gd name="connsiteY250" fmla="*/ 700416 h 1160647"/>
                  <a:gd name="connsiteX251" fmla="*/ 1351803 w 3031519"/>
                  <a:gd name="connsiteY251" fmla="*/ 702037 h 1160647"/>
                  <a:gd name="connsiteX252" fmla="*/ 1351803 w 3031519"/>
                  <a:gd name="connsiteY252" fmla="*/ 713387 h 1160647"/>
                  <a:gd name="connsiteX253" fmla="*/ 1382204 w 3031519"/>
                  <a:gd name="connsiteY253" fmla="*/ 713387 h 1160647"/>
                  <a:gd name="connsiteX254" fmla="*/ 1382204 w 3031519"/>
                  <a:gd name="connsiteY254" fmla="*/ 676637 h 1160647"/>
                  <a:gd name="connsiteX255" fmla="*/ 1383470 w 3031519"/>
                  <a:gd name="connsiteY255" fmla="*/ 676637 h 1160647"/>
                  <a:gd name="connsiteX256" fmla="*/ 1392337 w 3031519"/>
                  <a:gd name="connsiteY256" fmla="*/ 676637 h 1160647"/>
                  <a:gd name="connsiteX257" fmla="*/ 1392337 w 3031519"/>
                  <a:gd name="connsiteY257" fmla="*/ 698254 h 1160647"/>
                  <a:gd name="connsiteX258" fmla="*/ 1394364 w 3031519"/>
                  <a:gd name="connsiteY258" fmla="*/ 665828 h 1160647"/>
                  <a:gd name="connsiteX259" fmla="*/ 1416657 w 3031519"/>
                  <a:gd name="connsiteY259" fmla="*/ 665828 h 1160647"/>
                  <a:gd name="connsiteX260" fmla="*/ 1416657 w 3031519"/>
                  <a:gd name="connsiteY260" fmla="*/ 664206 h 1160647"/>
                  <a:gd name="connsiteX261" fmla="*/ 1416657 w 3031519"/>
                  <a:gd name="connsiteY261" fmla="*/ 652857 h 1160647"/>
                  <a:gd name="connsiteX262" fmla="*/ 1417417 w 3031519"/>
                  <a:gd name="connsiteY262" fmla="*/ 652857 h 1160647"/>
                  <a:gd name="connsiteX263" fmla="*/ 1422737 w 3031519"/>
                  <a:gd name="connsiteY263" fmla="*/ 652857 h 1160647"/>
                  <a:gd name="connsiteX264" fmla="*/ 1422737 w 3031519"/>
                  <a:gd name="connsiteY264" fmla="*/ 650966 h 1160647"/>
                  <a:gd name="connsiteX265" fmla="*/ 1422737 w 3031519"/>
                  <a:gd name="connsiteY265" fmla="*/ 637725 h 1160647"/>
                  <a:gd name="connsiteX266" fmla="*/ 1426791 w 3031519"/>
                  <a:gd name="connsiteY266" fmla="*/ 644210 h 1160647"/>
                  <a:gd name="connsiteX267" fmla="*/ 1429071 w 3031519"/>
                  <a:gd name="connsiteY267" fmla="*/ 644210 h 1160647"/>
                  <a:gd name="connsiteX268" fmla="*/ 1445031 w 3031519"/>
                  <a:gd name="connsiteY268" fmla="*/ 644210 h 1160647"/>
                  <a:gd name="connsiteX269" fmla="*/ 1445031 w 3031519"/>
                  <a:gd name="connsiteY269" fmla="*/ 643399 h 1160647"/>
                  <a:gd name="connsiteX270" fmla="*/ 1445031 w 3031519"/>
                  <a:gd name="connsiteY270" fmla="*/ 637725 h 1160647"/>
                  <a:gd name="connsiteX271" fmla="*/ 1445791 w 3031519"/>
                  <a:gd name="connsiteY271" fmla="*/ 637725 h 1160647"/>
                  <a:gd name="connsiteX272" fmla="*/ 1451111 w 3031519"/>
                  <a:gd name="connsiteY272" fmla="*/ 637725 h 1160647"/>
                  <a:gd name="connsiteX273" fmla="*/ 1451111 w 3031519"/>
                  <a:gd name="connsiteY273" fmla="*/ 639076 h 1160647"/>
                  <a:gd name="connsiteX274" fmla="*/ 1451111 w 3031519"/>
                  <a:gd name="connsiteY274" fmla="*/ 648534 h 1160647"/>
                  <a:gd name="connsiteX275" fmla="*/ 1489618 w 3031519"/>
                  <a:gd name="connsiteY275" fmla="*/ 648534 h 1160647"/>
                  <a:gd name="connsiteX276" fmla="*/ 1489618 w 3031519"/>
                  <a:gd name="connsiteY276" fmla="*/ 786887 h 1160647"/>
                  <a:gd name="connsiteX277" fmla="*/ 1491138 w 3031519"/>
                  <a:gd name="connsiteY277" fmla="*/ 786887 h 1160647"/>
                  <a:gd name="connsiteX278" fmla="*/ 1501778 w 3031519"/>
                  <a:gd name="connsiteY278" fmla="*/ 786887 h 1160647"/>
                  <a:gd name="connsiteX279" fmla="*/ 1501778 w 3031519"/>
                  <a:gd name="connsiteY279" fmla="*/ 773917 h 1160647"/>
                  <a:gd name="connsiteX280" fmla="*/ 1505832 w 3031519"/>
                  <a:gd name="connsiteY280" fmla="*/ 773917 h 1160647"/>
                  <a:gd name="connsiteX281" fmla="*/ 1505832 w 3031519"/>
                  <a:gd name="connsiteY281" fmla="*/ 786887 h 1160647"/>
                  <a:gd name="connsiteX282" fmla="*/ 1536232 w 3031519"/>
                  <a:gd name="connsiteY282" fmla="*/ 786887 h 1160647"/>
                  <a:gd name="connsiteX283" fmla="*/ 1536232 w 3031519"/>
                  <a:gd name="connsiteY283" fmla="*/ 756622 h 1160647"/>
                  <a:gd name="connsiteX284" fmla="*/ 1548392 w 3031519"/>
                  <a:gd name="connsiteY284" fmla="*/ 756622 h 1160647"/>
                  <a:gd name="connsiteX285" fmla="*/ 1560552 w 3031519"/>
                  <a:gd name="connsiteY285" fmla="*/ 754461 h 1160647"/>
                  <a:gd name="connsiteX286" fmla="*/ 1564606 w 3031519"/>
                  <a:gd name="connsiteY286" fmla="*/ 756622 h 1160647"/>
                  <a:gd name="connsiteX287" fmla="*/ 1574739 w 3031519"/>
                  <a:gd name="connsiteY287" fmla="*/ 756622 h 1160647"/>
                  <a:gd name="connsiteX288" fmla="*/ 1574739 w 3031519"/>
                  <a:gd name="connsiteY288" fmla="*/ 786887 h 1160647"/>
                  <a:gd name="connsiteX289" fmla="*/ 1582846 w 3031519"/>
                  <a:gd name="connsiteY289" fmla="*/ 786887 h 1160647"/>
                  <a:gd name="connsiteX290" fmla="*/ 1582846 w 3031519"/>
                  <a:gd name="connsiteY290" fmla="*/ 804182 h 1160647"/>
                  <a:gd name="connsiteX291" fmla="*/ 1592182 w 3031519"/>
                  <a:gd name="connsiteY291" fmla="*/ 805087 h 1160647"/>
                  <a:gd name="connsiteX292" fmla="*/ 1605140 w 3031519"/>
                  <a:gd name="connsiteY292" fmla="*/ 805087 h 1160647"/>
                  <a:gd name="connsiteX293" fmla="*/ 1605140 w 3031519"/>
                  <a:gd name="connsiteY293" fmla="*/ 789049 h 1160647"/>
                  <a:gd name="connsiteX294" fmla="*/ 1673096 w 3031519"/>
                  <a:gd name="connsiteY294" fmla="*/ 789049 h 1160647"/>
                  <a:gd name="connsiteX295" fmla="*/ 1673096 w 3031519"/>
                  <a:gd name="connsiteY295" fmla="*/ 703796 h 1160647"/>
                  <a:gd name="connsiteX296" fmla="*/ 1745104 w 3031519"/>
                  <a:gd name="connsiteY296" fmla="*/ 703796 h 1160647"/>
                  <a:gd name="connsiteX297" fmla="*/ 1745104 w 3031519"/>
                  <a:gd name="connsiteY297" fmla="*/ 782564 h 1160647"/>
                  <a:gd name="connsiteX298" fmla="*/ 1747008 w 3031519"/>
                  <a:gd name="connsiteY298" fmla="*/ 782564 h 1160647"/>
                  <a:gd name="connsiteX299" fmla="*/ 1748250 w 3031519"/>
                  <a:gd name="connsiteY299" fmla="*/ 805087 h 1160647"/>
                  <a:gd name="connsiteX300" fmla="*/ 1757926 w 3031519"/>
                  <a:gd name="connsiteY300" fmla="*/ 805087 h 1160647"/>
                  <a:gd name="connsiteX301" fmla="*/ 1759168 w 3031519"/>
                  <a:gd name="connsiteY301" fmla="*/ 782564 h 1160647"/>
                  <a:gd name="connsiteX302" fmla="*/ 1765248 w 3031519"/>
                  <a:gd name="connsiteY302" fmla="*/ 782564 h 1160647"/>
                  <a:gd name="connsiteX303" fmla="*/ 1766490 w 3031519"/>
                  <a:gd name="connsiteY303" fmla="*/ 805087 h 1160647"/>
                  <a:gd name="connsiteX304" fmla="*/ 1817112 w 3031519"/>
                  <a:gd name="connsiteY304" fmla="*/ 805087 h 1160647"/>
                  <a:gd name="connsiteX305" fmla="*/ 1817112 w 3031519"/>
                  <a:gd name="connsiteY305" fmla="*/ 642059 h 1160647"/>
                  <a:gd name="connsiteX306" fmla="*/ 2014439 w 3031519"/>
                  <a:gd name="connsiteY306" fmla="*/ 642059 h 1160647"/>
                  <a:gd name="connsiteX307" fmla="*/ 2014439 w 3031519"/>
                  <a:gd name="connsiteY307" fmla="*/ 805087 h 1160647"/>
                  <a:gd name="connsiteX308" fmla="*/ 2033136 w 3031519"/>
                  <a:gd name="connsiteY308" fmla="*/ 805087 h 1160647"/>
                  <a:gd name="connsiteX309" fmla="*/ 2033136 w 3031519"/>
                  <a:gd name="connsiteY309" fmla="*/ 722394 h 1160647"/>
                  <a:gd name="connsiteX310" fmla="*/ 2128256 w 3031519"/>
                  <a:gd name="connsiteY310" fmla="*/ 722394 h 1160647"/>
                  <a:gd name="connsiteX311" fmla="*/ 2140186 w 3031519"/>
                  <a:gd name="connsiteY311" fmla="*/ 404253 h 1160647"/>
                  <a:gd name="connsiteX312" fmla="*/ 2128026 w 3031519"/>
                  <a:gd name="connsiteY312" fmla="*/ 382635 h 1160647"/>
                  <a:gd name="connsiteX313" fmla="*/ 2121946 w 3031519"/>
                  <a:gd name="connsiteY313" fmla="*/ 378311 h 1160647"/>
                  <a:gd name="connsiteX314" fmla="*/ 2130053 w 3031519"/>
                  <a:gd name="connsiteY314" fmla="*/ 354532 h 1160647"/>
                  <a:gd name="connsiteX315" fmla="*/ 2130053 w 3031519"/>
                  <a:gd name="connsiteY315" fmla="*/ 337238 h 1160647"/>
                  <a:gd name="connsiteX316" fmla="*/ 2144240 w 3031519"/>
                  <a:gd name="connsiteY316" fmla="*/ 337238 h 1160647"/>
                  <a:gd name="connsiteX317" fmla="*/ 2144240 w 3031519"/>
                  <a:gd name="connsiteY317" fmla="*/ 315620 h 1160647"/>
                  <a:gd name="connsiteX318" fmla="*/ 2146266 w 3031519"/>
                  <a:gd name="connsiteY318" fmla="*/ 311296 h 1160647"/>
                  <a:gd name="connsiteX319" fmla="*/ 2146266 w 3031519"/>
                  <a:gd name="connsiteY319" fmla="*/ 233472 h 1160647"/>
                  <a:gd name="connsiteX320" fmla="*/ 2144240 w 3031519"/>
                  <a:gd name="connsiteY320" fmla="*/ 226987 h 1160647"/>
                  <a:gd name="connsiteX321" fmla="*/ 2150320 w 3031519"/>
                  <a:gd name="connsiteY321" fmla="*/ 220501 h 1160647"/>
                  <a:gd name="connsiteX322" fmla="*/ 2150320 w 3031519"/>
                  <a:gd name="connsiteY322" fmla="*/ 162133 h 1160647"/>
                  <a:gd name="connsiteX323" fmla="*/ 2152346 w 3031519"/>
                  <a:gd name="connsiteY323" fmla="*/ 157810 h 1160647"/>
                  <a:gd name="connsiteX324" fmla="*/ 2152346 w 3031519"/>
                  <a:gd name="connsiteY324" fmla="*/ 101604 h 1160647"/>
                  <a:gd name="connsiteX325" fmla="*/ 2154373 w 3031519"/>
                  <a:gd name="connsiteY325" fmla="*/ 82148 h 1160647"/>
                  <a:gd name="connsiteX326" fmla="*/ 2158427 w 3031519"/>
                  <a:gd name="connsiteY326" fmla="*/ 99442 h 1160647"/>
                  <a:gd name="connsiteX327" fmla="*/ 2160453 w 3031519"/>
                  <a:gd name="connsiteY327" fmla="*/ 157810 h 1160647"/>
                  <a:gd name="connsiteX328" fmla="*/ 2162480 w 3031519"/>
                  <a:gd name="connsiteY328" fmla="*/ 220501 h 1160647"/>
                  <a:gd name="connsiteX329" fmla="*/ 2168560 w 3031519"/>
                  <a:gd name="connsiteY329" fmla="*/ 226987 h 1160647"/>
                  <a:gd name="connsiteX330" fmla="*/ 2166533 w 3031519"/>
                  <a:gd name="connsiteY330" fmla="*/ 233472 h 1160647"/>
                  <a:gd name="connsiteX331" fmla="*/ 2166533 w 3031519"/>
                  <a:gd name="connsiteY331" fmla="*/ 311296 h 1160647"/>
                  <a:gd name="connsiteX332" fmla="*/ 2168560 w 3031519"/>
                  <a:gd name="connsiteY332" fmla="*/ 315620 h 1160647"/>
                  <a:gd name="connsiteX333" fmla="*/ 2168560 w 3031519"/>
                  <a:gd name="connsiteY333" fmla="*/ 337238 h 1160647"/>
                  <a:gd name="connsiteX334" fmla="*/ 2182747 w 3031519"/>
                  <a:gd name="connsiteY334" fmla="*/ 337238 h 1160647"/>
                  <a:gd name="connsiteX335" fmla="*/ 2182747 w 3031519"/>
                  <a:gd name="connsiteY335" fmla="*/ 354532 h 1160647"/>
                  <a:gd name="connsiteX336" fmla="*/ 2190854 w 3031519"/>
                  <a:gd name="connsiteY336" fmla="*/ 378311 h 1160647"/>
                  <a:gd name="connsiteX337" fmla="*/ 2184774 w 3031519"/>
                  <a:gd name="connsiteY337" fmla="*/ 382635 h 1160647"/>
                  <a:gd name="connsiteX338" fmla="*/ 2172613 w 3031519"/>
                  <a:gd name="connsiteY338" fmla="*/ 404253 h 1160647"/>
                  <a:gd name="connsiteX339" fmla="*/ 2180720 w 3031519"/>
                  <a:gd name="connsiteY339" fmla="*/ 657181 h 1160647"/>
                  <a:gd name="connsiteX340" fmla="*/ 2245574 w 3031519"/>
                  <a:gd name="connsiteY340" fmla="*/ 657181 h 1160647"/>
                  <a:gd name="connsiteX341" fmla="*/ 2245574 w 3031519"/>
                  <a:gd name="connsiteY341" fmla="*/ 732843 h 1160647"/>
                  <a:gd name="connsiteX342" fmla="*/ 2253681 w 3031519"/>
                  <a:gd name="connsiteY342" fmla="*/ 732843 h 1160647"/>
                  <a:gd name="connsiteX343" fmla="*/ 2255708 w 3031519"/>
                  <a:gd name="connsiteY343" fmla="*/ 726358 h 1160647"/>
                  <a:gd name="connsiteX344" fmla="*/ 2261788 w 3031519"/>
                  <a:gd name="connsiteY344" fmla="*/ 726358 h 1160647"/>
                  <a:gd name="connsiteX345" fmla="*/ 2263815 w 3031519"/>
                  <a:gd name="connsiteY345" fmla="*/ 735005 h 1160647"/>
                  <a:gd name="connsiteX346" fmla="*/ 2275975 w 3031519"/>
                  <a:gd name="connsiteY346" fmla="*/ 735005 h 1160647"/>
                  <a:gd name="connsiteX347" fmla="*/ 2275975 w 3031519"/>
                  <a:gd name="connsiteY347" fmla="*/ 728519 h 1160647"/>
                  <a:gd name="connsiteX348" fmla="*/ 2298268 w 3031519"/>
                  <a:gd name="connsiteY348" fmla="*/ 728519 h 1160647"/>
                  <a:gd name="connsiteX349" fmla="*/ 2298268 w 3031519"/>
                  <a:gd name="connsiteY349" fmla="*/ 735005 h 1160647"/>
                  <a:gd name="connsiteX350" fmla="*/ 2318535 w 3031519"/>
                  <a:gd name="connsiteY350" fmla="*/ 735005 h 1160647"/>
                  <a:gd name="connsiteX351" fmla="*/ 2318535 w 3031519"/>
                  <a:gd name="connsiteY351" fmla="*/ 780402 h 1160647"/>
                  <a:gd name="connsiteX352" fmla="*/ 2332722 w 3031519"/>
                  <a:gd name="connsiteY352" fmla="*/ 780402 h 1160647"/>
                  <a:gd name="connsiteX353" fmla="*/ 2332722 w 3031519"/>
                  <a:gd name="connsiteY353" fmla="*/ 767431 h 1160647"/>
                  <a:gd name="connsiteX354" fmla="*/ 2348936 w 3031519"/>
                  <a:gd name="connsiteY354" fmla="*/ 767431 h 1160647"/>
                  <a:gd name="connsiteX355" fmla="*/ 2348936 w 3031519"/>
                  <a:gd name="connsiteY355" fmla="*/ 588004 h 1160647"/>
                  <a:gd name="connsiteX356" fmla="*/ 2355016 w 3031519"/>
                  <a:gd name="connsiteY356" fmla="*/ 581518 h 1160647"/>
                  <a:gd name="connsiteX357" fmla="*/ 2427977 w 3031519"/>
                  <a:gd name="connsiteY357" fmla="*/ 581518 h 1160647"/>
                  <a:gd name="connsiteX358" fmla="*/ 2427977 w 3031519"/>
                  <a:gd name="connsiteY358" fmla="*/ 590166 h 1160647"/>
                  <a:gd name="connsiteX359" fmla="*/ 2438110 w 3031519"/>
                  <a:gd name="connsiteY359" fmla="*/ 590166 h 1160647"/>
                  <a:gd name="connsiteX360" fmla="*/ 2438110 w 3031519"/>
                  <a:gd name="connsiteY360" fmla="*/ 704740 h 1160647"/>
                  <a:gd name="connsiteX361" fmla="*/ 2460404 w 3031519"/>
                  <a:gd name="connsiteY361" fmla="*/ 704740 h 1160647"/>
                  <a:gd name="connsiteX362" fmla="*/ 2460404 w 3031519"/>
                  <a:gd name="connsiteY362" fmla="*/ 637725 h 1160647"/>
                  <a:gd name="connsiteX363" fmla="*/ 2486751 w 3031519"/>
                  <a:gd name="connsiteY363" fmla="*/ 637725 h 1160647"/>
                  <a:gd name="connsiteX364" fmla="*/ 2490804 w 3031519"/>
                  <a:gd name="connsiteY364" fmla="*/ 633401 h 1160647"/>
                  <a:gd name="connsiteX365" fmla="*/ 2498911 w 3031519"/>
                  <a:gd name="connsiteY365" fmla="*/ 633401 h 1160647"/>
                  <a:gd name="connsiteX366" fmla="*/ 2502964 w 3031519"/>
                  <a:gd name="connsiteY366" fmla="*/ 637725 h 1160647"/>
                  <a:gd name="connsiteX367" fmla="*/ 2525258 w 3031519"/>
                  <a:gd name="connsiteY367" fmla="*/ 637725 h 1160647"/>
                  <a:gd name="connsiteX368" fmla="*/ 2525258 w 3031519"/>
                  <a:gd name="connsiteY368" fmla="*/ 520989 h 1160647"/>
                  <a:gd name="connsiteX369" fmla="*/ 2582005 w 3031519"/>
                  <a:gd name="connsiteY369" fmla="*/ 510180 h 1160647"/>
                  <a:gd name="connsiteX370" fmla="*/ 2582005 w 3031519"/>
                  <a:gd name="connsiteY370" fmla="*/ 511261 h 1160647"/>
                  <a:gd name="connsiteX371" fmla="*/ 2582005 w 3031519"/>
                  <a:gd name="connsiteY371" fmla="*/ 518827 h 1160647"/>
                  <a:gd name="connsiteX372" fmla="*/ 2608352 w 3031519"/>
                  <a:gd name="connsiteY372" fmla="*/ 518827 h 1160647"/>
                  <a:gd name="connsiteX373" fmla="*/ 2608352 w 3031519"/>
                  <a:gd name="connsiteY373" fmla="*/ 773917 h 1160647"/>
                  <a:gd name="connsiteX374" fmla="*/ 2630646 w 3031519"/>
                  <a:gd name="connsiteY374" fmla="*/ 773917 h 1160647"/>
                  <a:gd name="connsiteX375" fmla="*/ 2630646 w 3031519"/>
                  <a:gd name="connsiteY375" fmla="*/ 769593 h 1160647"/>
                  <a:gd name="connsiteX376" fmla="*/ 2642806 w 3031519"/>
                  <a:gd name="connsiteY376" fmla="*/ 769593 h 1160647"/>
                  <a:gd name="connsiteX377" fmla="*/ 2642806 w 3031519"/>
                  <a:gd name="connsiteY377" fmla="*/ 773917 h 1160647"/>
                  <a:gd name="connsiteX378" fmla="*/ 2667126 w 3031519"/>
                  <a:gd name="connsiteY378" fmla="*/ 773917 h 1160647"/>
                  <a:gd name="connsiteX379" fmla="*/ 2667126 w 3031519"/>
                  <a:gd name="connsiteY379" fmla="*/ 760946 h 1160647"/>
                  <a:gd name="connsiteX380" fmla="*/ 2695500 w 3031519"/>
                  <a:gd name="connsiteY380" fmla="*/ 760946 h 1160647"/>
                  <a:gd name="connsiteX381" fmla="*/ 2707660 w 3031519"/>
                  <a:gd name="connsiteY381" fmla="*/ 756622 h 1160647"/>
                  <a:gd name="connsiteX382" fmla="*/ 2727927 w 3031519"/>
                  <a:gd name="connsiteY382" fmla="*/ 760946 h 1160647"/>
                  <a:gd name="connsiteX383" fmla="*/ 2727927 w 3031519"/>
                  <a:gd name="connsiteY383" fmla="*/ 743652 h 1160647"/>
                  <a:gd name="connsiteX384" fmla="*/ 2736034 w 3031519"/>
                  <a:gd name="connsiteY384" fmla="*/ 743652 h 1160647"/>
                  <a:gd name="connsiteX385" fmla="*/ 2736034 w 3031519"/>
                  <a:gd name="connsiteY385" fmla="*/ 730681 h 1160647"/>
                  <a:gd name="connsiteX386" fmla="*/ 2792781 w 3031519"/>
                  <a:gd name="connsiteY386" fmla="*/ 730681 h 1160647"/>
                  <a:gd name="connsiteX387" fmla="*/ 2792781 w 3031519"/>
                  <a:gd name="connsiteY387" fmla="*/ 700416 h 1160647"/>
                  <a:gd name="connsiteX388" fmla="*/ 2811021 w 3031519"/>
                  <a:gd name="connsiteY388" fmla="*/ 700416 h 1160647"/>
                  <a:gd name="connsiteX389" fmla="*/ 2811021 w 3031519"/>
                  <a:gd name="connsiteY389" fmla="*/ 693931 h 1160647"/>
                  <a:gd name="connsiteX390" fmla="*/ 2823181 w 3031519"/>
                  <a:gd name="connsiteY390" fmla="*/ 693931 h 1160647"/>
                  <a:gd name="connsiteX391" fmla="*/ 2823181 w 3031519"/>
                  <a:gd name="connsiteY391" fmla="*/ 700416 h 1160647"/>
                  <a:gd name="connsiteX392" fmla="*/ 2839395 w 3031519"/>
                  <a:gd name="connsiteY392" fmla="*/ 700416 h 1160647"/>
                  <a:gd name="connsiteX393" fmla="*/ 2839395 w 3031519"/>
                  <a:gd name="connsiteY393" fmla="*/ 750137 h 1160647"/>
                  <a:gd name="connsiteX394" fmla="*/ 2871822 w 3031519"/>
                  <a:gd name="connsiteY394" fmla="*/ 750137 h 1160647"/>
                  <a:gd name="connsiteX395" fmla="*/ 2871822 w 3031519"/>
                  <a:gd name="connsiteY395" fmla="*/ 724196 h 1160647"/>
                  <a:gd name="connsiteX396" fmla="*/ 2910329 w 3031519"/>
                  <a:gd name="connsiteY396" fmla="*/ 724196 h 1160647"/>
                  <a:gd name="connsiteX397" fmla="*/ 2910329 w 3031519"/>
                  <a:gd name="connsiteY397" fmla="*/ 693931 h 1160647"/>
                  <a:gd name="connsiteX398" fmla="*/ 2958970 w 3031519"/>
                  <a:gd name="connsiteY398" fmla="*/ 693931 h 1160647"/>
                  <a:gd name="connsiteX399" fmla="*/ 2958970 w 3031519"/>
                  <a:gd name="connsiteY399" fmla="*/ 805087 h 1160647"/>
                  <a:gd name="connsiteX400" fmla="*/ 2958970 w 3031519"/>
                  <a:gd name="connsiteY400" fmla="*/ 818866 h 1160647"/>
                  <a:gd name="connsiteX401" fmla="*/ 3031519 w 3031519"/>
                  <a:gd name="connsiteY401" fmla="*/ 818866 h 1160647"/>
                  <a:gd name="connsiteX402" fmla="*/ 3028183 w 3031519"/>
                  <a:gd name="connsiteY402" fmla="*/ 1160647 h 1160647"/>
                  <a:gd name="connsiteX403" fmla="*/ 2054 w 3031519"/>
                  <a:gd name="connsiteY403" fmla="*/ 1158314 h 1160647"/>
                  <a:gd name="connsiteX404" fmla="*/ 0 w 3031519"/>
                  <a:gd name="connsiteY404" fmla="*/ 724196 h 1160647"/>
                  <a:gd name="connsiteX405" fmla="*/ 20267 w 3031519"/>
                  <a:gd name="connsiteY405" fmla="*/ 724196 h 1160647"/>
                  <a:gd name="connsiteX406" fmla="*/ 20774 w 3031519"/>
                  <a:gd name="connsiteY406" fmla="*/ 723115 h 1160647"/>
                  <a:gd name="connsiteX407" fmla="*/ 24320 w 3031519"/>
                  <a:gd name="connsiteY407" fmla="*/ 715549 h 1160647"/>
                  <a:gd name="connsiteX408" fmla="*/ 26094 w 3031519"/>
                  <a:gd name="connsiteY408" fmla="*/ 715819 h 1160647"/>
                  <a:gd name="connsiteX409" fmla="*/ 38507 w 3031519"/>
                  <a:gd name="connsiteY409" fmla="*/ 717710 h 1160647"/>
                  <a:gd name="connsiteX410" fmla="*/ 39014 w 3031519"/>
                  <a:gd name="connsiteY410" fmla="*/ 719062 h 1160647"/>
                  <a:gd name="connsiteX411" fmla="*/ 42560 w 3031519"/>
                  <a:gd name="connsiteY411" fmla="*/ 728519 h 1160647"/>
                  <a:gd name="connsiteX412" fmla="*/ 68907 w 3031519"/>
                  <a:gd name="connsiteY412" fmla="*/ 730681 h 1160647"/>
                  <a:gd name="connsiteX413" fmla="*/ 68907 w 3031519"/>
                  <a:gd name="connsiteY413" fmla="*/ 607460 h 1160647"/>
                  <a:gd name="connsiteX414" fmla="*/ 70934 w 3031519"/>
                  <a:gd name="connsiteY414" fmla="*/ 607460 h 1160647"/>
                  <a:gd name="connsiteX415" fmla="*/ 85121 w 3031519"/>
                  <a:gd name="connsiteY415" fmla="*/ 607460 h 1160647"/>
                  <a:gd name="connsiteX416" fmla="*/ 85121 w 3031519"/>
                  <a:gd name="connsiteY416" fmla="*/ 471268 h 1160647"/>
                  <a:gd name="connsiteX417" fmla="*/ 86894 w 3031519"/>
                  <a:gd name="connsiteY417" fmla="*/ 471268 h 1160647"/>
                  <a:gd name="connsiteX418" fmla="*/ 99308 w 3031519"/>
                  <a:gd name="connsiteY418" fmla="*/ 471268 h 1160647"/>
                  <a:gd name="connsiteX419" fmla="*/ 99308 w 3031519"/>
                  <a:gd name="connsiteY419" fmla="*/ 356694 h 1160647"/>
                  <a:gd name="connsiteX420" fmla="*/ 103361 w 3031519"/>
                  <a:gd name="connsiteY420" fmla="*/ 328590 h 1160647"/>
                  <a:gd name="connsiteX421" fmla="*/ 105388 w 3031519"/>
                  <a:gd name="connsiteY421" fmla="*/ 328590 h 1160647"/>
                  <a:gd name="connsiteX422" fmla="*/ 119575 w 3031519"/>
                  <a:gd name="connsiteY422" fmla="*/ 328590 h 1160647"/>
                  <a:gd name="connsiteX423" fmla="*/ 156055 w 3031519"/>
                  <a:gd name="connsiteY423" fmla="*/ 246443 h 1160647"/>
                  <a:gd name="connsiteX424" fmla="*/ 160109 w 3031519"/>
                  <a:gd name="connsiteY424" fmla="*/ 0 h 1160647"/>
                  <a:gd name="connsiteX0" fmla="*/ 160109 w 3031520"/>
                  <a:gd name="connsiteY0" fmla="*/ 0 h 1160647"/>
                  <a:gd name="connsiteX1" fmla="*/ 162135 w 3031520"/>
                  <a:gd name="connsiteY1" fmla="*/ 246443 h 1160647"/>
                  <a:gd name="connsiteX2" fmla="*/ 200642 w 3031520"/>
                  <a:gd name="connsiteY2" fmla="*/ 326429 h 1160647"/>
                  <a:gd name="connsiteX3" fmla="*/ 202669 w 3031520"/>
                  <a:gd name="connsiteY3" fmla="*/ 326429 h 1160647"/>
                  <a:gd name="connsiteX4" fmla="*/ 216856 w 3031520"/>
                  <a:gd name="connsiteY4" fmla="*/ 326429 h 1160647"/>
                  <a:gd name="connsiteX5" fmla="*/ 216856 w 3031520"/>
                  <a:gd name="connsiteY5" fmla="*/ 350208 h 1160647"/>
                  <a:gd name="connsiteX6" fmla="*/ 217363 w 3031520"/>
                  <a:gd name="connsiteY6" fmla="*/ 351019 h 1160647"/>
                  <a:gd name="connsiteX7" fmla="*/ 220909 w 3031520"/>
                  <a:gd name="connsiteY7" fmla="*/ 356694 h 1160647"/>
                  <a:gd name="connsiteX8" fmla="*/ 220909 w 3031520"/>
                  <a:gd name="connsiteY8" fmla="*/ 471268 h 1160647"/>
                  <a:gd name="connsiteX9" fmla="*/ 223189 w 3031520"/>
                  <a:gd name="connsiteY9" fmla="*/ 471268 h 1160647"/>
                  <a:gd name="connsiteX10" fmla="*/ 239150 w 3031520"/>
                  <a:gd name="connsiteY10" fmla="*/ 471268 h 1160647"/>
                  <a:gd name="connsiteX11" fmla="*/ 239150 w 3031520"/>
                  <a:gd name="connsiteY11" fmla="*/ 611783 h 1160647"/>
                  <a:gd name="connsiteX12" fmla="*/ 240670 w 3031520"/>
                  <a:gd name="connsiteY12" fmla="*/ 611513 h 1160647"/>
                  <a:gd name="connsiteX13" fmla="*/ 251310 w 3031520"/>
                  <a:gd name="connsiteY13" fmla="*/ 609622 h 1160647"/>
                  <a:gd name="connsiteX14" fmla="*/ 249283 w 3031520"/>
                  <a:gd name="connsiteY14" fmla="*/ 698254 h 1160647"/>
                  <a:gd name="connsiteX15" fmla="*/ 250803 w 3031520"/>
                  <a:gd name="connsiteY15" fmla="*/ 698525 h 1160647"/>
                  <a:gd name="connsiteX16" fmla="*/ 261443 w 3031520"/>
                  <a:gd name="connsiteY16" fmla="*/ 700416 h 1160647"/>
                  <a:gd name="connsiteX17" fmla="*/ 261696 w 3031520"/>
                  <a:gd name="connsiteY17" fmla="*/ 701227 h 1160647"/>
                  <a:gd name="connsiteX18" fmla="*/ 263470 w 3031520"/>
                  <a:gd name="connsiteY18" fmla="*/ 706902 h 1160647"/>
                  <a:gd name="connsiteX19" fmla="*/ 264230 w 3031520"/>
                  <a:gd name="connsiteY19" fmla="*/ 704470 h 1160647"/>
                  <a:gd name="connsiteX20" fmla="*/ 269550 w 3031520"/>
                  <a:gd name="connsiteY20" fmla="*/ 687446 h 1160647"/>
                  <a:gd name="connsiteX21" fmla="*/ 271323 w 3031520"/>
                  <a:gd name="connsiteY21" fmla="*/ 687446 h 1160647"/>
                  <a:gd name="connsiteX22" fmla="*/ 283737 w 3031520"/>
                  <a:gd name="connsiteY22" fmla="*/ 687446 h 1160647"/>
                  <a:gd name="connsiteX23" fmla="*/ 283737 w 3031520"/>
                  <a:gd name="connsiteY23" fmla="*/ 719872 h 1160647"/>
                  <a:gd name="connsiteX24" fmla="*/ 284750 w 3031520"/>
                  <a:gd name="connsiteY24" fmla="*/ 720413 h 1160647"/>
                  <a:gd name="connsiteX25" fmla="*/ 291844 w 3031520"/>
                  <a:gd name="connsiteY25" fmla="*/ 724196 h 1160647"/>
                  <a:gd name="connsiteX26" fmla="*/ 291844 w 3031520"/>
                  <a:gd name="connsiteY26" fmla="*/ 725547 h 1160647"/>
                  <a:gd name="connsiteX27" fmla="*/ 291844 w 3031520"/>
                  <a:gd name="connsiteY27" fmla="*/ 735005 h 1160647"/>
                  <a:gd name="connsiteX28" fmla="*/ 336431 w 3031520"/>
                  <a:gd name="connsiteY28" fmla="*/ 735005 h 1160647"/>
                  <a:gd name="connsiteX29" fmla="*/ 336431 w 3031520"/>
                  <a:gd name="connsiteY29" fmla="*/ 736086 h 1160647"/>
                  <a:gd name="connsiteX30" fmla="*/ 336431 w 3031520"/>
                  <a:gd name="connsiteY30" fmla="*/ 743652 h 1160647"/>
                  <a:gd name="connsiteX31" fmla="*/ 338457 w 3031520"/>
                  <a:gd name="connsiteY31" fmla="*/ 743652 h 1160647"/>
                  <a:gd name="connsiteX32" fmla="*/ 352644 w 3031520"/>
                  <a:gd name="connsiteY32" fmla="*/ 743652 h 1160647"/>
                  <a:gd name="connsiteX33" fmla="*/ 352644 w 3031520"/>
                  <a:gd name="connsiteY33" fmla="*/ 713387 h 1160647"/>
                  <a:gd name="connsiteX34" fmla="*/ 397231 w 3031520"/>
                  <a:gd name="connsiteY34" fmla="*/ 713387 h 1160647"/>
                  <a:gd name="connsiteX35" fmla="*/ 397231 w 3031520"/>
                  <a:gd name="connsiteY35" fmla="*/ 712036 h 1160647"/>
                  <a:gd name="connsiteX36" fmla="*/ 397231 w 3031520"/>
                  <a:gd name="connsiteY36" fmla="*/ 702578 h 1160647"/>
                  <a:gd name="connsiteX37" fmla="*/ 398245 w 3031520"/>
                  <a:gd name="connsiteY37" fmla="*/ 702578 h 1160647"/>
                  <a:gd name="connsiteX38" fmla="*/ 405338 w 3031520"/>
                  <a:gd name="connsiteY38" fmla="*/ 702578 h 1160647"/>
                  <a:gd name="connsiteX39" fmla="*/ 405338 w 3031520"/>
                  <a:gd name="connsiteY39" fmla="*/ 700687 h 1160647"/>
                  <a:gd name="connsiteX40" fmla="*/ 405338 w 3031520"/>
                  <a:gd name="connsiteY40" fmla="*/ 687446 h 1160647"/>
                  <a:gd name="connsiteX41" fmla="*/ 406098 w 3031520"/>
                  <a:gd name="connsiteY41" fmla="*/ 687446 h 1160647"/>
                  <a:gd name="connsiteX42" fmla="*/ 411418 w 3031520"/>
                  <a:gd name="connsiteY42" fmla="*/ 687446 h 1160647"/>
                  <a:gd name="connsiteX43" fmla="*/ 411418 w 3031520"/>
                  <a:gd name="connsiteY43" fmla="*/ 686365 h 1160647"/>
                  <a:gd name="connsiteX44" fmla="*/ 411418 w 3031520"/>
                  <a:gd name="connsiteY44" fmla="*/ 678798 h 1160647"/>
                  <a:gd name="connsiteX45" fmla="*/ 413445 w 3031520"/>
                  <a:gd name="connsiteY45" fmla="*/ 678798 h 1160647"/>
                  <a:gd name="connsiteX46" fmla="*/ 427632 w 3031520"/>
                  <a:gd name="connsiteY46" fmla="*/ 678798 h 1160647"/>
                  <a:gd name="connsiteX47" fmla="*/ 427632 w 3031520"/>
                  <a:gd name="connsiteY47" fmla="*/ 679879 h 1160647"/>
                  <a:gd name="connsiteX48" fmla="*/ 427632 w 3031520"/>
                  <a:gd name="connsiteY48" fmla="*/ 687446 h 1160647"/>
                  <a:gd name="connsiteX49" fmla="*/ 449925 w 3031520"/>
                  <a:gd name="connsiteY49" fmla="*/ 687446 h 1160647"/>
                  <a:gd name="connsiteX50" fmla="*/ 449925 w 3031520"/>
                  <a:gd name="connsiteY50" fmla="*/ 685554 h 1160647"/>
                  <a:gd name="connsiteX51" fmla="*/ 449925 w 3031520"/>
                  <a:gd name="connsiteY51" fmla="*/ 672313 h 1160647"/>
                  <a:gd name="connsiteX52" fmla="*/ 451699 w 3031520"/>
                  <a:gd name="connsiteY52" fmla="*/ 672313 h 1160647"/>
                  <a:gd name="connsiteX53" fmla="*/ 464112 w 3031520"/>
                  <a:gd name="connsiteY53" fmla="*/ 672313 h 1160647"/>
                  <a:gd name="connsiteX54" fmla="*/ 464112 w 3031520"/>
                  <a:gd name="connsiteY54" fmla="*/ 696093 h 1160647"/>
                  <a:gd name="connsiteX55" fmla="*/ 465126 w 3031520"/>
                  <a:gd name="connsiteY55" fmla="*/ 696093 h 1160647"/>
                  <a:gd name="connsiteX56" fmla="*/ 472219 w 3031520"/>
                  <a:gd name="connsiteY56" fmla="*/ 696093 h 1160647"/>
                  <a:gd name="connsiteX57" fmla="*/ 472219 w 3031520"/>
                  <a:gd name="connsiteY57" fmla="*/ 695012 h 1160647"/>
                  <a:gd name="connsiteX58" fmla="*/ 472219 w 3031520"/>
                  <a:gd name="connsiteY58" fmla="*/ 687446 h 1160647"/>
                  <a:gd name="connsiteX59" fmla="*/ 473992 w 3031520"/>
                  <a:gd name="connsiteY59" fmla="*/ 687446 h 1160647"/>
                  <a:gd name="connsiteX60" fmla="*/ 486406 w 3031520"/>
                  <a:gd name="connsiteY60" fmla="*/ 687446 h 1160647"/>
                  <a:gd name="connsiteX61" fmla="*/ 486406 w 3031520"/>
                  <a:gd name="connsiteY61" fmla="*/ 713387 h 1160647"/>
                  <a:gd name="connsiteX62" fmla="*/ 488433 w 3031520"/>
                  <a:gd name="connsiteY62" fmla="*/ 713387 h 1160647"/>
                  <a:gd name="connsiteX63" fmla="*/ 502619 w 3031520"/>
                  <a:gd name="connsiteY63" fmla="*/ 713387 h 1160647"/>
                  <a:gd name="connsiteX64" fmla="*/ 502619 w 3031520"/>
                  <a:gd name="connsiteY64" fmla="*/ 715008 h 1160647"/>
                  <a:gd name="connsiteX65" fmla="*/ 502619 w 3031520"/>
                  <a:gd name="connsiteY65" fmla="*/ 726358 h 1160647"/>
                  <a:gd name="connsiteX66" fmla="*/ 503379 w 3031520"/>
                  <a:gd name="connsiteY66" fmla="*/ 726358 h 1160647"/>
                  <a:gd name="connsiteX67" fmla="*/ 508700 w 3031520"/>
                  <a:gd name="connsiteY67" fmla="*/ 726358 h 1160647"/>
                  <a:gd name="connsiteX68" fmla="*/ 508700 w 3031520"/>
                  <a:gd name="connsiteY68" fmla="*/ 725547 h 1160647"/>
                  <a:gd name="connsiteX69" fmla="*/ 508700 w 3031520"/>
                  <a:gd name="connsiteY69" fmla="*/ 719872 h 1160647"/>
                  <a:gd name="connsiteX70" fmla="*/ 539100 w 3031520"/>
                  <a:gd name="connsiteY70" fmla="*/ 719872 h 1160647"/>
                  <a:gd name="connsiteX71" fmla="*/ 539100 w 3031520"/>
                  <a:gd name="connsiteY71" fmla="*/ 743652 h 1160647"/>
                  <a:gd name="connsiteX72" fmla="*/ 540113 w 3031520"/>
                  <a:gd name="connsiteY72" fmla="*/ 743652 h 1160647"/>
                  <a:gd name="connsiteX73" fmla="*/ 547207 w 3031520"/>
                  <a:gd name="connsiteY73" fmla="*/ 743652 h 1160647"/>
                  <a:gd name="connsiteX74" fmla="*/ 547207 w 3031520"/>
                  <a:gd name="connsiteY74" fmla="*/ 744733 h 1160647"/>
                  <a:gd name="connsiteX75" fmla="*/ 547207 w 3031520"/>
                  <a:gd name="connsiteY75" fmla="*/ 752299 h 1160647"/>
                  <a:gd name="connsiteX76" fmla="*/ 547967 w 3031520"/>
                  <a:gd name="connsiteY76" fmla="*/ 752299 h 1160647"/>
                  <a:gd name="connsiteX77" fmla="*/ 553287 w 3031520"/>
                  <a:gd name="connsiteY77" fmla="*/ 752299 h 1160647"/>
                  <a:gd name="connsiteX78" fmla="*/ 553287 w 3031520"/>
                  <a:gd name="connsiteY78" fmla="*/ 750137 h 1160647"/>
                  <a:gd name="connsiteX79" fmla="*/ 553287 w 3031520"/>
                  <a:gd name="connsiteY79" fmla="*/ 735005 h 1160647"/>
                  <a:gd name="connsiteX80" fmla="*/ 554300 w 3031520"/>
                  <a:gd name="connsiteY80" fmla="*/ 735005 h 1160647"/>
                  <a:gd name="connsiteX81" fmla="*/ 561394 w 3031520"/>
                  <a:gd name="connsiteY81" fmla="*/ 735005 h 1160647"/>
                  <a:gd name="connsiteX82" fmla="*/ 561394 w 3031520"/>
                  <a:gd name="connsiteY82" fmla="*/ 736086 h 1160647"/>
                  <a:gd name="connsiteX83" fmla="*/ 561394 w 3031520"/>
                  <a:gd name="connsiteY83" fmla="*/ 743652 h 1160647"/>
                  <a:gd name="connsiteX84" fmla="*/ 566714 w 3031520"/>
                  <a:gd name="connsiteY84" fmla="*/ 741659 h 1160647"/>
                  <a:gd name="connsiteX85" fmla="*/ 567474 w 3031520"/>
                  <a:gd name="connsiteY85" fmla="*/ 740679 h 1160647"/>
                  <a:gd name="connsiteX86" fmla="*/ 567474 w 3031520"/>
                  <a:gd name="connsiteY86" fmla="*/ 735005 h 1160647"/>
                  <a:gd name="connsiteX87" fmla="*/ 605981 w 3031520"/>
                  <a:gd name="connsiteY87" fmla="*/ 735005 h 1160647"/>
                  <a:gd name="connsiteX88" fmla="*/ 605981 w 3031520"/>
                  <a:gd name="connsiteY88" fmla="*/ 758784 h 1160647"/>
                  <a:gd name="connsiteX89" fmla="*/ 608007 w 3031520"/>
                  <a:gd name="connsiteY89" fmla="*/ 758784 h 1160647"/>
                  <a:gd name="connsiteX90" fmla="*/ 622194 w 3031520"/>
                  <a:gd name="connsiteY90" fmla="*/ 758784 h 1160647"/>
                  <a:gd name="connsiteX91" fmla="*/ 622194 w 3031520"/>
                  <a:gd name="connsiteY91" fmla="*/ 759865 h 1160647"/>
                  <a:gd name="connsiteX92" fmla="*/ 622194 w 3031520"/>
                  <a:gd name="connsiteY92" fmla="*/ 767431 h 1160647"/>
                  <a:gd name="connsiteX93" fmla="*/ 623968 w 3031520"/>
                  <a:gd name="connsiteY93" fmla="*/ 767431 h 1160647"/>
                  <a:gd name="connsiteX94" fmla="*/ 636381 w 3031520"/>
                  <a:gd name="connsiteY94" fmla="*/ 767431 h 1160647"/>
                  <a:gd name="connsiteX95" fmla="*/ 636381 w 3031520"/>
                  <a:gd name="connsiteY95" fmla="*/ 743652 h 1160647"/>
                  <a:gd name="connsiteX96" fmla="*/ 637394 w 3031520"/>
                  <a:gd name="connsiteY96" fmla="*/ 743652 h 1160647"/>
                  <a:gd name="connsiteX97" fmla="*/ 644488 w 3031520"/>
                  <a:gd name="connsiteY97" fmla="*/ 743652 h 1160647"/>
                  <a:gd name="connsiteX98" fmla="*/ 644488 w 3031520"/>
                  <a:gd name="connsiteY98" fmla="*/ 711225 h 1160647"/>
                  <a:gd name="connsiteX99" fmla="*/ 645501 w 3031520"/>
                  <a:gd name="connsiteY99" fmla="*/ 711225 h 1160647"/>
                  <a:gd name="connsiteX100" fmla="*/ 652595 w 3031520"/>
                  <a:gd name="connsiteY100" fmla="*/ 711225 h 1160647"/>
                  <a:gd name="connsiteX101" fmla="*/ 652595 w 3031520"/>
                  <a:gd name="connsiteY101" fmla="*/ 709334 h 1160647"/>
                  <a:gd name="connsiteX102" fmla="*/ 652595 w 3031520"/>
                  <a:gd name="connsiteY102" fmla="*/ 696093 h 1160647"/>
                  <a:gd name="connsiteX103" fmla="*/ 651328 w 3031520"/>
                  <a:gd name="connsiteY103" fmla="*/ 694471 h 1160647"/>
                  <a:gd name="connsiteX104" fmla="*/ 656648 w 3031520"/>
                  <a:gd name="connsiteY104" fmla="*/ 683122 h 1160647"/>
                  <a:gd name="connsiteX105" fmla="*/ 664755 w 3031520"/>
                  <a:gd name="connsiteY105" fmla="*/ 711225 h 1160647"/>
                  <a:gd name="connsiteX106" fmla="*/ 665515 w 3031520"/>
                  <a:gd name="connsiteY106" fmla="*/ 711225 h 1160647"/>
                  <a:gd name="connsiteX107" fmla="*/ 670835 w 3031520"/>
                  <a:gd name="connsiteY107" fmla="*/ 711225 h 1160647"/>
                  <a:gd name="connsiteX108" fmla="*/ 670835 w 3031520"/>
                  <a:gd name="connsiteY108" fmla="*/ 605298 h 1160647"/>
                  <a:gd name="connsiteX109" fmla="*/ 672355 w 3031520"/>
                  <a:gd name="connsiteY109" fmla="*/ 605298 h 1160647"/>
                  <a:gd name="connsiteX110" fmla="*/ 682995 w 3031520"/>
                  <a:gd name="connsiteY110" fmla="*/ 605298 h 1160647"/>
                  <a:gd name="connsiteX111" fmla="*/ 682995 w 3031520"/>
                  <a:gd name="connsiteY111" fmla="*/ 557739 h 1160647"/>
                  <a:gd name="connsiteX112" fmla="*/ 709342 w 3031520"/>
                  <a:gd name="connsiteY112" fmla="*/ 557739 h 1160647"/>
                  <a:gd name="connsiteX113" fmla="*/ 709342 w 3031520"/>
                  <a:gd name="connsiteY113" fmla="*/ 536121 h 1160647"/>
                  <a:gd name="connsiteX114" fmla="*/ 743796 w 3031520"/>
                  <a:gd name="connsiteY114" fmla="*/ 536121 h 1160647"/>
                  <a:gd name="connsiteX115" fmla="*/ 743796 w 3031520"/>
                  <a:gd name="connsiteY115" fmla="*/ 538553 h 1160647"/>
                  <a:gd name="connsiteX116" fmla="*/ 743796 w 3031520"/>
                  <a:gd name="connsiteY116" fmla="*/ 555577 h 1160647"/>
                  <a:gd name="connsiteX117" fmla="*/ 746076 w 3031520"/>
                  <a:gd name="connsiteY117" fmla="*/ 555577 h 1160647"/>
                  <a:gd name="connsiteX118" fmla="*/ 762036 w 3031520"/>
                  <a:gd name="connsiteY118" fmla="*/ 555577 h 1160647"/>
                  <a:gd name="connsiteX119" fmla="*/ 762036 w 3031520"/>
                  <a:gd name="connsiteY119" fmla="*/ 603136 h 1160647"/>
                  <a:gd name="connsiteX120" fmla="*/ 763049 w 3031520"/>
                  <a:gd name="connsiteY120" fmla="*/ 603136 h 1160647"/>
                  <a:gd name="connsiteX121" fmla="*/ 770143 w 3031520"/>
                  <a:gd name="connsiteY121" fmla="*/ 603136 h 1160647"/>
                  <a:gd name="connsiteX122" fmla="*/ 784330 w 3031520"/>
                  <a:gd name="connsiteY122" fmla="*/ 607460 h 1160647"/>
                  <a:gd name="connsiteX123" fmla="*/ 784330 w 3031520"/>
                  <a:gd name="connsiteY123" fmla="*/ 646372 h 1160647"/>
                  <a:gd name="connsiteX124" fmla="*/ 785343 w 3031520"/>
                  <a:gd name="connsiteY124" fmla="*/ 646372 h 1160647"/>
                  <a:gd name="connsiteX125" fmla="*/ 792436 w 3031520"/>
                  <a:gd name="connsiteY125" fmla="*/ 646372 h 1160647"/>
                  <a:gd name="connsiteX126" fmla="*/ 792436 w 3031520"/>
                  <a:gd name="connsiteY126" fmla="*/ 647993 h 1160647"/>
                  <a:gd name="connsiteX127" fmla="*/ 792436 w 3031520"/>
                  <a:gd name="connsiteY127" fmla="*/ 659342 h 1160647"/>
                  <a:gd name="connsiteX128" fmla="*/ 794463 w 3031520"/>
                  <a:gd name="connsiteY128" fmla="*/ 659342 h 1160647"/>
                  <a:gd name="connsiteX129" fmla="*/ 808650 w 3031520"/>
                  <a:gd name="connsiteY129" fmla="*/ 659342 h 1160647"/>
                  <a:gd name="connsiteX130" fmla="*/ 814730 w 3031520"/>
                  <a:gd name="connsiteY130" fmla="*/ 665828 h 1160647"/>
                  <a:gd name="connsiteX131" fmla="*/ 814730 w 3031520"/>
                  <a:gd name="connsiteY131" fmla="*/ 687446 h 1160647"/>
                  <a:gd name="connsiteX132" fmla="*/ 817010 w 3031520"/>
                  <a:gd name="connsiteY132" fmla="*/ 687446 h 1160647"/>
                  <a:gd name="connsiteX133" fmla="*/ 832970 w 3031520"/>
                  <a:gd name="connsiteY133" fmla="*/ 687446 h 1160647"/>
                  <a:gd name="connsiteX134" fmla="*/ 832970 w 3031520"/>
                  <a:gd name="connsiteY134" fmla="*/ 688526 h 1160647"/>
                  <a:gd name="connsiteX135" fmla="*/ 832970 w 3031520"/>
                  <a:gd name="connsiteY135" fmla="*/ 696093 h 1160647"/>
                  <a:gd name="connsiteX136" fmla="*/ 834237 w 3031520"/>
                  <a:gd name="connsiteY136" fmla="*/ 696093 h 1160647"/>
                  <a:gd name="connsiteX137" fmla="*/ 843104 w 3031520"/>
                  <a:gd name="connsiteY137" fmla="*/ 696093 h 1160647"/>
                  <a:gd name="connsiteX138" fmla="*/ 843104 w 3031520"/>
                  <a:gd name="connsiteY138" fmla="*/ 698254 h 1160647"/>
                  <a:gd name="connsiteX139" fmla="*/ 843104 w 3031520"/>
                  <a:gd name="connsiteY139" fmla="*/ 713387 h 1160647"/>
                  <a:gd name="connsiteX140" fmla="*/ 847157 w 3031520"/>
                  <a:gd name="connsiteY140" fmla="*/ 711495 h 1160647"/>
                  <a:gd name="connsiteX141" fmla="*/ 847157 w 3031520"/>
                  <a:gd name="connsiteY141" fmla="*/ 698254 h 1160647"/>
                  <a:gd name="connsiteX142" fmla="*/ 848170 w 3031520"/>
                  <a:gd name="connsiteY142" fmla="*/ 698254 h 1160647"/>
                  <a:gd name="connsiteX143" fmla="*/ 855264 w 3031520"/>
                  <a:gd name="connsiteY143" fmla="*/ 698254 h 1160647"/>
                  <a:gd name="connsiteX144" fmla="*/ 855264 w 3031520"/>
                  <a:gd name="connsiteY144" fmla="*/ 699876 h 1160647"/>
                  <a:gd name="connsiteX145" fmla="*/ 855264 w 3031520"/>
                  <a:gd name="connsiteY145" fmla="*/ 711225 h 1160647"/>
                  <a:gd name="connsiteX146" fmla="*/ 856024 w 3031520"/>
                  <a:gd name="connsiteY146" fmla="*/ 711225 h 1160647"/>
                  <a:gd name="connsiteX147" fmla="*/ 861344 w 3031520"/>
                  <a:gd name="connsiteY147" fmla="*/ 711225 h 1160647"/>
                  <a:gd name="connsiteX148" fmla="*/ 909984 w 3031520"/>
                  <a:gd name="connsiteY148" fmla="*/ 706902 h 1160647"/>
                  <a:gd name="connsiteX149" fmla="*/ 909984 w 3031520"/>
                  <a:gd name="connsiteY149" fmla="*/ 708253 h 1160647"/>
                  <a:gd name="connsiteX150" fmla="*/ 909984 w 3031520"/>
                  <a:gd name="connsiteY150" fmla="*/ 717710 h 1160647"/>
                  <a:gd name="connsiteX151" fmla="*/ 910744 w 3031520"/>
                  <a:gd name="connsiteY151" fmla="*/ 717710 h 1160647"/>
                  <a:gd name="connsiteX152" fmla="*/ 916065 w 3031520"/>
                  <a:gd name="connsiteY152" fmla="*/ 717710 h 1160647"/>
                  <a:gd name="connsiteX153" fmla="*/ 916065 w 3031520"/>
                  <a:gd name="connsiteY153" fmla="*/ 719872 h 1160647"/>
                  <a:gd name="connsiteX154" fmla="*/ 916065 w 3031520"/>
                  <a:gd name="connsiteY154" fmla="*/ 735005 h 1160647"/>
                  <a:gd name="connsiteX155" fmla="*/ 918091 w 3031520"/>
                  <a:gd name="connsiteY155" fmla="*/ 733654 h 1160647"/>
                  <a:gd name="connsiteX156" fmla="*/ 932278 w 3031520"/>
                  <a:gd name="connsiteY156" fmla="*/ 724196 h 1160647"/>
                  <a:gd name="connsiteX157" fmla="*/ 938358 w 3031520"/>
                  <a:gd name="connsiteY157" fmla="*/ 683122 h 1160647"/>
                  <a:gd name="connsiteX158" fmla="*/ 939118 w 3031520"/>
                  <a:gd name="connsiteY158" fmla="*/ 682852 h 1160647"/>
                  <a:gd name="connsiteX159" fmla="*/ 944438 w 3031520"/>
                  <a:gd name="connsiteY159" fmla="*/ 680960 h 1160647"/>
                  <a:gd name="connsiteX160" fmla="*/ 946465 w 3031520"/>
                  <a:gd name="connsiteY160" fmla="*/ 611783 h 1160647"/>
                  <a:gd name="connsiteX161" fmla="*/ 948492 w 3031520"/>
                  <a:gd name="connsiteY161" fmla="*/ 680960 h 1160647"/>
                  <a:gd name="connsiteX162" fmla="*/ 949252 w 3031520"/>
                  <a:gd name="connsiteY162" fmla="*/ 681230 h 1160647"/>
                  <a:gd name="connsiteX163" fmla="*/ 954572 w 3031520"/>
                  <a:gd name="connsiteY163" fmla="*/ 683122 h 1160647"/>
                  <a:gd name="connsiteX164" fmla="*/ 954572 w 3031520"/>
                  <a:gd name="connsiteY164" fmla="*/ 596651 h 1160647"/>
                  <a:gd name="connsiteX165" fmla="*/ 958625 w 3031520"/>
                  <a:gd name="connsiteY165" fmla="*/ 564224 h 1160647"/>
                  <a:gd name="connsiteX166" fmla="*/ 997132 w 3031520"/>
                  <a:gd name="connsiteY166" fmla="*/ 564224 h 1160647"/>
                  <a:gd name="connsiteX167" fmla="*/ 997132 w 3031520"/>
                  <a:gd name="connsiteY167" fmla="*/ 596651 h 1160647"/>
                  <a:gd name="connsiteX168" fmla="*/ 997892 w 3031520"/>
                  <a:gd name="connsiteY168" fmla="*/ 596651 h 1160647"/>
                  <a:gd name="connsiteX169" fmla="*/ 1003212 w 3031520"/>
                  <a:gd name="connsiteY169" fmla="*/ 596651 h 1160647"/>
                  <a:gd name="connsiteX170" fmla="*/ 1003212 w 3031520"/>
                  <a:gd name="connsiteY170" fmla="*/ 514503 h 1160647"/>
                  <a:gd name="connsiteX171" fmla="*/ 1004986 w 3031520"/>
                  <a:gd name="connsiteY171" fmla="*/ 514503 h 1160647"/>
                  <a:gd name="connsiteX172" fmla="*/ 1017399 w 3031520"/>
                  <a:gd name="connsiteY172" fmla="*/ 514503 h 1160647"/>
                  <a:gd name="connsiteX173" fmla="*/ 1017399 w 3031520"/>
                  <a:gd name="connsiteY173" fmla="*/ 512612 h 1160647"/>
                  <a:gd name="connsiteX174" fmla="*/ 1017399 w 3031520"/>
                  <a:gd name="connsiteY174" fmla="*/ 499371 h 1160647"/>
                  <a:gd name="connsiteX175" fmla="*/ 1039693 w 3031520"/>
                  <a:gd name="connsiteY175" fmla="*/ 499371 h 1160647"/>
                  <a:gd name="connsiteX176" fmla="*/ 1039693 w 3031520"/>
                  <a:gd name="connsiteY176" fmla="*/ 498290 h 1160647"/>
                  <a:gd name="connsiteX177" fmla="*/ 1039693 w 3031520"/>
                  <a:gd name="connsiteY177" fmla="*/ 490724 h 1160647"/>
                  <a:gd name="connsiteX178" fmla="*/ 1041466 w 3031520"/>
                  <a:gd name="connsiteY178" fmla="*/ 490724 h 1160647"/>
                  <a:gd name="connsiteX179" fmla="*/ 1053880 w 3031520"/>
                  <a:gd name="connsiteY179" fmla="*/ 490724 h 1160647"/>
                  <a:gd name="connsiteX180" fmla="*/ 1053880 w 3031520"/>
                  <a:gd name="connsiteY180" fmla="*/ 491805 h 1160647"/>
                  <a:gd name="connsiteX181" fmla="*/ 1053880 w 3031520"/>
                  <a:gd name="connsiteY181" fmla="*/ 499371 h 1160647"/>
                  <a:gd name="connsiteX182" fmla="*/ 1054640 w 3031520"/>
                  <a:gd name="connsiteY182" fmla="*/ 499371 h 1160647"/>
                  <a:gd name="connsiteX183" fmla="*/ 1059960 w 3031520"/>
                  <a:gd name="connsiteY183" fmla="*/ 499371 h 1160647"/>
                  <a:gd name="connsiteX184" fmla="*/ 1070093 w 3031520"/>
                  <a:gd name="connsiteY184" fmla="*/ 495047 h 1160647"/>
                  <a:gd name="connsiteX185" fmla="*/ 1074146 w 3031520"/>
                  <a:gd name="connsiteY185" fmla="*/ 498290 h 1160647"/>
                  <a:gd name="connsiteX186" fmla="*/ 1074146 w 3031520"/>
                  <a:gd name="connsiteY186" fmla="*/ 490724 h 1160647"/>
                  <a:gd name="connsiteX187" fmla="*/ 1076426 w 3031520"/>
                  <a:gd name="connsiteY187" fmla="*/ 490724 h 1160647"/>
                  <a:gd name="connsiteX188" fmla="*/ 1092387 w 3031520"/>
                  <a:gd name="connsiteY188" fmla="*/ 490724 h 1160647"/>
                  <a:gd name="connsiteX189" fmla="*/ 1092387 w 3031520"/>
                  <a:gd name="connsiteY189" fmla="*/ 491805 h 1160647"/>
                  <a:gd name="connsiteX190" fmla="*/ 1092387 w 3031520"/>
                  <a:gd name="connsiteY190" fmla="*/ 499371 h 1160647"/>
                  <a:gd name="connsiteX191" fmla="*/ 1122787 w 3031520"/>
                  <a:gd name="connsiteY191" fmla="*/ 499371 h 1160647"/>
                  <a:gd name="connsiteX192" fmla="*/ 1122787 w 3031520"/>
                  <a:gd name="connsiteY192" fmla="*/ 500992 h 1160647"/>
                  <a:gd name="connsiteX193" fmla="*/ 1122787 w 3031520"/>
                  <a:gd name="connsiteY193" fmla="*/ 512342 h 1160647"/>
                  <a:gd name="connsiteX194" fmla="*/ 1149134 w 3031520"/>
                  <a:gd name="connsiteY194" fmla="*/ 512342 h 1160647"/>
                  <a:gd name="connsiteX195" fmla="*/ 1149134 w 3031520"/>
                  <a:gd name="connsiteY195" fmla="*/ 542606 h 1160647"/>
                  <a:gd name="connsiteX196" fmla="*/ 1149894 w 3031520"/>
                  <a:gd name="connsiteY196" fmla="*/ 542606 h 1160647"/>
                  <a:gd name="connsiteX197" fmla="*/ 1155214 w 3031520"/>
                  <a:gd name="connsiteY197" fmla="*/ 542606 h 1160647"/>
                  <a:gd name="connsiteX198" fmla="*/ 1155214 w 3031520"/>
                  <a:gd name="connsiteY198" fmla="*/ 543687 h 1160647"/>
                  <a:gd name="connsiteX199" fmla="*/ 1155214 w 3031520"/>
                  <a:gd name="connsiteY199" fmla="*/ 551254 h 1160647"/>
                  <a:gd name="connsiteX200" fmla="*/ 1159268 w 3031520"/>
                  <a:gd name="connsiteY200" fmla="*/ 581518 h 1160647"/>
                  <a:gd name="connsiteX201" fmla="*/ 1160028 w 3031520"/>
                  <a:gd name="connsiteY201" fmla="*/ 581518 h 1160647"/>
                  <a:gd name="connsiteX202" fmla="*/ 1165348 w 3031520"/>
                  <a:gd name="connsiteY202" fmla="*/ 581518 h 1160647"/>
                  <a:gd name="connsiteX203" fmla="*/ 1165348 w 3031520"/>
                  <a:gd name="connsiteY203" fmla="*/ 582329 h 1160647"/>
                  <a:gd name="connsiteX204" fmla="*/ 1165348 w 3031520"/>
                  <a:gd name="connsiteY204" fmla="*/ 588004 h 1160647"/>
                  <a:gd name="connsiteX205" fmla="*/ 1166361 w 3031520"/>
                  <a:gd name="connsiteY205" fmla="*/ 588004 h 1160647"/>
                  <a:gd name="connsiteX206" fmla="*/ 1173454 w 3031520"/>
                  <a:gd name="connsiteY206" fmla="*/ 588004 h 1160647"/>
                  <a:gd name="connsiteX207" fmla="*/ 1173454 w 3031520"/>
                  <a:gd name="connsiteY207" fmla="*/ 618269 h 1160647"/>
                  <a:gd name="connsiteX208" fmla="*/ 1175481 w 3031520"/>
                  <a:gd name="connsiteY208" fmla="*/ 618269 h 1160647"/>
                  <a:gd name="connsiteX209" fmla="*/ 1189668 w 3031520"/>
                  <a:gd name="connsiteY209" fmla="*/ 618269 h 1160647"/>
                  <a:gd name="connsiteX210" fmla="*/ 1189668 w 3031520"/>
                  <a:gd name="connsiteY210" fmla="*/ 642048 h 1160647"/>
                  <a:gd name="connsiteX211" fmla="*/ 1191695 w 3031520"/>
                  <a:gd name="connsiteY211" fmla="*/ 643669 h 1160647"/>
                  <a:gd name="connsiteX212" fmla="*/ 1191695 w 3031520"/>
                  <a:gd name="connsiteY212" fmla="*/ 655019 h 1160647"/>
                  <a:gd name="connsiteX213" fmla="*/ 1192455 w 3031520"/>
                  <a:gd name="connsiteY213" fmla="*/ 655019 h 1160647"/>
                  <a:gd name="connsiteX214" fmla="*/ 1197775 w 3031520"/>
                  <a:gd name="connsiteY214" fmla="*/ 655019 h 1160647"/>
                  <a:gd name="connsiteX215" fmla="*/ 1197775 w 3031520"/>
                  <a:gd name="connsiteY215" fmla="*/ 678798 h 1160647"/>
                  <a:gd name="connsiteX216" fmla="*/ 1199041 w 3031520"/>
                  <a:gd name="connsiteY216" fmla="*/ 678798 h 1160647"/>
                  <a:gd name="connsiteX217" fmla="*/ 1207908 w 3031520"/>
                  <a:gd name="connsiteY217" fmla="*/ 678798 h 1160647"/>
                  <a:gd name="connsiteX218" fmla="*/ 1209935 w 3031520"/>
                  <a:gd name="connsiteY218" fmla="*/ 682852 h 1160647"/>
                  <a:gd name="connsiteX219" fmla="*/ 1209935 w 3031520"/>
                  <a:gd name="connsiteY219" fmla="*/ 696093 h 1160647"/>
                  <a:gd name="connsiteX220" fmla="*/ 1211455 w 3031520"/>
                  <a:gd name="connsiteY220" fmla="*/ 694201 h 1160647"/>
                  <a:gd name="connsiteX221" fmla="*/ 1222095 w 3031520"/>
                  <a:gd name="connsiteY221" fmla="*/ 680960 h 1160647"/>
                  <a:gd name="connsiteX222" fmla="*/ 1250469 w 3031520"/>
                  <a:gd name="connsiteY222" fmla="*/ 680960 h 1160647"/>
                  <a:gd name="connsiteX223" fmla="*/ 1250469 w 3031520"/>
                  <a:gd name="connsiteY223" fmla="*/ 767431 h 1160647"/>
                  <a:gd name="connsiteX224" fmla="*/ 1251229 w 3031520"/>
                  <a:gd name="connsiteY224" fmla="*/ 767431 h 1160647"/>
                  <a:gd name="connsiteX225" fmla="*/ 1256549 w 3031520"/>
                  <a:gd name="connsiteY225" fmla="*/ 767431 h 1160647"/>
                  <a:gd name="connsiteX226" fmla="*/ 1257309 w 3031520"/>
                  <a:gd name="connsiteY226" fmla="*/ 766080 h 1160647"/>
                  <a:gd name="connsiteX227" fmla="*/ 1262629 w 3031520"/>
                  <a:gd name="connsiteY227" fmla="*/ 756622 h 1160647"/>
                  <a:gd name="connsiteX228" fmla="*/ 1262629 w 3031520"/>
                  <a:gd name="connsiteY228" fmla="*/ 758514 h 1160647"/>
                  <a:gd name="connsiteX229" fmla="*/ 1262629 w 3031520"/>
                  <a:gd name="connsiteY229" fmla="*/ 771755 h 1160647"/>
                  <a:gd name="connsiteX230" fmla="*/ 1266682 w 3031520"/>
                  <a:gd name="connsiteY230" fmla="*/ 726358 h 1160647"/>
                  <a:gd name="connsiteX231" fmla="*/ 1267442 w 3031520"/>
                  <a:gd name="connsiteY231" fmla="*/ 726358 h 1160647"/>
                  <a:gd name="connsiteX232" fmla="*/ 1272762 w 3031520"/>
                  <a:gd name="connsiteY232" fmla="*/ 726358 h 1160647"/>
                  <a:gd name="connsiteX233" fmla="*/ 1272762 w 3031520"/>
                  <a:gd name="connsiteY233" fmla="*/ 661504 h 1160647"/>
                  <a:gd name="connsiteX234" fmla="*/ 1273776 w 3031520"/>
                  <a:gd name="connsiteY234" fmla="*/ 661504 h 1160647"/>
                  <a:gd name="connsiteX235" fmla="*/ 1280869 w 3031520"/>
                  <a:gd name="connsiteY235" fmla="*/ 661504 h 1160647"/>
                  <a:gd name="connsiteX236" fmla="*/ 1293029 w 3031520"/>
                  <a:gd name="connsiteY236" fmla="*/ 618269 h 1160647"/>
                  <a:gd name="connsiteX237" fmla="*/ 1294296 w 3031520"/>
                  <a:gd name="connsiteY237" fmla="*/ 618269 h 1160647"/>
                  <a:gd name="connsiteX238" fmla="*/ 1303163 w 3031520"/>
                  <a:gd name="connsiteY238" fmla="*/ 618269 h 1160647"/>
                  <a:gd name="connsiteX239" fmla="*/ 1313296 w 3031520"/>
                  <a:gd name="connsiteY239" fmla="*/ 661504 h 1160647"/>
                  <a:gd name="connsiteX240" fmla="*/ 1314309 w 3031520"/>
                  <a:gd name="connsiteY240" fmla="*/ 661504 h 1160647"/>
                  <a:gd name="connsiteX241" fmla="*/ 1321403 w 3031520"/>
                  <a:gd name="connsiteY241" fmla="*/ 661504 h 1160647"/>
                  <a:gd name="connsiteX242" fmla="*/ 1321403 w 3031520"/>
                  <a:gd name="connsiteY242" fmla="*/ 700416 h 1160647"/>
                  <a:gd name="connsiteX243" fmla="*/ 1323176 w 3031520"/>
                  <a:gd name="connsiteY243" fmla="*/ 700416 h 1160647"/>
                  <a:gd name="connsiteX244" fmla="*/ 1335590 w 3031520"/>
                  <a:gd name="connsiteY244" fmla="*/ 700416 h 1160647"/>
                  <a:gd name="connsiteX245" fmla="*/ 1335590 w 3031520"/>
                  <a:gd name="connsiteY245" fmla="*/ 702578 h 1160647"/>
                  <a:gd name="connsiteX246" fmla="*/ 1335590 w 3031520"/>
                  <a:gd name="connsiteY246" fmla="*/ 717710 h 1160647"/>
                  <a:gd name="connsiteX247" fmla="*/ 1339643 w 3031520"/>
                  <a:gd name="connsiteY247" fmla="*/ 715549 h 1160647"/>
                  <a:gd name="connsiteX248" fmla="*/ 1339643 w 3031520"/>
                  <a:gd name="connsiteY248" fmla="*/ 700416 h 1160647"/>
                  <a:gd name="connsiteX249" fmla="*/ 1341163 w 3031520"/>
                  <a:gd name="connsiteY249" fmla="*/ 700416 h 1160647"/>
                  <a:gd name="connsiteX250" fmla="*/ 1351803 w 3031520"/>
                  <a:gd name="connsiteY250" fmla="*/ 700416 h 1160647"/>
                  <a:gd name="connsiteX251" fmla="*/ 1351803 w 3031520"/>
                  <a:gd name="connsiteY251" fmla="*/ 702037 h 1160647"/>
                  <a:gd name="connsiteX252" fmla="*/ 1351803 w 3031520"/>
                  <a:gd name="connsiteY252" fmla="*/ 713387 h 1160647"/>
                  <a:gd name="connsiteX253" fmla="*/ 1382204 w 3031520"/>
                  <a:gd name="connsiteY253" fmla="*/ 713387 h 1160647"/>
                  <a:gd name="connsiteX254" fmla="*/ 1382204 w 3031520"/>
                  <a:gd name="connsiteY254" fmla="*/ 676637 h 1160647"/>
                  <a:gd name="connsiteX255" fmla="*/ 1383470 w 3031520"/>
                  <a:gd name="connsiteY255" fmla="*/ 676637 h 1160647"/>
                  <a:gd name="connsiteX256" fmla="*/ 1392337 w 3031520"/>
                  <a:gd name="connsiteY256" fmla="*/ 676637 h 1160647"/>
                  <a:gd name="connsiteX257" fmla="*/ 1392337 w 3031520"/>
                  <a:gd name="connsiteY257" fmla="*/ 698254 h 1160647"/>
                  <a:gd name="connsiteX258" fmla="*/ 1394364 w 3031520"/>
                  <a:gd name="connsiteY258" fmla="*/ 665828 h 1160647"/>
                  <a:gd name="connsiteX259" fmla="*/ 1416657 w 3031520"/>
                  <a:gd name="connsiteY259" fmla="*/ 665828 h 1160647"/>
                  <a:gd name="connsiteX260" fmla="*/ 1416657 w 3031520"/>
                  <a:gd name="connsiteY260" fmla="*/ 664206 h 1160647"/>
                  <a:gd name="connsiteX261" fmla="*/ 1416657 w 3031520"/>
                  <a:gd name="connsiteY261" fmla="*/ 652857 h 1160647"/>
                  <a:gd name="connsiteX262" fmla="*/ 1417417 w 3031520"/>
                  <a:gd name="connsiteY262" fmla="*/ 652857 h 1160647"/>
                  <a:gd name="connsiteX263" fmla="*/ 1422737 w 3031520"/>
                  <a:gd name="connsiteY263" fmla="*/ 652857 h 1160647"/>
                  <a:gd name="connsiteX264" fmla="*/ 1422737 w 3031520"/>
                  <a:gd name="connsiteY264" fmla="*/ 650966 h 1160647"/>
                  <a:gd name="connsiteX265" fmla="*/ 1422737 w 3031520"/>
                  <a:gd name="connsiteY265" fmla="*/ 637725 h 1160647"/>
                  <a:gd name="connsiteX266" fmla="*/ 1426791 w 3031520"/>
                  <a:gd name="connsiteY266" fmla="*/ 644210 h 1160647"/>
                  <a:gd name="connsiteX267" fmla="*/ 1429071 w 3031520"/>
                  <a:gd name="connsiteY267" fmla="*/ 644210 h 1160647"/>
                  <a:gd name="connsiteX268" fmla="*/ 1445031 w 3031520"/>
                  <a:gd name="connsiteY268" fmla="*/ 644210 h 1160647"/>
                  <a:gd name="connsiteX269" fmla="*/ 1445031 w 3031520"/>
                  <a:gd name="connsiteY269" fmla="*/ 643399 h 1160647"/>
                  <a:gd name="connsiteX270" fmla="*/ 1445031 w 3031520"/>
                  <a:gd name="connsiteY270" fmla="*/ 637725 h 1160647"/>
                  <a:gd name="connsiteX271" fmla="*/ 1445791 w 3031520"/>
                  <a:gd name="connsiteY271" fmla="*/ 637725 h 1160647"/>
                  <a:gd name="connsiteX272" fmla="*/ 1451111 w 3031520"/>
                  <a:gd name="connsiteY272" fmla="*/ 637725 h 1160647"/>
                  <a:gd name="connsiteX273" fmla="*/ 1451111 w 3031520"/>
                  <a:gd name="connsiteY273" fmla="*/ 639076 h 1160647"/>
                  <a:gd name="connsiteX274" fmla="*/ 1451111 w 3031520"/>
                  <a:gd name="connsiteY274" fmla="*/ 648534 h 1160647"/>
                  <a:gd name="connsiteX275" fmla="*/ 1489618 w 3031520"/>
                  <a:gd name="connsiteY275" fmla="*/ 648534 h 1160647"/>
                  <a:gd name="connsiteX276" fmla="*/ 1489618 w 3031520"/>
                  <a:gd name="connsiteY276" fmla="*/ 786887 h 1160647"/>
                  <a:gd name="connsiteX277" fmla="*/ 1491138 w 3031520"/>
                  <a:gd name="connsiteY277" fmla="*/ 786887 h 1160647"/>
                  <a:gd name="connsiteX278" fmla="*/ 1501778 w 3031520"/>
                  <a:gd name="connsiteY278" fmla="*/ 786887 h 1160647"/>
                  <a:gd name="connsiteX279" fmla="*/ 1501778 w 3031520"/>
                  <a:gd name="connsiteY279" fmla="*/ 773917 h 1160647"/>
                  <a:gd name="connsiteX280" fmla="*/ 1505832 w 3031520"/>
                  <a:gd name="connsiteY280" fmla="*/ 773917 h 1160647"/>
                  <a:gd name="connsiteX281" fmla="*/ 1505832 w 3031520"/>
                  <a:gd name="connsiteY281" fmla="*/ 786887 h 1160647"/>
                  <a:gd name="connsiteX282" fmla="*/ 1536232 w 3031520"/>
                  <a:gd name="connsiteY282" fmla="*/ 786887 h 1160647"/>
                  <a:gd name="connsiteX283" fmla="*/ 1536232 w 3031520"/>
                  <a:gd name="connsiteY283" fmla="*/ 756622 h 1160647"/>
                  <a:gd name="connsiteX284" fmla="*/ 1548392 w 3031520"/>
                  <a:gd name="connsiteY284" fmla="*/ 756622 h 1160647"/>
                  <a:gd name="connsiteX285" fmla="*/ 1560552 w 3031520"/>
                  <a:gd name="connsiteY285" fmla="*/ 754461 h 1160647"/>
                  <a:gd name="connsiteX286" fmla="*/ 1564606 w 3031520"/>
                  <a:gd name="connsiteY286" fmla="*/ 756622 h 1160647"/>
                  <a:gd name="connsiteX287" fmla="*/ 1574739 w 3031520"/>
                  <a:gd name="connsiteY287" fmla="*/ 756622 h 1160647"/>
                  <a:gd name="connsiteX288" fmla="*/ 1574739 w 3031520"/>
                  <a:gd name="connsiteY288" fmla="*/ 786887 h 1160647"/>
                  <a:gd name="connsiteX289" fmla="*/ 1582846 w 3031520"/>
                  <a:gd name="connsiteY289" fmla="*/ 786887 h 1160647"/>
                  <a:gd name="connsiteX290" fmla="*/ 1582846 w 3031520"/>
                  <a:gd name="connsiteY290" fmla="*/ 804182 h 1160647"/>
                  <a:gd name="connsiteX291" fmla="*/ 1592182 w 3031520"/>
                  <a:gd name="connsiteY291" fmla="*/ 805087 h 1160647"/>
                  <a:gd name="connsiteX292" fmla="*/ 1605140 w 3031520"/>
                  <a:gd name="connsiteY292" fmla="*/ 805087 h 1160647"/>
                  <a:gd name="connsiteX293" fmla="*/ 1605140 w 3031520"/>
                  <a:gd name="connsiteY293" fmla="*/ 789049 h 1160647"/>
                  <a:gd name="connsiteX294" fmla="*/ 1673096 w 3031520"/>
                  <a:gd name="connsiteY294" fmla="*/ 789049 h 1160647"/>
                  <a:gd name="connsiteX295" fmla="*/ 1673096 w 3031520"/>
                  <a:gd name="connsiteY295" fmla="*/ 703796 h 1160647"/>
                  <a:gd name="connsiteX296" fmla="*/ 1745104 w 3031520"/>
                  <a:gd name="connsiteY296" fmla="*/ 703796 h 1160647"/>
                  <a:gd name="connsiteX297" fmla="*/ 1745104 w 3031520"/>
                  <a:gd name="connsiteY297" fmla="*/ 782564 h 1160647"/>
                  <a:gd name="connsiteX298" fmla="*/ 1747008 w 3031520"/>
                  <a:gd name="connsiteY298" fmla="*/ 782564 h 1160647"/>
                  <a:gd name="connsiteX299" fmla="*/ 1748250 w 3031520"/>
                  <a:gd name="connsiteY299" fmla="*/ 805087 h 1160647"/>
                  <a:gd name="connsiteX300" fmla="*/ 1757926 w 3031520"/>
                  <a:gd name="connsiteY300" fmla="*/ 805087 h 1160647"/>
                  <a:gd name="connsiteX301" fmla="*/ 1759168 w 3031520"/>
                  <a:gd name="connsiteY301" fmla="*/ 782564 h 1160647"/>
                  <a:gd name="connsiteX302" fmla="*/ 1765248 w 3031520"/>
                  <a:gd name="connsiteY302" fmla="*/ 782564 h 1160647"/>
                  <a:gd name="connsiteX303" fmla="*/ 1766490 w 3031520"/>
                  <a:gd name="connsiteY303" fmla="*/ 805087 h 1160647"/>
                  <a:gd name="connsiteX304" fmla="*/ 1817112 w 3031520"/>
                  <a:gd name="connsiteY304" fmla="*/ 805087 h 1160647"/>
                  <a:gd name="connsiteX305" fmla="*/ 1817112 w 3031520"/>
                  <a:gd name="connsiteY305" fmla="*/ 642059 h 1160647"/>
                  <a:gd name="connsiteX306" fmla="*/ 2014439 w 3031520"/>
                  <a:gd name="connsiteY306" fmla="*/ 642059 h 1160647"/>
                  <a:gd name="connsiteX307" fmla="*/ 2014439 w 3031520"/>
                  <a:gd name="connsiteY307" fmla="*/ 805087 h 1160647"/>
                  <a:gd name="connsiteX308" fmla="*/ 2033136 w 3031520"/>
                  <a:gd name="connsiteY308" fmla="*/ 805087 h 1160647"/>
                  <a:gd name="connsiteX309" fmla="*/ 2033136 w 3031520"/>
                  <a:gd name="connsiteY309" fmla="*/ 722394 h 1160647"/>
                  <a:gd name="connsiteX310" fmla="*/ 2128256 w 3031520"/>
                  <a:gd name="connsiteY310" fmla="*/ 722394 h 1160647"/>
                  <a:gd name="connsiteX311" fmla="*/ 2140186 w 3031520"/>
                  <a:gd name="connsiteY311" fmla="*/ 404253 h 1160647"/>
                  <a:gd name="connsiteX312" fmla="*/ 2128026 w 3031520"/>
                  <a:gd name="connsiteY312" fmla="*/ 382635 h 1160647"/>
                  <a:gd name="connsiteX313" fmla="*/ 2121946 w 3031520"/>
                  <a:gd name="connsiteY313" fmla="*/ 378311 h 1160647"/>
                  <a:gd name="connsiteX314" fmla="*/ 2130053 w 3031520"/>
                  <a:gd name="connsiteY314" fmla="*/ 354532 h 1160647"/>
                  <a:gd name="connsiteX315" fmla="*/ 2130053 w 3031520"/>
                  <a:gd name="connsiteY315" fmla="*/ 337238 h 1160647"/>
                  <a:gd name="connsiteX316" fmla="*/ 2144240 w 3031520"/>
                  <a:gd name="connsiteY316" fmla="*/ 337238 h 1160647"/>
                  <a:gd name="connsiteX317" fmla="*/ 2144240 w 3031520"/>
                  <a:gd name="connsiteY317" fmla="*/ 315620 h 1160647"/>
                  <a:gd name="connsiteX318" fmla="*/ 2146266 w 3031520"/>
                  <a:gd name="connsiteY318" fmla="*/ 311296 h 1160647"/>
                  <a:gd name="connsiteX319" fmla="*/ 2146266 w 3031520"/>
                  <a:gd name="connsiteY319" fmla="*/ 233472 h 1160647"/>
                  <a:gd name="connsiteX320" fmla="*/ 2144240 w 3031520"/>
                  <a:gd name="connsiteY320" fmla="*/ 226987 h 1160647"/>
                  <a:gd name="connsiteX321" fmla="*/ 2150320 w 3031520"/>
                  <a:gd name="connsiteY321" fmla="*/ 220501 h 1160647"/>
                  <a:gd name="connsiteX322" fmla="*/ 2150320 w 3031520"/>
                  <a:gd name="connsiteY322" fmla="*/ 162133 h 1160647"/>
                  <a:gd name="connsiteX323" fmla="*/ 2152346 w 3031520"/>
                  <a:gd name="connsiteY323" fmla="*/ 157810 h 1160647"/>
                  <a:gd name="connsiteX324" fmla="*/ 2152346 w 3031520"/>
                  <a:gd name="connsiteY324" fmla="*/ 101604 h 1160647"/>
                  <a:gd name="connsiteX325" fmla="*/ 2154373 w 3031520"/>
                  <a:gd name="connsiteY325" fmla="*/ 82148 h 1160647"/>
                  <a:gd name="connsiteX326" fmla="*/ 2158427 w 3031520"/>
                  <a:gd name="connsiteY326" fmla="*/ 99442 h 1160647"/>
                  <a:gd name="connsiteX327" fmla="*/ 2160453 w 3031520"/>
                  <a:gd name="connsiteY327" fmla="*/ 157810 h 1160647"/>
                  <a:gd name="connsiteX328" fmla="*/ 2162480 w 3031520"/>
                  <a:gd name="connsiteY328" fmla="*/ 220501 h 1160647"/>
                  <a:gd name="connsiteX329" fmla="*/ 2168560 w 3031520"/>
                  <a:gd name="connsiteY329" fmla="*/ 226987 h 1160647"/>
                  <a:gd name="connsiteX330" fmla="*/ 2166533 w 3031520"/>
                  <a:gd name="connsiteY330" fmla="*/ 233472 h 1160647"/>
                  <a:gd name="connsiteX331" fmla="*/ 2166533 w 3031520"/>
                  <a:gd name="connsiteY331" fmla="*/ 311296 h 1160647"/>
                  <a:gd name="connsiteX332" fmla="*/ 2168560 w 3031520"/>
                  <a:gd name="connsiteY332" fmla="*/ 315620 h 1160647"/>
                  <a:gd name="connsiteX333" fmla="*/ 2168560 w 3031520"/>
                  <a:gd name="connsiteY333" fmla="*/ 337238 h 1160647"/>
                  <a:gd name="connsiteX334" fmla="*/ 2182747 w 3031520"/>
                  <a:gd name="connsiteY334" fmla="*/ 337238 h 1160647"/>
                  <a:gd name="connsiteX335" fmla="*/ 2182747 w 3031520"/>
                  <a:gd name="connsiteY335" fmla="*/ 354532 h 1160647"/>
                  <a:gd name="connsiteX336" fmla="*/ 2190854 w 3031520"/>
                  <a:gd name="connsiteY336" fmla="*/ 378311 h 1160647"/>
                  <a:gd name="connsiteX337" fmla="*/ 2184774 w 3031520"/>
                  <a:gd name="connsiteY337" fmla="*/ 382635 h 1160647"/>
                  <a:gd name="connsiteX338" fmla="*/ 2172613 w 3031520"/>
                  <a:gd name="connsiteY338" fmla="*/ 404253 h 1160647"/>
                  <a:gd name="connsiteX339" fmla="*/ 2180720 w 3031520"/>
                  <a:gd name="connsiteY339" fmla="*/ 657181 h 1160647"/>
                  <a:gd name="connsiteX340" fmla="*/ 2245574 w 3031520"/>
                  <a:gd name="connsiteY340" fmla="*/ 657181 h 1160647"/>
                  <a:gd name="connsiteX341" fmla="*/ 2245574 w 3031520"/>
                  <a:gd name="connsiteY341" fmla="*/ 732843 h 1160647"/>
                  <a:gd name="connsiteX342" fmla="*/ 2253681 w 3031520"/>
                  <a:gd name="connsiteY342" fmla="*/ 732843 h 1160647"/>
                  <a:gd name="connsiteX343" fmla="*/ 2255708 w 3031520"/>
                  <a:gd name="connsiteY343" fmla="*/ 726358 h 1160647"/>
                  <a:gd name="connsiteX344" fmla="*/ 2261788 w 3031520"/>
                  <a:gd name="connsiteY344" fmla="*/ 726358 h 1160647"/>
                  <a:gd name="connsiteX345" fmla="*/ 2263815 w 3031520"/>
                  <a:gd name="connsiteY345" fmla="*/ 735005 h 1160647"/>
                  <a:gd name="connsiteX346" fmla="*/ 2275975 w 3031520"/>
                  <a:gd name="connsiteY346" fmla="*/ 735005 h 1160647"/>
                  <a:gd name="connsiteX347" fmla="*/ 2275975 w 3031520"/>
                  <a:gd name="connsiteY347" fmla="*/ 728519 h 1160647"/>
                  <a:gd name="connsiteX348" fmla="*/ 2298268 w 3031520"/>
                  <a:gd name="connsiteY348" fmla="*/ 728519 h 1160647"/>
                  <a:gd name="connsiteX349" fmla="*/ 2298268 w 3031520"/>
                  <a:gd name="connsiteY349" fmla="*/ 735005 h 1160647"/>
                  <a:gd name="connsiteX350" fmla="*/ 2318535 w 3031520"/>
                  <a:gd name="connsiteY350" fmla="*/ 735005 h 1160647"/>
                  <a:gd name="connsiteX351" fmla="*/ 2318535 w 3031520"/>
                  <a:gd name="connsiteY351" fmla="*/ 780402 h 1160647"/>
                  <a:gd name="connsiteX352" fmla="*/ 2332722 w 3031520"/>
                  <a:gd name="connsiteY352" fmla="*/ 780402 h 1160647"/>
                  <a:gd name="connsiteX353" fmla="*/ 2332722 w 3031520"/>
                  <a:gd name="connsiteY353" fmla="*/ 767431 h 1160647"/>
                  <a:gd name="connsiteX354" fmla="*/ 2348936 w 3031520"/>
                  <a:gd name="connsiteY354" fmla="*/ 767431 h 1160647"/>
                  <a:gd name="connsiteX355" fmla="*/ 2348936 w 3031520"/>
                  <a:gd name="connsiteY355" fmla="*/ 588004 h 1160647"/>
                  <a:gd name="connsiteX356" fmla="*/ 2355016 w 3031520"/>
                  <a:gd name="connsiteY356" fmla="*/ 581518 h 1160647"/>
                  <a:gd name="connsiteX357" fmla="*/ 2427977 w 3031520"/>
                  <a:gd name="connsiteY357" fmla="*/ 581518 h 1160647"/>
                  <a:gd name="connsiteX358" fmla="*/ 2427977 w 3031520"/>
                  <a:gd name="connsiteY358" fmla="*/ 590166 h 1160647"/>
                  <a:gd name="connsiteX359" fmla="*/ 2438110 w 3031520"/>
                  <a:gd name="connsiteY359" fmla="*/ 590166 h 1160647"/>
                  <a:gd name="connsiteX360" fmla="*/ 2438110 w 3031520"/>
                  <a:gd name="connsiteY360" fmla="*/ 704740 h 1160647"/>
                  <a:gd name="connsiteX361" fmla="*/ 2460404 w 3031520"/>
                  <a:gd name="connsiteY361" fmla="*/ 704740 h 1160647"/>
                  <a:gd name="connsiteX362" fmla="*/ 2460404 w 3031520"/>
                  <a:gd name="connsiteY362" fmla="*/ 637725 h 1160647"/>
                  <a:gd name="connsiteX363" fmla="*/ 2486751 w 3031520"/>
                  <a:gd name="connsiteY363" fmla="*/ 637725 h 1160647"/>
                  <a:gd name="connsiteX364" fmla="*/ 2490804 w 3031520"/>
                  <a:gd name="connsiteY364" fmla="*/ 633401 h 1160647"/>
                  <a:gd name="connsiteX365" fmla="*/ 2498911 w 3031520"/>
                  <a:gd name="connsiteY365" fmla="*/ 633401 h 1160647"/>
                  <a:gd name="connsiteX366" fmla="*/ 2502964 w 3031520"/>
                  <a:gd name="connsiteY366" fmla="*/ 637725 h 1160647"/>
                  <a:gd name="connsiteX367" fmla="*/ 2525258 w 3031520"/>
                  <a:gd name="connsiteY367" fmla="*/ 637725 h 1160647"/>
                  <a:gd name="connsiteX368" fmla="*/ 2525258 w 3031520"/>
                  <a:gd name="connsiteY368" fmla="*/ 520989 h 1160647"/>
                  <a:gd name="connsiteX369" fmla="*/ 2582005 w 3031520"/>
                  <a:gd name="connsiteY369" fmla="*/ 510180 h 1160647"/>
                  <a:gd name="connsiteX370" fmla="*/ 2582005 w 3031520"/>
                  <a:gd name="connsiteY370" fmla="*/ 511261 h 1160647"/>
                  <a:gd name="connsiteX371" fmla="*/ 2582005 w 3031520"/>
                  <a:gd name="connsiteY371" fmla="*/ 518827 h 1160647"/>
                  <a:gd name="connsiteX372" fmla="*/ 2608352 w 3031520"/>
                  <a:gd name="connsiteY372" fmla="*/ 518827 h 1160647"/>
                  <a:gd name="connsiteX373" fmla="*/ 2608352 w 3031520"/>
                  <a:gd name="connsiteY373" fmla="*/ 773917 h 1160647"/>
                  <a:gd name="connsiteX374" fmla="*/ 2630646 w 3031520"/>
                  <a:gd name="connsiteY374" fmla="*/ 773917 h 1160647"/>
                  <a:gd name="connsiteX375" fmla="*/ 2630646 w 3031520"/>
                  <a:gd name="connsiteY375" fmla="*/ 769593 h 1160647"/>
                  <a:gd name="connsiteX376" fmla="*/ 2642806 w 3031520"/>
                  <a:gd name="connsiteY376" fmla="*/ 769593 h 1160647"/>
                  <a:gd name="connsiteX377" fmla="*/ 2642806 w 3031520"/>
                  <a:gd name="connsiteY377" fmla="*/ 773917 h 1160647"/>
                  <a:gd name="connsiteX378" fmla="*/ 2667126 w 3031520"/>
                  <a:gd name="connsiteY378" fmla="*/ 773917 h 1160647"/>
                  <a:gd name="connsiteX379" fmla="*/ 2667126 w 3031520"/>
                  <a:gd name="connsiteY379" fmla="*/ 760946 h 1160647"/>
                  <a:gd name="connsiteX380" fmla="*/ 2695500 w 3031520"/>
                  <a:gd name="connsiteY380" fmla="*/ 760946 h 1160647"/>
                  <a:gd name="connsiteX381" fmla="*/ 2707660 w 3031520"/>
                  <a:gd name="connsiteY381" fmla="*/ 756622 h 1160647"/>
                  <a:gd name="connsiteX382" fmla="*/ 2727927 w 3031520"/>
                  <a:gd name="connsiteY382" fmla="*/ 760946 h 1160647"/>
                  <a:gd name="connsiteX383" fmla="*/ 2727927 w 3031520"/>
                  <a:gd name="connsiteY383" fmla="*/ 743652 h 1160647"/>
                  <a:gd name="connsiteX384" fmla="*/ 2736034 w 3031520"/>
                  <a:gd name="connsiteY384" fmla="*/ 743652 h 1160647"/>
                  <a:gd name="connsiteX385" fmla="*/ 2736034 w 3031520"/>
                  <a:gd name="connsiteY385" fmla="*/ 730681 h 1160647"/>
                  <a:gd name="connsiteX386" fmla="*/ 2792781 w 3031520"/>
                  <a:gd name="connsiteY386" fmla="*/ 730681 h 1160647"/>
                  <a:gd name="connsiteX387" fmla="*/ 2792781 w 3031520"/>
                  <a:gd name="connsiteY387" fmla="*/ 700416 h 1160647"/>
                  <a:gd name="connsiteX388" fmla="*/ 2811021 w 3031520"/>
                  <a:gd name="connsiteY388" fmla="*/ 700416 h 1160647"/>
                  <a:gd name="connsiteX389" fmla="*/ 2811021 w 3031520"/>
                  <a:gd name="connsiteY389" fmla="*/ 693931 h 1160647"/>
                  <a:gd name="connsiteX390" fmla="*/ 2823181 w 3031520"/>
                  <a:gd name="connsiteY390" fmla="*/ 693931 h 1160647"/>
                  <a:gd name="connsiteX391" fmla="*/ 2823181 w 3031520"/>
                  <a:gd name="connsiteY391" fmla="*/ 700416 h 1160647"/>
                  <a:gd name="connsiteX392" fmla="*/ 2839395 w 3031520"/>
                  <a:gd name="connsiteY392" fmla="*/ 700416 h 1160647"/>
                  <a:gd name="connsiteX393" fmla="*/ 2839395 w 3031520"/>
                  <a:gd name="connsiteY393" fmla="*/ 750137 h 1160647"/>
                  <a:gd name="connsiteX394" fmla="*/ 2871822 w 3031520"/>
                  <a:gd name="connsiteY394" fmla="*/ 750137 h 1160647"/>
                  <a:gd name="connsiteX395" fmla="*/ 2871822 w 3031520"/>
                  <a:gd name="connsiteY395" fmla="*/ 724196 h 1160647"/>
                  <a:gd name="connsiteX396" fmla="*/ 2910329 w 3031520"/>
                  <a:gd name="connsiteY396" fmla="*/ 724196 h 1160647"/>
                  <a:gd name="connsiteX397" fmla="*/ 2910329 w 3031520"/>
                  <a:gd name="connsiteY397" fmla="*/ 693931 h 1160647"/>
                  <a:gd name="connsiteX398" fmla="*/ 2958970 w 3031520"/>
                  <a:gd name="connsiteY398" fmla="*/ 693931 h 1160647"/>
                  <a:gd name="connsiteX399" fmla="*/ 2958970 w 3031520"/>
                  <a:gd name="connsiteY399" fmla="*/ 805087 h 1160647"/>
                  <a:gd name="connsiteX400" fmla="*/ 2958970 w 3031520"/>
                  <a:gd name="connsiteY400" fmla="*/ 818866 h 1160647"/>
                  <a:gd name="connsiteX401" fmla="*/ 3031519 w 3031520"/>
                  <a:gd name="connsiteY401" fmla="*/ 818866 h 1160647"/>
                  <a:gd name="connsiteX402" fmla="*/ 3031520 w 3031520"/>
                  <a:gd name="connsiteY402" fmla="*/ 1160647 h 1160647"/>
                  <a:gd name="connsiteX403" fmla="*/ 2054 w 3031520"/>
                  <a:gd name="connsiteY403" fmla="*/ 1158314 h 1160647"/>
                  <a:gd name="connsiteX404" fmla="*/ 0 w 3031520"/>
                  <a:gd name="connsiteY404" fmla="*/ 724196 h 1160647"/>
                  <a:gd name="connsiteX405" fmla="*/ 20267 w 3031520"/>
                  <a:gd name="connsiteY405" fmla="*/ 724196 h 1160647"/>
                  <a:gd name="connsiteX406" fmla="*/ 20774 w 3031520"/>
                  <a:gd name="connsiteY406" fmla="*/ 723115 h 1160647"/>
                  <a:gd name="connsiteX407" fmla="*/ 24320 w 3031520"/>
                  <a:gd name="connsiteY407" fmla="*/ 715549 h 1160647"/>
                  <a:gd name="connsiteX408" fmla="*/ 26094 w 3031520"/>
                  <a:gd name="connsiteY408" fmla="*/ 715819 h 1160647"/>
                  <a:gd name="connsiteX409" fmla="*/ 38507 w 3031520"/>
                  <a:gd name="connsiteY409" fmla="*/ 717710 h 1160647"/>
                  <a:gd name="connsiteX410" fmla="*/ 39014 w 3031520"/>
                  <a:gd name="connsiteY410" fmla="*/ 719062 h 1160647"/>
                  <a:gd name="connsiteX411" fmla="*/ 42560 w 3031520"/>
                  <a:gd name="connsiteY411" fmla="*/ 728519 h 1160647"/>
                  <a:gd name="connsiteX412" fmla="*/ 68907 w 3031520"/>
                  <a:gd name="connsiteY412" fmla="*/ 730681 h 1160647"/>
                  <a:gd name="connsiteX413" fmla="*/ 68907 w 3031520"/>
                  <a:gd name="connsiteY413" fmla="*/ 607460 h 1160647"/>
                  <a:gd name="connsiteX414" fmla="*/ 70934 w 3031520"/>
                  <a:gd name="connsiteY414" fmla="*/ 607460 h 1160647"/>
                  <a:gd name="connsiteX415" fmla="*/ 85121 w 3031520"/>
                  <a:gd name="connsiteY415" fmla="*/ 607460 h 1160647"/>
                  <a:gd name="connsiteX416" fmla="*/ 85121 w 3031520"/>
                  <a:gd name="connsiteY416" fmla="*/ 471268 h 1160647"/>
                  <a:gd name="connsiteX417" fmla="*/ 86894 w 3031520"/>
                  <a:gd name="connsiteY417" fmla="*/ 471268 h 1160647"/>
                  <a:gd name="connsiteX418" fmla="*/ 99308 w 3031520"/>
                  <a:gd name="connsiteY418" fmla="*/ 471268 h 1160647"/>
                  <a:gd name="connsiteX419" fmla="*/ 99308 w 3031520"/>
                  <a:gd name="connsiteY419" fmla="*/ 356694 h 1160647"/>
                  <a:gd name="connsiteX420" fmla="*/ 103361 w 3031520"/>
                  <a:gd name="connsiteY420" fmla="*/ 328590 h 1160647"/>
                  <a:gd name="connsiteX421" fmla="*/ 105388 w 3031520"/>
                  <a:gd name="connsiteY421" fmla="*/ 328590 h 1160647"/>
                  <a:gd name="connsiteX422" fmla="*/ 119575 w 3031520"/>
                  <a:gd name="connsiteY422" fmla="*/ 328590 h 1160647"/>
                  <a:gd name="connsiteX423" fmla="*/ 156055 w 3031520"/>
                  <a:gd name="connsiteY423" fmla="*/ 246443 h 1160647"/>
                  <a:gd name="connsiteX424" fmla="*/ 160109 w 3031520"/>
                  <a:gd name="connsiteY424" fmla="*/ 0 h 1160647"/>
                  <a:gd name="connsiteX0" fmla="*/ 160109 w 3032161"/>
                  <a:gd name="connsiteY0" fmla="*/ 0 h 1160647"/>
                  <a:gd name="connsiteX1" fmla="*/ 162135 w 3032161"/>
                  <a:gd name="connsiteY1" fmla="*/ 246443 h 1160647"/>
                  <a:gd name="connsiteX2" fmla="*/ 200642 w 3032161"/>
                  <a:gd name="connsiteY2" fmla="*/ 326429 h 1160647"/>
                  <a:gd name="connsiteX3" fmla="*/ 202669 w 3032161"/>
                  <a:gd name="connsiteY3" fmla="*/ 326429 h 1160647"/>
                  <a:gd name="connsiteX4" fmla="*/ 216856 w 3032161"/>
                  <a:gd name="connsiteY4" fmla="*/ 326429 h 1160647"/>
                  <a:gd name="connsiteX5" fmla="*/ 216856 w 3032161"/>
                  <a:gd name="connsiteY5" fmla="*/ 350208 h 1160647"/>
                  <a:gd name="connsiteX6" fmla="*/ 217363 w 3032161"/>
                  <a:gd name="connsiteY6" fmla="*/ 351019 h 1160647"/>
                  <a:gd name="connsiteX7" fmla="*/ 220909 w 3032161"/>
                  <a:gd name="connsiteY7" fmla="*/ 356694 h 1160647"/>
                  <a:gd name="connsiteX8" fmla="*/ 220909 w 3032161"/>
                  <a:gd name="connsiteY8" fmla="*/ 471268 h 1160647"/>
                  <a:gd name="connsiteX9" fmla="*/ 223189 w 3032161"/>
                  <a:gd name="connsiteY9" fmla="*/ 471268 h 1160647"/>
                  <a:gd name="connsiteX10" fmla="*/ 239150 w 3032161"/>
                  <a:gd name="connsiteY10" fmla="*/ 471268 h 1160647"/>
                  <a:gd name="connsiteX11" fmla="*/ 239150 w 3032161"/>
                  <a:gd name="connsiteY11" fmla="*/ 611783 h 1160647"/>
                  <a:gd name="connsiteX12" fmla="*/ 240670 w 3032161"/>
                  <a:gd name="connsiteY12" fmla="*/ 611513 h 1160647"/>
                  <a:gd name="connsiteX13" fmla="*/ 251310 w 3032161"/>
                  <a:gd name="connsiteY13" fmla="*/ 609622 h 1160647"/>
                  <a:gd name="connsiteX14" fmla="*/ 249283 w 3032161"/>
                  <a:gd name="connsiteY14" fmla="*/ 698254 h 1160647"/>
                  <a:gd name="connsiteX15" fmla="*/ 250803 w 3032161"/>
                  <a:gd name="connsiteY15" fmla="*/ 698525 h 1160647"/>
                  <a:gd name="connsiteX16" fmla="*/ 261443 w 3032161"/>
                  <a:gd name="connsiteY16" fmla="*/ 700416 h 1160647"/>
                  <a:gd name="connsiteX17" fmla="*/ 261696 w 3032161"/>
                  <a:gd name="connsiteY17" fmla="*/ 701227 h 1160647"/>
                  <a:gd name="connsiteX18" fmla="*/ 263470 w 3032161"/>
                  <a:gd name="connsiteY18" fmla="*/ 706902 h 1160647"/>
                  <a:gd name="connsiteX19" fmla="*/ 264230 w 3032161"/>
                  <a:gd name="connsiteY19" fmla="*/ 704470 h 1160647"/>
                  <a:gd name="connsiteX20" fmla="*/ 269550 w 3032161"/>
                  <a:gd name="connsiteY20" fmla="*/ 687446 h 1160647"/>
                  <a:gd name="connsiteX21" fmla="*/ 271323 w 3032161"/>
                  <a:gd name="connsiteY21" fmla="*/ 687446 h 1160647"/>
                  <a:gd name="connsiteX22" fmla="*/ 283737 w 3032161"/>
                  <a:gd name="connsiteY22" fmla="*/ 687446 h 1160647"/>
                  <a:gd name="connsiteX23" fmla="*/ 283737 w 3032161"/>
                  <a:gd name="connsiteY23" fmla="*/ 719872 h 1160647"/>
                  <a:gd name="connsiteX24" fmla="*/ 284750 w 3032161"/>
                  <a:gd name="connsiteY24" fmla="*/ 720413 h 1160647"/>
                  <a:gd name="connsiteX25" fmla="*/ 291844 w 3032161"/>
                  <a:gd name="connsiteY25" fmla="*/ 724196 h 1160647"/>
                  <a:gd name="connsiteX26" fmla="*/ 291844 w 3032161"/>
                  <a:gd name="connsiteY26" fmla="*/ 725547 h 1160647"/>
                  <a:gd name="connsiteX27" fmla="*/ 291844 w 3032161"/>
                  <a:gd name="connsiteY27" fmla="*/ 735005 h 1160647"/>
                  <a:gd name="connsiteX28" fmla="*/ 336431 w 3032161"/>
                  <a:gd name="connsiteY28" fmla="*/ 735005 h 1160647"/>
                  <a:gd name="connsiteX29" fmla="*/ 336431 w 3032161"/>
                  <a:gd name="connsiteY29" fmla="*/ 736086 h 1160647"/>
                  <a:gd name="connsiteX30" fmla="*/ 336431 w 3032161"/>
                  <a:gd name="connsiteY30" fmla="*/ 743652 h 1160647"/>
                  <a:gd name="connsiteX31" fmla="*/ 338457 w 3032161"/>
                  <a:gd name="connsiteY31" fmla="*/ 743652 h 1160647"/>
                  <a:gd name="connsiteX32" fmla="*/ 352644 w 3032161"/>
                  <a:gd name="connsiteY32" fmla="*/ 743652 h 1160647"/>
                  <a:gd name="connsiteX33" fmla="*/ 352644 w 3032161"/>
                  <a:gd name="connsiteY33" fmla="*/ 713387 h 1160647"/>
                  <a:gd name="connsiteX34" fmla="*/ 397231 w 3032161"/>
                  <a:gd name="connsiteY34" fmla="*/ 713387 h 1160647"/>
                  <a:gd name="connsiteX35" fmla="*/ 397231 w 3032161"/>
                  <a:gd name="connsiteY35" fmla="*/ 712036 h 1160647"/>
                  <a:gd name="connsiteX36" fmla="*/ 397231 w 3032161"/>
                  <a:gd name="connsiteY36" fmla="*/ 702578 h 1160647"/>
                  <a:gd name="connsiteX37" fmla="*/ 398245 w 3032161"/>
                  <a:gd name="connsiteY37" fmla="*/ 702578 h 1160647"/>
                  <a:gd name="connsiteX38" fmla="*/ 405338 w 3032161"/>
                  <a:gd name="connsiteY38" fmla="*/ 702578 h 1160647"/>
                  <a:gd name="connsiteX39" fmla="*/ 405338 w 3032161"/>
                  <a:gd name="connsiteY39" fmla="*/ 700687 h 1160647"/>
                  <a:gd name="connsiteX40" fmla="*/ 405338 w 3032161"/>
                  <a:gd name="connsiteY40" fmla="*/ 687446 h 1160647"/>
                  <a:gd name="connsiteX41" fmla="*/ 406098 w 3032161"/>
                  <a:gd name="connsiteY41" fmla="*/ 687446 h 1160647"/>
                  <a:gd name="connsiteX42" fmla="*/ 411418 w 3032161"/>
                  <a:gd name="connsiteY42" fmla="*/ 687446 h 1160647"/>
                  <a:gd name="connsiteX43" fmla="*/ 411418 w 3032161"/>
                  <a:gd name="connsiteY43" fmla="*/ 686365 h 1160647"/>
                  <a:gd name="connsiteX44" fmla="*/ 411418 w 3032161"/>
                  <a:gd name="connsiteY44" fmla="*/ 678798 h 1160647"/>
                  <a:gd name="connsiteX45" fmla="*/ 413445 w 3032161"/>
                  <a:gd name="connsiteY45" fmla="*/ 678798 h 1160647"/>
                  <a:gd name="connsiteX46" fmla="*/ 427632 w 3032161"/>
                  <a:gd name="connsiteY46" fmla="*/ 678798 h 1160647"/>
                  <a:gd name="connsiteX47" fmla="*/ 427632 w 3032161"/>
                  <a:gd name="connsiteY47" fmla="*/ 679879 h 1160647"/>
                  <a:gd name="connsiteX48" fmla="*/ 427632 w 3032161"/>
                  <a:gd name="connsiteY48" fmla="*/ 687446 h 1160647"/>
                  <a:gd name="connsiteX49" fmla="*/ 449925 w 3032161"/>
                  <a:gd name="connsiteY49" fmla="*/ 687446 h 1160647"/>
                  <a:gd name="connsiteX50" fmla="*/ 449925 w 3032161"/>
                  <a:gd name="connsiteY50" fmla="*/ 685554 h 1160647"/>
                  <a:gd name="connsiteX51" fmla="*/ 449925 w 3032161"/>
                  <a:gd name="connsiteY51" fmla="*/ 672313 h 1160647"/>
                  <a:gd name="connsiteX52" fmla="*/ 451699 w 3032161"/>
                  <a:gd name="connsiteY52" fmla="*/ 672313 h 1160647"/>
                  <a:gd name="connsiteX53" fmla="*/ 464112 w 3032161"/>
                  <a:gd name="connsiteY53" fmla="*/ 672313 h 1160647"/>
                  <a:gd name="connsiteX54" fmla="*/ 464112 w 3032161"/>
                  <a:gd name="connsiteY54" fmla="*/ 696093 h 1160647"/>
                  <a:gd name="connsiteX55" fmla="*/ 465126 w 3032161"/>
                  <a:gd name="connsiteY55" fmla="*/ 696093 h 1160647"/>
                  <a:gd name="connsiteX56" fmla="*/ 472219 w 3032161"/>
                  <a:gd name="connsiteY56" fmla="*/ 696093 h 1160647"/>
                  <a:gd name="connsiteX57" fmla="*/ 472219 w 3032161"/>
                  <a:gd name="connsiteY57" fmla="*/ 695012 h 1160647"/>
                  <a:gd name="connsiteX58" fmla="*/ 472219 w 3032161"/>
                  <a:gd name="connsiteY58" fmla="*/ 687446 h 1160647"/>
                  <a:gd name="connsiteX59" fmla="*/ 473992 w 3032161"/>
                  <a:gd name="connsiteY59" fmla="*/ 687446 h 1160647"/>
                  <a:gd name="connsiteX60" fmla="*/ 486406 w 3032161"/>
                  <a:gd name="connsiteY60" fmla="*/ 687446 h 1160647"/>
                  <a:gd name="connsiteX61" fmla="*/ 486406 w 3032161"/>
                  <a:gd name="connsiteY61" fmla="*/ 713387 h 1160647"/>
                  <a:gd name="connsiteX62" fmla="*/ 488433 w 3032161"/>
                  <a:gd name="connsiteY62" fmla="*/ 713387 h 1160647"/>
                  <a:gd name="connsiteX63" fmla="*/ 502619 w 3032161"/>
                  <a:gd name="connsiteY63" fmla="*/ 713387 h 1160647"/>
                  <a:gd name="connsiteX64" fmla="*/ 502619 w 3032161"/>
                  <a:gd name="connsiteY64" fmla="*/ 715008 h 1160647"/>
                  <a:gd name="connsiteX65" fmla="*/ 502619 w 3032161"/>
                  <a:gd name="connsiteY65" fmla="*/ 726358 h 1160647"/>
                  <a:gd name="connsiteX66" fmla="*/ 503379 w 3032161"/>
                  <a:gd name="connsiteY66" fmla="*/ 726358 h 1160647"/>
                  <a:gd name="connsiteX67" fmla="*/ 508700 w 3032161"/>
                  <a:gd name="connsiteY67" fmla="*/ 726358 h 1160647"/>
                  <a:gd name="connsiteX68" fmla="*/ 508700 w 3032161"/>
                  <a:gd name="connsiteY68" fmla="*/ 725547 h 1160647"/>
                  <a:gd name="connsiteX69" fmla="*/ 508700 w 3032161"/>
                  <a:gd name="connsiteY69" fmla="*/ 719872 h 1160647"/>
                  <a:gd name="connsiteX70" fmla="*/ 539100 w 3032161"/>
                  <a:gd name="connsiteY70" fmla="*/ 719872 h 1160647"/>
                  <a:gd name="connsiteX71" fmla="*/ 539100 w 3032161"/>
                  <a:gd name="connsiteY71" fmla="*/ 743652 h 1160647"/>
                  <a:gd name="connsiteX72" fmla="*/ 540113 w 3032161"/>
                  <a:gd name="connsiteY72" fmla="*/ 743652 h 1160647"/>
                  <a:gd name="connsiteX73" fmla="*/ 547207 w 3032161"/>
                  <a:gd name="connsiteY73" fmla="*/ 743652 h 1160647"/>
                  <a:gd name="connsiteX74" fmla="*/ 547207 w 3032161"/>
                  <a:gd name="connsiteY74" fmla="*/ 744733 h 1160647"/>
                  <a:gd name="connsiteX75" fmla="*/ 547207 w 3032161"/>
                  <a:gd name="connsiteY75" fmla="*/ 752299 h 1160647"/>
                  <a:gd name="connsiteX76" fmla="*/ 547967 w 3032161"/>
                  <a:gd name="connsiteY76" fmla="*/ 752299 h 1160647"/>
                  <a:gd name="connsiteX77" fmla="*/ 553287 w 3032161"/>
                  <a:gd name="connsiteY77" fmla="*/ 752299 h 1160647"/>
                  <a:gd name="connsiteX78" fmla="*/ 553287 w 3032161"/>
                  <a:gd name="connsiteY78" fmla="*/ 750137 h 1160647"/>
                  <a:gd name="connsiteX79" fmla="*/ 553287 w 3032161"/>
                  <a:gd name="connsiteY79" fmla="*/ 735005 h 1160647"/>
                  <a:gd name="connsiteX80" fmla="*/ 554300 w 3032161"/>
                  <a:gd name="connsiteY80" fmla="*/ 735005 h 1160647"/>
                  <a:gd name="connsiteX81" fmla="*/ 561394 w 3032161"/>
                  <a:gd name="connsiteY81" fmla="*/ 735005 h 1160647"/>
                  <a:gd name="connsiteX82" fmla="*/ 561394 w 3032161"/>
                  <a:gd name="connsiteY82" fmla="*/ 736086 h 1160647"/>
                  <a:gd name="connsiteX83" fmla="*/ 561394 w 3032161"/>
                  <a:gd name="connsiteY83" fmla="*/ 743652 h 1160647"/>
                  <a:gd name="connsiteX84" fmla="*/ 566714 w 3032161"/>
                  <a:gd name="connsiteY84" fmla="*/ 741659 h 1160647"/>
                  <a:gd name="connsiteX85" fmla="*/ 567474 w 3032161"/>
                  <a:gd name="connsiteY85" fmla="*/ 740679 h 1160647"/>
                  <a:gd name="connsiteX86" fmla="*/ 567474 w 3032161"/>
                  <a:gd name="connsiteY86" fmla="*/ 735005 h 1160647"/>
                  <a:gd name="connsiteX87" fmla="*/ 605981 w 3032161"/>
                  <a:gd name="connsiteY87" fmla="*/ 735005 h 1160647"/>
                  <a:gd name="connsiteX88" fmla="*/ 605981 w 3032161"/>
                  <a:gd name="connsiteY88" fmla="*/ 758784 h 1160647"/>
                  <a:gd name="connsiteX89" fmla="*/ 608007 w 3032161"/>
                  <a:gd name="connsiteY89" fmla="*/ 758784 h 1160647"/>
                  <a:gd name="connsiteX90" fmla="*/ 622194 w 3032161"/>
                  <a:gd name="connsiteY90" fmla="*/ 758784 h 1160647"/>
                  <a:gd name="connsiteX91" fmla="*/ 622194 w 3032161"/>
                  <a:gd name="connsiteY91" fmla="*/ 759865 h 1160647"/>
                  <a:gd name="connsiteX92" fmla="*/ 622194 w 3032161"/>
                  <a:gd name="connsiteY92" fmla="*/ 767431 h 1160647"/>
                  <a:gd name="connsiteX93" fmla="*/ 623968 w 3032161"/>
                  <a:gd name="connsiteY93" fmla="*/ 767431 h 1160647"/>
                  <a:gd name="connsiteX94" fmla="*/ 636381 w 3032161"/>
                  <a:gd name="connsiteY94" fmla="*/ 767431 h 1160647"/>
                  <a:gd name="connsiteX95" fmla="*/ 636381 w 3032161"/>
                  <a:gd name="connsiteY95" fmla="*/ 743652 h 1160647"/>
                  <a:gd name="connsiteX96" fmla="*/ 637394 w 3032161"/>
                  <a:gd name="connsiteY96" fmla="*/ 743652 h 1160647"/>
                  <a:gd name="connsiteX97" fmla="*/ 644488 w 3032161"/>
                  <a:gd name="connsiteY97" fmla="*/ 743652 h 1160647"/>
                  <a:gd name="connsiteX98" fmla="*/ 644488 w 3032161"/>
                  <a:gd name="connsiteY98" fmla="*/ 711225 h 1160647"/>
                  <a:gd name="connsiteX99" fmla="*/ 645501 w 3032161"/>
                  <a:gd name="connsiteY99" fmla="*/ 711225 h 1160647"/>
                  <a:gd name="connsiteX100" fmla="*/ 652595 w 3032161"/>
                  <a:gd name="connsiteY100" fmla="*/ 711225 h 1160647"/>
                  <a:gd name="connsiteX101" fmla="*/ 652595 w 3032161"/>
                  <a:gd name="connsiteY101" fmla="*/ 709334 h 1160647"/>
                  <a:gd name="connsiteX102" fmla="*/ 652595 w 3032161"/>
                  <a:gd name="connsiteY102" fmla="*/ 696093 h 1160647"/>
                  <a:gd name="connsiteX103" fmla="*/ 651328 w 3032161"/>
                  <a:gd name="connsiteY103" fmla="*/ 694471 h 1160647"/>
                  <a:gd name="connsiteX104" fmla="*/ 656648 w 3032161"/>
                  <a:gd name="connsiteY104" fmla="*/ 683122 h 1160647"/>
                  <a:gd name="connsiteX105" fmla="*/ 664755 w 3032161"/>
                  <a:gd name="connsiteY105" fmla="*/ 711225 h 1160647"/>
                  <a:gd name="connsiteX106" fmla="*/ 665515 w 3032161"/>
                  <a:gd name="connsiteY106" fmla="*/ 711225 h 1160647"/>
                  <a:gd name="connsiteX107" fmla="*/ 670835 w 3032161"/>
                  <a:gd name="connsiteY107" fmla="*/ 711225 h 1160647"/>
                  <a:gd name="connsiteX108" fmla="*/ 670835 w 3032161"/>
                  <a:gd name="connsiteY108" fmla="*/ 605298 h 1160647"/>
                  <a:gd name="connsiteX109" fmla="*/ 672355 w 3032161"/>
                  <a:gd name="connsiteY109" fmla="*/ 605298 h 1160647"/>
                  <a:gd name="connsiteX110" fmla="*/ 682995 w 3032161"/>
                  <a:gd name="connsiteY110" fmla="*/ 605298 h 1160647"/>
                  <a:gd name="connsiteX111" fmla="*/ 682995 w 3032161"/>
                  <a:gd name="connsiteY111" fmla="*/ 557739 h 1160647"/>
                  <a:gd name="connsiteX112" fmla="*/ 709342 w 3032161"/>
                  <a:gd name="connsiteY112" fmla="*/ 557739 h 1160647"/>
                  <a:gd name="connsiteX113" fmla="*/ 709342 w 3032161"/>
                  <a:gd name="connsiteY113" fmla="*/ 536121 h 1160647"/>
                  <a:gd name="connsiteX114" fmla="*/ 743796 w 3032161"/>
                  <a:gd name="connsiteY114" fmla="*/ 536121 h 1160647"/>
                  <a:gd name="connsiteX115" fmla="*/ 743796 w 3032161"/>
                  <a:gd name="connsiteY115" fmla="*/ 538553 h 1160647"/>
                  <a:gd name="connsiteX116" fmla="*/ 743796 w 3032161"/>
                  <a:gd name="connsiteY116" fmla="*/ 555577 h 1160647"/>
                  <a:gd name="connsiteX117" fmla="*/ 746076 w 3032161"/>
                  <a:gd name="connsiteY117" fmla="*/ 555577 h 1160647"/>
                  <a:gd name="connsiteX118" fmla="*/ 762036 w 3032161"/>
                  <a:gd name="connsiteY118" fmla="*/ 555577 h 1160647"/>
                  <a:gd name="connsiteX119" fmla="*/ 762036 w 3032161"/>
                  <a:gd name="connsiteY119" fmla="*/ 603136 h 1160647"/>
                  <a:gd name="connsiteX120" fmla="*/ 763049 w 3032161"/>
                  <a:gd name="connsiteY120" fmla="*/ 603136 h 1160647"/>
                  <a:gd name="connsiteX121" fmla="*/ 770143 w 3032161"/>
                  <a:gd name="connsiteY121" fmla="*/ 603136 h 1160647"/>
                  <a:gd name="connsiteX122" fmla="*/ 784330 w 3032161"/>
                  <a:gd name="connsiteY122" fmla="*/ 607460 h 1160647"/>
                  <a:gd name="connsiteX123" fmla="*/ 784330 w 3032161"/>
                  <a:gd name="connsiteY123" fmla="*/ 646372 h 1160647"/>
                  <a:gd name="connsiteX124" fmla="*/ 785343 w 3032161"/>
                  <a:gd name="connsiteY124" fmla="*/ 646372 h 1160647"/>
                  <a:gd name="connsiteX125" fmla="*/ 792436 w 3032161"/>
                  <a:gd name="connsiteY125" fmla="*/ 646372 h 1160647"/>
                  <a:gd name="connsiteX126" fmla="*/ 792436 w 3032161"/>
                  <a:gd name="connsiteY126" fmla="*/ 647993 h 1160647"/>
                  <a:gd name="connsiteX127" fmla="*/ 792436 w 3032161"/>
                  <a:gd name="connsiteY127" fmla="*/ 659342 h 1160647"/>
                  <a:gd name="connsiteX128" fmla="*/ 794463 w 3032161"/>
                  <a:gd name="connsiteY128" fmla="*/ 659342 h 1160647"/>
                  <a:gd name="connsiteX129" fmla="*/ 808650 w 3032161"/>
                  <a:gd name="connsiteY129" fmla="*/ 659342 h 1160647"/>
                  <a:gd name="connsiteX130" fmla="*/ 814730 w 3032161"/>
                  <a:gd name="connsiteY130" fmla="*/ 665828 h 1160647"/>
                  <a:gd name="connsiteX131" fmla="*/ 814730 w 3032161"/>
                  <a:gd name="connsiteY131" fmla="*/ 687446 h 1160647"/>
                  <a:gd name="connsiteX132" fmla="*/ 817010 w 3032161"/>
                  <a:gd name="connsiteY132" fmla="*/ 687446 h 1160647"/>
                  <a:gd name="connsiteX133" fmla="*/ 832970 w 3032161"/>
                  <a:gd name="connsiteY133" fmla="*/ 687446 h 1160647"/>
                  <a:gd name="connsiteX134" fmla="*/ 832970 w 3032161"/>
                  <a:gd name="connsiteY134" fmla="*/ 688526 h 1160647"/>
                  <a:gd name="connsiteX135" fmla="*/ 832970 w 3032161"/>
                  <a:gd name="connsiteY135" fmla="*/ 696093 h 1160647"/>
                  <a:gd name="connsiteX136" fmla="*/ 834237 w 3032161"/>
                  <a:gd name="connsiteY136" fmla="*/ 696093 h 1160647"/>
                  <a:gd name="connsiteX137" fmla="*/ 843104 w 3032161"/>
                  <a:gd name="connsiteY137" fmla="*/ 696093 h 1160647"/>
                  <a:gd name="connsiteX138" fmla="*/ 843104 w 3032161"/>
                  <a:gd name="connsiteY138" fmla="*/ 698254 h 1160647"/>
                  <a:gd name="connsiteX139" fmla="*/ 843104 w 3032161"/>
                  <a:gd name="connsiteY139" fmla="*/ 713387 h 1160647"/>
                  <a:gd name="connsiteX140" fmla="*/ 847157 w 3032161"/>
                  <a:gd name="connsiteY140" fmla="*/ 711495 h 1160647"/>
                  <a:gd name="connsiteX141" fmla="*/ 847157 w 3032161"/>
                  <a:gd name="connsiteY141" fmla="*/ 698254 h 1160647"/>
                  <a:gd name="connsiteX142" fmla="*/ 848170 w 3032161"/>
                  <a:gd name="connsiteY142" fmla="*/ 698254 h 1160647"/>
                  <a:gd name="connsiteX143" fmla="*/ 855264 w 3032161"/>
                  <a:gd name="connsiteY143" fmla="*/ 698254 h 1160647"/>
                  <a:gd name="connsiteX144" fmla="*/ 855264 w 3032161"/>
                  <a:gd name="connsiteY144" fmla="*/ 699876 h 1160647"/>
                  <a:gd name="connsiteX145" fmla="*/ 855264 w 3032161"/>
                  <a:gd name="connsiteY145" fmla="*/ 711225 h 1160647"/>
                  <a:gd name="connsiteX146" fmla="*/ 856024 w 3032161"/>
                  <a:gd name="connsiteY146" fmla="*/ 711225 h 1160647"/>
                  <a:gd name="connsiteX147" fmla="*/ 861344 w 3032161"/>
                  <a:gd name="connsiteY147" fmla="*/ 711225 h 1160647"/>
                  <a:gd name="connsiteX148" fmla="*/ 909984 w 3032161"/>
                  <a:gd name="connsiteY148" fmla="*/ 706902 h 1160647"/>
                  <a:gd name="connsiteX149" fmla="*/ 909984 w 3032161"/>
                  <a:gd name="connsiteY149" fmla="*/ 708253 h 1160647"/>
                  <a:gd name="connsiteX150" fmla="*/ 909984 w 3032161"/>
                  <a:gd name="connsiteY150" fmla="*/ 717710 h 1160647"/>
                  <a:gd name="connsiteX151" fmla="*/ 910744 w 3032161"/>
                  <a:gd name="connsiteY151" fmla="*/ 717710 h 1160647"/>
                  <a:gd name="connsiteX152" fmla="*/ 916065 w 3032161"/>
                  <a:gd name="connsiteY152" fmla="*/ 717710 h 1160647"/>
                  <a:gd name="connsiteX153" fmla="*/ 916065 w 3032161"/>
                  <a:gd name="connsiteY153" fmla="*/ 719872 h 1160647"/>
                  <a:gd name="connsiteX154" fmla="*/ 916065 w 3032161"/>
                  <a:gd name="connsiteY154" fmla="*/ 735005 h 1160647"/>
                  <a:gd name="connsiteX155" fmla="*/ 918091 w 3032161"/>
                  <a:gd name="connsiteY155" fmla="*/ 733654 h 1160647"/>
                  <a:gd name="connsiteX156" fmla="*/ 932278 w 3032161"/>
                  <a:gd name="connsiteY156" fmla="*/ 724196 h 1160647"/>
                  <a:gd name="connsiteX157" fmla="*/ 938358 w 3032161"/>
                  <a:gd name="connsiteY157" fmla="*/ 683122 h 1160647"/>
                  <a:gd name="connsiteX158" fmla="*/ 939118 w 3032161"/>
                  <a:gd name="connsiteY158" fmla="*/ 682852 h 1160647"/>
                  <a:gd name="connsiteX159" fmla="*/ 944438 w 3032161"/>
                  <a:gd name="connsiteY159" fmla="*/ 680960 h 1160647"/>
                  <a:gd name="connsiteX160" fmla="*/ 946465 w 3032161"/>
                  <a:gd name="connsiteY160" fmla="*/ 611783 h 1160647"/>
                  <a:gd name="connsiteX161" fmla="*/ 948492 w 3032161"/>
                  <a:gd name="connsiteY161" fmla="*/ 680960 h 1160647"/>
                  <a:gd name="connsiteX162" fmla="*/ 949252 w 3032161"/>
                  <a:gd name="connsiteY162" fmla="*/ 681230 h 1160647"/>
                  <a:gd name="connsiteX163" fmla="*/ 954572 w 3032161"/>
                  <a:gd name="connsiteY163" fmla="*/ 683122 h 1160647"/>
                  <a:gd name="connsiteX164" fmla="*/ 954572 w 3032161"/>
                  <a:gd name="connsiteY164" fmla="*/ 596651 h 1160647"/>
                  <a:gd name="connsiteX165" fmla="*/ 958625 w 3032161"/>
                  <a:gd name="connsiteY165" fmla="*/ 564224 h 1160647"/>
                  <a:gd name="connsiteX166" fmla="*/ 997132 w 3032161"/>
                  <a:gd name="connsiteY166" fmla="*/ 564224 h 1160647"/>
                  <a:gd name="connsiteX167" fmla="*/ 997132 w 3032161"/>
                  <a:gd name="connsiteY167" fmla="*/ 596651 h 1160647"/>
                  <a:gd name="connsiteX168" fmla="*/ 997892 w 3032161"/>
                  <a:gd name="connsiteY168" fmla="*/ 596651 h 1160647"/>
                  <a:gd name="connsiteX169" fmla="*/ 1003212 w 3032161"/>
                  <a:gd name="connsiteY169" fmla="*/ 596651 h 1160647"/>
                  <a:gd name="connsiteX170" fmla="*/ 1003212 w 3032161"/>
                  <a:gd name="connsiteY170" fmla="*/ 514503 h 1160647"/>
                  <a:gd name="connsiteX171" fmla="*/ 1004986 w 3032161"/>
                  <a:gd name="connsiteY171" fmla="*/ 514503 h 1160647"/>
                  <a:gd name="connsiteX172" fmla="*/ 1017399 w 3032161"/>
                  <a:gd name="connsiteY172" fmla="*/ 514503 h 1160647"/>
                  <a:gd name="connsiteX173" fmla="*/ 1017399 w 3032161"/>
                  <a:gd name="connsiteY173" fmla="*/ 512612 h 1160647"/>
                  <a:gd name="connsiteX174" fmla="*/ 1017399 w 3032161"/>
                  <a:gd name="connsiteY174" fmla="*/ 499371 h 1160647"/>
                  <a:gd name="connsiteX175" fmla="*/ 1039693 w 3032161"/>
                  <a:gd name="connsiteY175" fmla="*/ 499371 h 1160647"/>
                  <a:gd name="connsiteX176" fmla="*/ 1039693 w 3032161"/>
                  <a:gd name="connsiteY176" fmla="*/ 498290 h 1160647"/>
                  <a:gd name="connsiteX177" fmla="*/ 1039693 w 3032161"/>
                  <a:gd name="connsiteY177" fmla="*/ 490724 h 1160647"/>
                  <a:gd name="connsiteX178" fmla="*/ 1041466 w 3032161"/>
                  <a:gd name="connsiteY178" fmla="*/ 490724 h 1160647"/>
                  <a:gd name="connsiteX179" fmla="*/ 1053880 w 3032161"/>
                  <a:gd name="connsiteY179" fmla="*/ 490724 h 1160647"/>
                  <a:gd name="connsiteX180" fmla="*/ 1053880 w 3032161"/>
                  <a:gd name="connsiteY180" fmla="*/ 491805 h 1160647"/>
                  <a:gd name="connsiteX181" fmla="*/ 1053880 w 3032161"/>
                  <a:gd name="connsiteY181" fmla="*/ 499371 h 1160647"/>
                  <a:gd name="connsiteX182" fmla="*/ 1054640 w 3032161"/>
                  <a:gd name="connsiteY182" fmla="*/ 499371 h 1160647"/>
                  <a:gd name="connsiteX183" fmla="*/ 1059960 w 3032161"/>
                  <a:gd name="connsiteY183" fmla="*/ 499371 h 1160647"/>
                  <a:gd name="connsiteX184" fmla="*/ 1070093 w 3032161"/>
                  <a:gd name="connsiteY184" fmla="*/ 495047 h 1160647"/>
                  <a:gd name="connsiteX185" fmla="*/ 1074146 w 3032161"/>
                  <a:gd name="connsiteY185" fmla="*/ 498290 h 1160647"/>
                  <a:gd name="connsiteX186" fmla="*/ 1074146 w 3032161"/>
                  <a:gd name="connsiteY186" fmla="*/ 490724 h 1160647"/>
                  <a:gd name="connsiteX187" fmla="*/ 1076426 w 3032161"/>
                  <a:gd name="connsiteY187" fmla="*/ 490724 h 1160647"/>
                  <a:gd name="connsiteX188" fmla="*/ 1092387 w 3032161"/>
                  <a:gd name="connsiteY188" fmla="*/ 490724 h 1160647"/>
                  <a:gd name="connsiteX189" fmla="*/ 1092387 w 3032161"/>
                  <a:gd name="connsiteY189" fmla="*/ 491805 h 1160647"/>
                  <a:gd name="connsiteX190" fmla="*/ 1092387 w 3032161"/>
                  <a:gd name="connsiteY190" fmla="*/ 499371 h 1160647"/>
                  <a:gd name="connsiteX191" fmla="*/ 1122787 w 3032161"/>
                  <a:gd name="connsiteY191" fmla="*/ 499371 h 1160647"/>
                  <a:gd name="connsiteX192" fmla="*/ 1122787 w 3032161"/>
                  <a:gd name="connsiteY192" fmla="*/ 500992 h 1160647"/>
                  <a:gd name="connsiteX193" fmla="*/ 1122787 w 3032161"/>
                  <a:gd name="connsiteY193" fmla="*/ 512342 h 1160647"/>
                  <a:gd name="connsiteX194" fmla="*/ 1149134 w 3032161"/>
                  <a:gd name="connsiteY194" fmla="*/ 512342 h 1160647"/>
                  <a:gd name="connsiteX195" fmla="*/ 1149134 w 3032161"/>
                  <a:gd name="connsiteY195" fmla="*/ 542606 h 1160647"/>
                  <a:gd name="connsiteX196" fmla="*/ 1149894 w 3032161"/>
                  <a:gd name="connsiteY196" fmla="*/ 542606 h 1160647"/>
                  <a:gd name="connsiteX197" fmla="*/ 1155214 w 3032161"/>
                  <a:gd name="connsiteY197" fmla="*/ 542606 h 1160647"/>
                  <a:gd name="connsiteX198" fmla="*/ 1155214 w 3032161"/>
                  <a:gd name="connsiteY198" fmla="*/ 543687 h 1160647"/>
                  <a:gd name="connsiteX199" fmla="*/ 1155214 w 3032161"/>
                  <a:gd name="connsiteY199" fmla="*/ 551254 h 1160647"/>
                  <a:gd name="connsiteX200" fmla="*/ 1159268 w 3032161"/>
                  <a:gd name="connsiteY200" fmla="*/ 581518 h 1160647"/>
                  <a:gd name="connsiteX201" fmla="*/ 1160028 w 3032161"/>
                  <a:gd name="connsiteY201" fmla="*/ 581518 h 1160647"/>
                  <a:gd name="connsiteX202" fmla="*/ 1165348 w 3032161"/>
                  <a:gd name="connsiteY202" fmla="*/ 581518 h 1160647"/>
                  <a:gd name="connsiteX203" fmla="*/ 1165348 w 3032161"/>
                  <a:gd name="connsiteY203" fmla="*/ 582329 h 1160647"/>
                  <a:gd name="connsiteX204" fmla="*/ 1165348 w 3032161"/>
                  <a:gd name="connsiteY204" fmla="*/ 588004 h 1160647"/>
                  <a:gd name="connsiteX205" fmla="*/ 1166361 w 3032161"/>
                  <a:gd name="connsiteY205" fmla="*/ 588004 h 1160647"/>
                  <a:gd name="connsiteX206" fmla="*/ 1173454 w 3032161"/>
                  <a:gd name="connsiteY206" fmla="*/ 588004 h 1160647"/>
                  <a:gd name="connsiteX207" fmla="*/ 1173454 w 3032161"/>
                  <a:gd name="connsiteY207" fmla="*/ 618269 h 1160647"/>
                  <a:gd name="connsiteX208" fmla="*/ 1175481 w 3032161"/>
                  <a:gd name="connsiteY208" fmla="*/ 618269 h 1160647"/>
                  <a:gd name="connsiteX209" fmla="*/ 1189668 w 3032161"/>
                  <a:gd name="connsiteY209" fmla="*/ 618269 h 1160647"/>
                  <a:gd name="connsiteX210" fmla="*/ 1189668 w 3032161"/>
                  <a:gd name="connsiteY210" fmla="*/ 642048 h 1160647"/>
                  <a:gd name="connsiteX211" fmla="*/ 1191695 w 3032161"/>
                  <a:gd name="connsiteY211" fmla="*/ 643669 h 1160647"/>
                  <a:gd name="connsiteX212" fmla="*/ 1191695 w 3032161"/>
                  <a:gd name="connsiteY212" fmla="*/ 655019 h 1160647"/>
                  <a:gd name="connsiteX213" fmla="*/ 1192455 w 3032161"/>
                  <a:gd name="connsiteY213" fmla="*/ 655019 h 1160647"/>
                  <a:gd name="connsiteX214" fmla="*/ 1197775 w 3032161"/>
                  <a:gd name="connsiteY214" fmla="*/ 655019 h 1160647"/>
                  <a:gd name="connsiteX215" fmla="*/ 1197775 w 3032161"/>
                  <a:gd name="connsiteY215" fmla="*/ 678798 h 1160647"/>
                  <a:gd name="connsiteX216" fmla="*/ 1199041 w 3032161"/>
                  <a:gd name="connsiteY216" fmla="*/ 678798 h 1160647"/>
                  <a:gd name="connsiteX217" fmla="*/ 1207908 w 3032161"/>
                  <a:gd name="connsiteY217" fmla="*/ 678798 h 1160647"/>
                  <a:gd name="connsiteX218" fmla="*/ 1209935 w 3032161"/>
                  <a:gd name="connsiteY218" fmla="*/ 682852 h 1160647"/>
                  <a:gd name="connsiteX219" fmla="*/ 1209935 w 3032161"/>
                  <a:gd name="connsiteY219" fmla="*/ 696093 h 1160647"/>
                  <a:gd name="connsiteX220" fmla="*/ 1211455 w 3032161"/>
                  <a:gd name="connsiteY220" fmla="*/ 694201 h 1160647"/>
                  <a:gd name="connsiteX221" fmla="*/ 1222095 w 3032161"/>
                  <a:gd name="connsiteY221" fmla="*/ 680960 h 1160647"/>
                  <a:gd name="connsiteX222" fmla="*/ 1250469 w 3032161"/>
                  <a:gd name="connsiteY222" fmla="*/ 680960 h 1160647"/>
                  <a:gd name="connsiteX223" fmla="*/ 1250469 w 3032161"/>
                  <a:gd name="connsiteY223" fmla="*/ 767431 h 1160647"/>
                  <a:gd name="connsiteX224" fmla="*/ 1251229 w 3032161"/>
                  <a:gd name="connsiteY224" fmla="*/ 767431 h 1160647"/>
                  <a:gd name="connsiteX225" fmla="*/ 1256549 w 3032161"/>
                  <a:gd name="connsiteY225" fmla="*/ 767431 h 1160647"/>
                  <a:gd name="connsiteX226" fmla="*/ 1257309 w 3032161"/>
                  <a:gd name="connsiteY226" fmla="*/ 766080 h 1160647"/>
                  <a:gd name="connsiteX227" fmla="*/ 1262629 w 3032161"/>
                  <a:gd name="connsiteY227" fmla="*/ 756622 h 1160647"/>
                  <a:gd name="connsiteX228" fmla="*/ 1262629 w 3032161"/>
                  <a:gd name="connsiteY228" fmla="*/ 758514 h 1160647"/>
                  <a:gd name="connsiteX229" fmla="*/ 1262629 w 3032161"/>
                  <a:gd name="connsiteY229" fmla="*/ 771755 h 1160647"/>
                  <a:gd name="connsiteX230" fmla="*/ 1266682 w 3032161"/>
                  <a:gd name="connsiteY230" fmla="*/ 726358 h 1160647"/>
                  <a:gd name="connsiteX231" fmla="*/ 1267442 w 3032161"/>
                  <a:gd name="connsiteY231" fmla="*/ 726358 h 1160647"/>
                  <a:gd name="connsiteX232" fmla="*/ 1272762 w 3032161"/>
                  <a:gd name="connsiteY232" fmla="*/ 726358 h 1160647"/>
                  <a:gd name="connsiteX233" fmla="*/ 1272762 w 3032161"/>
                  <a:gd name="connsiteY233" fmla="*/ 661504 h 1160647"/>
                  <a:gd name="connsiteX234" fmla="*/ 1273776 w 3032161"/>
                  <a:gd name="connsiteY234" fmla="*/ 661504 h 1160647"/>
                  <a:gd name="connsiteX235" fmla="*/ 1280869 w 3032161"/>
                  <a:gd name="connsiteY235" fmla="*/ 661504 h 1160647"/>
                  <a:gd name="connsiteX236" fmla="*/ 1293029 w 3032161"/>
                  <a:gd name="connsiteY236" fmla="*/ 618269 h 1160647"/>
                  <a:gd name="connsiteX237" fmla="*/ 1294296 w 3032161"/>
                  <a:gd name="connsiteY237" fmla="*/ 618269 h 1160647"/>
                  <a:gd name="connsiteX238" fmla="*/ 1303163 w 3032161"/>
                  <a:gd name="connsiteY238" fmla="*/ 618269 h 1160647"/>
                  <a:gd name="connsiteX239" fmla="*/ 1313296 w 3032161"/>
                  <a:gd name="connsiteY239" fmla="*/ 661504 h 1160647"/>
                  <a:gd name="connsiteX240" fmla="*/ 1314309 w 3032161"/>
                  <a:gd name="connsiteY240" fmla="*/ 661504 h 1160647"/>
                  <a:gd name="connsiteX241" fmla="*/ 1321403 w 3032161"/>
                  <a:gd name="connsiteY241" fmla="*/ 661504 h 1160647"/>
                  <a:gd name="connsiteX242" fmla="*/ 1321403 w 3032161"/>
                  <a:gd name="connsiteY242" fmla="*/ 700416 h 1160647"/>
                  <a:gd name="connsiteX243" fmla="*/ 1323176 w 3032161"/>
                  <a:gd name="connsiteY243" fmla="*/ 700416 h 1160647"/>
                  <a:gd name="connsiteX244" fmla="*/ 1335590 w 3032161"/>
                  <a:gd name="connsiteY244" fmla="*/ 700416 h 1160647"/>
                  <a:gd name="connsiteX245" fmla="*/ 1335590 w 3032161"/>
                  <a:gd name="connsiteY245" fmla="*/ 702578 h 1160647"/>
                  <a:gd name="connsiteX246" fmla="*/ 1335590 w 3032161"/>
                  <a:gd name="connsiteY246" fmla="*/ 717710 h 1160647"/>
                  <a:gd name="connsiteX247" fmla="*/ 1339643 w 3032161"/>
                  <a:gd name="connsiteY247" fmla="*/ 715549 h 1160647"/>
                  <a:gd name="connsiteX248" fmla="*/ 1339643 w 3032161"/>
                  <a:gd name="connsiteY248" fmla="*/ 700416 h 1160647"/>
                  <a:gd name="connsiteX249" fmla="*/ 1341163 w 3032161"/>
                  <a:gd name="connsiteY249" fmla="*/ 700416 h 1160647"/>
                  <a:gd name="connsiteX250" fmla="*/ 1351803 w 3032161"/>
                  <a:gd name="connsiteY250" fmla="*/ 700416 h 1160647"/>
                  <a:gd name="connsiteX251" fmla="*/ 1351803 w 3032161"/>
                  <a:gd name="connsiteY251" fmla="*/ 702037 h 1160647"/>
                  <a:gd name="connsiteX252" fmla="*/ 1351803 w 3032161"/>
                  <a:gd name="connsiteY252" fmla="*/ 713387 h 1160647"/>
                  <a:gd name="connsiteX253" fmla="*/ 1382204 w 3032161"/>
                  <a:gd name="connsiteY253" fmla="*/ 713387 h 1160647"/>
                  <a:gd name="connsiteX254" fmla="*/ 1382204 w 3032161"/>
                  <a:gd name="connsiteY254" fmla="*/ 676637 h 1160647"/>
                  <a:gd name="connsiteX255" fmla="*/ 1383470 w 3032161"/>
                  <a:gd name="connsiteY255" fmla="*/ 676637 h 1160647"/>
                  <a:gd name="connsiteX256" fmla="*/ 1392337 w 3032161"/>
                  <a:gd name="connsiteY256" fmla="*/ 676637 h 1160647"/>
                  <a:gd name="connsiteX257" fmla="*/ 1392337 w 3032161"/>
                  <a:gd name="connsiteY257" fmla="*/ 698254 h 1160647"/>
                  <a:gd name="connsiteX258" fmla="*/ 1394364 w 3032161"/>
                  <a:gd name="connsiteY258" fmla="*/ 665828 h 1160647"/>
                  <a:gd name="connsiteX259" fmla="*/ 1416657 w 3032161"/>
                  <a:gd name="connsiteY259" fmla="*/ 665828 h 1160647"/>
                  <a:gd name="connsiteX260" fmla="*/ 1416657 w 3032161"/>
                  <a:gd name="connsiteY260" fmla="*/ 664206 h 1160647"/>
                  <a:gd name="connsiteX261" fmla="*/ 1416657 w 3032161"/>
                  <a:gd name="connsiteY261" fmla="*/ 652857 h 1160647"/>
                  <a:gd name="connsiteX262" fmla="*/ 1417417 w 3032161"/>
                  <a:gd name="connsiteY262" fmla="*/ 652857 h 1160647"/>
                  <a:gd name="connsiteX263" fmla="*/ 1422737 w 3032161"/>
                  <a:gd name="connsiteY263" fmla="*/ 652857 h 1160647"/>
                  <a:gd name="connsiteX264" fmla="*/ 1422737 w 3032161"/>
                  <a:gd name="connsiteY264" fmla="*/ 650966 h 1160647"/>
                  <a:gd name="connsiteX265" fmla="*/ 1422737 w 3032161"/>
                  <a:gd name="connsiteY265" fmla="*/ 637725 h 1160647"/>
                  <a:gd name="connsiteX266" fmla="*/ 1426791 w 3032161"/>
                  <a:gd name="connsiteY266" fmla="*/ 644210 h 1160647"/>
                  <a:gd name="connsiteX267" fmla="*/ 1429071 w 3032161"/>
                  <a:gd name="connsiteY267" fmla="*/ 644210 h 1160647"/>
                  <a:gd name="connsiteX268" fmla="*/ 1445031 w 3032161"/>
                  <a:gd name="connsiteY268" fmla="*/ 644210 h 1160647"/>
                  <a:gd name="connsiteX269" fmla="*/ 1445031 w 3032161"/>
                  <a:gd name="connsiteY269" fmla="*/ 643399 h 1160647"/>
                  <a:gd name="connsiteX270" fmla="*/ 1445031 w 3032161"/>
                  <a:gd name="connsiteY270" fmla="*/ 637725 h 1160647"/>
                  <a:gd name="connsiteX271" fmla="*/ 1445791 w 3032161"/>
                  <a:gd name="connsiteY271" fmla="*/ 637725 h 1160647"/>
                  <a:gd name="connsiteX272" fmla="*/ 1451111 w 3032161"/>
                  <a:gd name="connsiteY272" fmla="*/ 637725 h 1160647"/>
                  <a:gd name="connsiteX273" fmla="*/ 1451111 w 3032161"/>
                  <a:gd name="connsiteY273" fmla="*/ 639076 h 1160647"/>
                  <a:gd name="connsiteX274" fmla="*/ 1451111 w 3032161"/>
                  <a:gd name="connsiteY274" fmla="*/ 648534 h 1160647"/>
                  <a:gd name="connsiteX275" fmla="*/ 1489618 w 3032161"/>
                  <a:gd name="connsiteY275" fmla="*/ 648534 h 1160647"/>
                  <a:gd name="connsiteX276" fmla="*/ 1489618 w 3032161"/>
                  <a:gd name="connsiteY276" fmla="*/ 786887 h 1160647"/>
                  <a:gd name="connsiteX277" fmla="*/ 1491138 w 3032161"/>
                  <a:gd name="connsiteY277" fmla="*/ 786887 h 1160647"/>
                  <a:gd name="connsiteX278" fmla="*/ 1501778 w 3032161"/>
                  <a:gd name="connsiteY278" fmla="*/ 786887 h 1160647"/>
                  <a:gd name="connsiteX279" fmla="*/ 1501778 w 3032161"/>
                  <a:gd name="connsiteY279" fmla="*/ 773917 h 1160647"/>
                  <a:gd name="connsiteX280" fmla="*/ 1505832 w 3032161"/>
                  <a:gd name="connsiteY280" fmla="*/ 773917 h 1160647"/>
                  <a:gd name="connsiteX281" fmla="*/ 1505832 w 3032161"/>
                  <a:gd name="connsiteY281" fmla="*/ 786887 h 1160647"/>
                  <a:gd name="connsiteX282" fmla="*/ 1536232 w 3032161"/>
                  <a:gd name="connsiteY282" fmla="*/ 786887 h 1160647"/>
                  <a:gd name="connsiteX283" fmla="*/ 1536232 w 3032161"/>
                  <a:gd name="connsiteY283" fmla="*/ 756622 h 1160647"/>
                  <a:gd name="connsiteX284" fmla="*/ 1548392 w 3032161"/>
                  <a:gd name="connsiteY284" fmla="*/ 756622 h 1160647"/>
                  <a:gd name="connsiteX285" fmla="*/ 1560552 w 3032161"/>
                  <a:gd name="connsiteY285" fmla="*/ 754461 h 1160647"/>
                  <a:gd name="connsiteX286" fmla="*/ 1564606 w 3032161"/>
                  <a:gd name="connsiteY286" fmla="*/ 756622 h 1160647"/>
                  <a:gd name="connsiteX287" fmla="*/ 1574739 w 3032161"/>
                  <a:gd name="connsiteY287" fmla="*/ 756622 h 1160647"/>
                  <a:gd name="connsiteX288" fmla="*/ 1574739 w 3032161"/>
                  <a:gd name="connsiteY288" fmla="*/ 786887 h 1160647"/>
                  <a:gd name="connsiteX289" fmla="*/ 1582846 w 3032161"/>
                  <a:gd name="connsiteY289" fmla="*/ 786887 h 1160647"/>
                  <a:gd name="connsiteX290" fmla="*/ 1582846 w 3032161"/>
                  <a:gd name="connsiteY290" fmla="*/ 804182 h 1160647"/>
                  <a:gd name="connsiteX291" fmla="*/ 1592182 w 3032161"/>
                  <a:gd name="connsiteY291" fmla="*/ 805087 h 1160647"/>
                  <a:gd name="connsiteX292" fmla="*/ 1605140 w 3032161"/>
                  <a:gd name="connsiteY292" fmla="*/ 805087 h 1160647"/>
                  <a:gd name="connsiteX293" fmla="*/ 1605140 w 3032161"/>
                  <a:gd name="connsiteY293" fmla="*/ 789049 h 1160647"/>
                  <a:gd name="connsiteX294" fmla="*/ 1673096 w 3032161"/>
                  <a:gd name="connsiteY294" fmla="*/ 789049 h 1160647"/>
                  <a:gd name="connsiteX295" fmla="*/ 1673096 w 3032161"/>
                  <a:gd name="connsiteY295" fmla="*/ 703796 h 1160647"/>
                  <a:gd name="connsiteX296" fmla="*/ 1745104 w 3032161"/>
                  <a:gd name="connsiteY296" fmla="*/ 703796 h 1160647"/>
                  <a:gd name="connsiteX297" fmla="*/ 1745104 w 3032161"/>
                  <a:gd name="connsiteY297" fmla="*/ 782564 h 1160647"/>
                  <a:gd name="connsiteX298" fmla="*/ 1747008 w 3032161"/>
                  <a:gd name="connsiteY298" fmla="*/ 782564 h 1160647"/>
                  <a:gd name="connsiteX299" fmla="*/ 1748250 w 3032161"/>
                  <a:gd name="connsiteY299" fmla="*/ 805087 h 1160647"/>
                  <a:gd name="connsiteX300" fmla="*/ 1757926 w 3032161"/>
                  <a:gd name="connsiteY300" fmla="*/ 805087 h 1160647"/>
                  <a:gd name="connsiteX301" fmla="*/ 1759168 w 3032161"/>
                  <a:gd name="connsiteY301" fmla="*/ 782564 h 1160647"/>
                  <a:gd name="connsiteX302" fmla="*/ 1765248 w 3032161"/>
                  <a:gd name="connsiteY302" fmla="*/ 782564 h 1160647"/>
                  <a:gd name="connsiteX303" fmla="*/ 1766490 w 3032161"/>
                  <a:gd name="connsiteY303" fmla="*/ 805087 h 1160647"/>
                  <a:gd name="connsiteX304" fmla="*/ 1817112 w 3032161"/>
                  <a:gd name="connsiteY304" fmla="*/ 805087 h 1160647"/>
                  <a:gd name="connsiteX305" fmla="*/ 1817112 w 3032161"/>
                  <a:gd name="connsiteY305" fmla="*/ 642059 h 1160647"/>
                  <a:gd name="connsiteX306" fmla="*/ 2014439 w 3032161"/>
                  <a:gd name="connsiteY306" fmla="*/ 642059 h 1160647"/>
                  <a:gd name="connsiteX307" fmla="*/ 2014439 w 3032161"/>
                  <a:gd name="connsiteY307" fmla="*/ 805087 h 1160647"/>
                  <a:gd name="connsiteX308" fmla="*/ 2033136 w 3032161"/>
                  <a:gd name="connsiteY308" fmla="*/ 805087 h 1160647"/>
                  <a:gd name="connsiteX309" fmla="*/ 2033136 w 3032161"/>
                  <a:gd name="connsiteY309" fmla="*/ 722394 h 1160647"/>
                  <a:gd name="connsiteX310" fmla="*/ 2128256 w 3032161"/>
                  <a:gd name="connsiteY310" fmla="*/ 722394 h 1160647"/>
                  <a:gd name="connsiteX311" fmla="*/ 2140186 w 3032161"/>
                  <a:gd name="connsiteY311" fmla="*/ 404253 h 1160647"/>
                  <a:gd name="connsiteX312" fmla="*/ 2128026 w 3032161"/>
                  <a:gd name="connsiteY312" fmla="*/ 382635 h 1160647"/>
                  <a:gd name="connsiteX313" fmla="*/ 2121946 w 3032161"/>
                  <a:gd name="connsiteY313" fmla="*/ 378311 h 1160647"/>
                  <a:gd name="connsiteX314" fmla="*/ 2130053 w 3032161"/>
                  <a:gd name="connsiteY314" fmla="*/ 354532 h 1160647"/>
                  <a:gd name="connsiteX315" fmla="*/ 2130053 w 3032161"/>
                  <a:gd name="connsiteY315" fmla="*/ 337238 h 1160647"/>
                  <a:gd name="connsiteX316" fmla="*/ 2144240 w 3032161"/>
                  <a:gd name="connsiteY316" fmla="*/ 337238 h 1160647"/>
                  <a:gd name="connsiteX317" fmla="*/ 2144240 w 3032161"/>
                  <a:gd name="connsiteY317" fmla="*/ 315620 h 1160647"/>
                  <a:gd name="connsiteX318" fmla="*/ 2146266 w 3032161"/>
                  <a:gd name="connsiteY318" fmla="*/ 311296 h 1160647"/>
                  <a:gd name="connsiteX319" fmla="*/ 2146266 w 3032161"/>
                  <a:gd name="connsiteY319" fmla="*/ 233472 h 1160647"/>
                  <a:gd name="connsiteX320" fmla="*/ 2144240 w 3032161"/>
                  <a:gd name="connsiteY320" fmla="*/ 226987 h 1160647"/>
                  <a:gd name="connsiteX321" fmla="*/ 2150320 w 3032161"/>
                  <a:gd name="connsiteY321" fmla="*/ 220501 h 1160647"/>
                  <a:gd name="connsiteX322" fmla="*/ 2150320 w 3032161"/>
                  <a:gd name="connsiteY322" fmla="*/ 162133 h 1160647"/>
                  <a:gd name="connsiteX323" fmla="*/ 2152346 w 3032161"/>
                  <a:gd name="connsiteY323" fmla="*/ 157810 h 1160647"/>
                  <a:gd name="connsiteX324" fmla="*/ 2152346 w 3032161"/>
                  <a:gd name="connsiteY324" fmla="*/ 101604 h 1160647"/>
                  <a:gd name="connsiteX325" fmla="*/ 2154373 w 3032161"/>
                  <a:gd name="connsiteY325" fmla="*/ 82148 h 1160647"/>
                  <a:gd name="connsiteX326" fmla="*/ 2158427 w 3032161"/>
                  <a:gd name="connsiteY326" fmla="*/ 99442 h 1160647"/>
                  <a:gd name="connsiteX327" fmla="*/ 2160453 w 3032161"/>
                  <a:gd name="connsiteY327" fmla="*/ 157810 h 1160647"/>
                  <a:gd name="connsiteX328" fmla="*/ 2162480 w 3032161"/>
                  <a:gd name="connsiteY328" fmla="*/ 220501 h 1160647"/>
                  <a:gd name="connsiteX329" fmla="*/ 2168560 w 3032161"/>
                  <a:gd name="connsiteY329" fmla="*/ 226987 h 1160647"/>
                  <a:gd name="connsiteX330" fmla="*/ 2166533 w 3032161"/>
                  <a:gd name="connsiteY330" fmla="*/ 233472 h 1160647"/>
                  <a:gd name="connsiteX331" fmla="*/ 2166533 w 3032161"/>
                  <a:gd name="connsiteY331" fmla="*/ 311296 h 1160647"/>
                  <a:gd name="connsiteX332" fmla="*/ 2168560 w 3032161"/>
                  <a:gd name="connsiteY332" fmla="*/ 315620 h 1160647"/>
                  <a:gd name="connsiteX333" fmla="*/ 2168560 w 3032161"/>
                  <a:gd name="connsiteY333" fmla="*/ 337238 h 1160647"/>
                  <a:gd name="connsiteX334" fmla="*/ 2182747 w 3032161"/>
                  <a:gd name="connsiteY334" fmla="*/ 337238 h 1160647"/>
                  <a:gd name="connsiteX335" fmla="*/ 2182747 w 3032161"/>
                  <a:gd name="connsiteY335" fmla="*/ 354532 h 1160647"/>
                  <a:gd name="connsiteX336" fmla="*/ 2190854 w 3032161"/>
                  <a:gd name="connsiteY336" fmla="*/ 378311 h 1160647"/>
                  <a:gd name="connsiteX337" fmla="*/ 2184774 w 3032161"/>
                  <a:gd name="connsiteY337" fmla="*/ 382635 h 1160647"/>
                  <a:gd name="connsiteX338" fmla="*/ 2172613 w 3032161"/>
                  <a:gd name="connsiteY338" fmla="*/ 404253 h 1160647"/>
                  <a:gd name="connsiteX339" fmla="*/ 2180720 w 3032161"/>
                  <a:gd name="connsiteY339" fmla="*/ 657181 h 1160647"/>
                  <a:gd name="connsiteX340" fmla="*/ 2245574 w 3032161"/>
                  <a:gd name="connsiteY340" fmla="*/ 657181 h 1160647"/>
                  <a:gd name="connsiteX341" fmla="*/ 2245574 w 3032161"/>
                  <a:gd name="connsiteY341" fmla="*/ 732843 h 1160647"/>
                  <a:gd name="connsiteX342" fmla="*/ 2253681 w 3032161"/>
                  <a:gd name="connsiteY342" fmla="*/ 732843 h 1160647"/>
                  <a:gd name="connsiteX343" fmla="*/ 2255708 w 3032161"/>
                  <a:gd name="connsiteY343" fmla="*/ 726358 h 1160647"/>
                  <a:gd name="connsiteX344" fmla="*/ 2261788 w 3032161"/>
                  <a:gd name="connsiteY344" fmla="*/ 726358 h 1160647"/>
                  <a:gd name="connsiteX345" fmla="*/ 2263815 w 3032161"/>
                  <a:gd name="connsiteY345" fmla="*/ 735005 h 1160647"/>
                  <a:gd name="connsiteX346" fmla="*/ 2275975 w 3032161"/>
                  <a:gd name="connsiteY346" fmla="*/ 735005 h 1160647"/>
                  <a:gd name="connsiteX347" fmla="*/ 2275975 w 3032161"/>
                  <a:gd name="connsiteY347" fmla="*/ 728519 h 1160647"/>
                  <a:gd name="connsiteX348" fmla="*/ 2298268 w 3032161"/>
                  <a:gd name="connsiteY348" fmla="*/ 728519 h 1160647"/>
                  <a:gd name="connsiteX349" fmla="*/ 2298268 w 3032161"/>
                  <a:gd name="connsiteY349" fmla="*/ 735005 h 1160647"/>
                  <a:gd name="connsiteX350" fmla="*/ 2318535 w 3032161"/>
                  <a:gd name="connsiteY350" fmla="*/ 735005 h 1160647"/>
                  <a:gd name="connsiteX351" fmla="*/ 2318535 w 3032161"/>
                  <a:gd name="connsiteY351" fmla="*/ 780402 h 1160647"/>
                  <a:gd name="connsiteX352" fmla="*/ 2332722 w 3032161"/>
                  <a:gd name="connsiteY352" fmla="*/ 780402 h 1160647"/>
                  <a:gd name="connsiteX353" fmla="*/ 2332722 w 3032161"/>
                  <a:gd name="connsiteY353" fmla="*/ 767431 h 1160647"/>
                  <a:gd name="connsiteX354" fmla="*/ 2348936 w 3032161"/>
                  <a:gd name="connsiteY354" fmla="*/ 767431 h 1160647"/>
                  <a:gd name="connsiteX355" fmla="*/ 2348936 w 3032161"/>
                  <a:gd name="connsiteY355" fmla="*/ 588004 h 1160647"/>
                  <a:gd name="connsiteX356" fmla="*/ 2355016 w 3032161"/>
                  <a:gd name="connsiteY356" fmla="*/ 581518 h 1160647"/>
                  <a:gd name="connsiteX357" fmla="*/ 2427977 w 3032161"/>
                  <a:gd name="connsiteY357" fmla="*/ 581518 h 1160647"/>
                  <a:gd name="connsiteX358" fmla="*/ 2427977 w 3032161"/>
                  <a:gd name="connsiteY358" fmla="*/ 590166 h 1160647"/>
                  <a:gd name="connsiteX359" fmla="*/ 2438110 w 3032161"/>
                  <a:gd name="connsiteY359" fmla="*/ 590166 h 1160647"/>
                  <a:gd name="connsiteX360" fmla="*/ 2438110 w 3032161"/>
                  <a:gd name="connsiteY360" fmla="*/ 704740 h 1160647"/>
                  <a:gd name="connsiteX361" fmla="*/ 2460404 w 3032161"/>
                  <a:gd name="connsiteY361" fmla="*/ 704740 h 1160647"/>
                  <a:gd name="connsiteX362" fmla="*/ 2460404 w 3032161"/>
                  <a:gd name="connsiteY362" fmla="*/ 637725 h 1160647"/>
                  <a:gd name="connsiteX363" fmla="*/ 2486751 w 3032161"/>
                  <a:gd name="connsiteY363" fmla="*/ 637725 h 1160647"/>
                  <a:gd name="connsiteX364" fmla="*/ 2490804 w 3032161"/>
                  <a:gd name="connsiteY364" fmla="*/ 633401 h 1160647"/>
                  <a:gd name="connsiteX365" fmla="*/ 2498911 w 3032161"/>
                  <a:gd name="connsiteY365" fmla="*/ 633401 h 1160647"/>
                  <a:gd name="connsiteX366" fmla="*/ 2502964 w 3032161"/>
                  <a:gd name="connsiteY366" fmla="*/ 637725 h 1160647"/>
                  <a:gd name="connsiteX367" fmla="*/ 2525258 w 3032161"/>
                  <a:gd name="connsiteY367" fmla="*/ 637725 h 1160647"/>
                  <a:gd name="connsiteX368" fmla="*/ 2525258 w 3032161"/>
                  <a:gd name="connsiteY368" fmla="*/ 520989 h 1160647"/>
                  <a:gd name="connsiteX369" fmla="*/ 2582005 w 3032161"/>
                  <a:gd name="connsiteY369" fmla="*/ 510180 h 1160647"/>
                  <a:gd name="connsiteX370" fmla="*/ 2582005 w 3032161"/>
                  <a:gd name="connsiteY370" fmla="*/ 511261 h 1160647"/>
                  <a:gd name="connsiteX371" fmla="*/ 2582005 w 3032161"/>
                  <a:gd name="connsiteY371" fmla="*/ 518827 h 1160647"/>
                  <a:gd name="connsiteX372" fmla="*/ 2608352 w 3032161"/>
                  <a:gd name="connsiteY372" fmla="*/ 518827 h 1160647"/>
                  <a:gd name="connsiteX373" fmla="*/ 2608352 w 3032161"/>
                  <a:gd name="connsiteY373" fmla="*/ 773917 h 1160647"/>
                  <a:gd name="connsiteX374" fmla="*/ 2630646 w 3032161"/>
                  <a:gd name="connsiteY374" fmla="*/ 773917 h 1160647"/>
                  <a:gd name="connsiteX375" fmla="*/ 2630646 w 3032161"/>
                  <a:gd name="connsiteY375" fmla="*/ 769593 h 1160647"/>
                  <a:gd name="connsiteX376" fmla="*/ 2642806 w 3032161"/>
                  <a:gd name="connsiteY376" fmla="*/ 769593 h 1160647"/>
                  <a:gd name="connsiteX377" fmla="*/ 2642806 w 3032161"/>
                  <a:gd name="connsiteY377" fmla="*/ 773917 h 1160647"/>
                  <a:gd name="connsiteX378" fmla="*/ 2667126 w 3032161"/>
                  <a:gd name="connsiteY378" fmla="*/ 773917 h 1160647"/>
                  <a:gd name="connsiteX379" fmla="*/ 2667126 w 3032161"/>
                  <a:gd name="connsiteY379" fmla="*/ 760946 h 1160647"/>
                  <a:gd name="connsiteX380" fmla="*/ 2695500 w 3032161"/>
                  <a:gd name="connsiteY380" fmla="*/ 760946 h 1160647"/>
                  <a:gd name="connsiteX381" fmla="*/ 2707660 w 3032161"/>
                  <a:gd name="connsiteY381" fmla="*/ 756622 h 1160647"/>
                  <a:gd name="connsiteX382" fmla="*/ 2727927 w 3032161"/>
                  <a:gd name="connsiteY382" fmla="*/ 760946 h 1160647"/>
                  <a:gd name="connsiteX383" fmla="*/ 2727927 w 3032161"/>
                  <a:gd name="connsiteY383" fmla="*/ 743652 h 1160647"/>
                  <a:gd name="connsiteX384" fmla="*/ 2736034 w 3032161"/>
                  <a:gd name="connsiteY384" fmla="*/ 743652 h 1160647"/>
                  <a:gd name="connsiteX385" fmla="*/ 2736034 w 3032161"/>
                  <a:gd name="connsiteY385" fmla="*/ 730681 h 1160647"/>
                  <a:gd name="connsiteX386" fmla="*/ 2792781 w 3032161"/>
                  <a:gd name="connsiteY386" fmla="*/ 730681 h 1160647"/>
                  <a:gd name="connsiteX387" fmla="*/ 2792781 w 3032161"/>
                  <a:gd name="connsiteY387" fmla="*/ 700416 h 1160647"/>
                  <a:gd name="connsiteX388" fmla="*/ 2811021 w 3032161"/>
                  <a:gd name="connsiteY388" fmla="*/ 700416 h 1160647"/>
                  <a:gd name="connsiteX389" fmla="*/ 2811021 w 3032161"/>
                  <a:gd name="connsiteY389" fmla="*/ 693931 h 1160647"/>
                  <a:gd name="connsiteX390" fmla="*/ 2823181 w 3032161"/>
                  <a:gd name="connsiteY390" fmla="*/ 693931 h 1160647"/>
                  <a:gd name="connsiteX391" fmla="*/ 2823181 w 3032161"/>
                  <a:gd name="connsiteY391" fmla="*/ 700416 h 1160647"/>
                  <a:gd name="connsiteX392" fmla="*/ 2839395 w 3032161"/>
                  <a:gd name="connsiteY392" fmla="*/ 700416 h 1160647"/>
                  <a:gd name="connsiteX393" fmla="*/ 2839395 w 3032161"/>
                  <a:gd name="connsiteY393" fmla="*/ 750137 h 1160647"/>
                  <a:gd name="connsiteX394" fmla="*/ 2871822 w 3032161"/>
                  <a:gd name="connsiteY394" fmla="*/ 750137 h 1160647"/>
                  <a:gd name="connsiteX395" fmla="*/ 2871822 w 3032161"/>
                  <a:gd name="connsiteY395" fmla="*/ 724196 h 1160647"/>
                  <a:gd name="connsiteX396" fmla="*/ 2910329 w 3032161"/>
                  <a:gd name="connsiteY396" fmla="*/ 724196 h 1160647"/>
                  <a:gd name="connsiteX397" fmla="*/ 2910329 w 3032161"/>
                  <a:gd name="connsiteY397" fmla="*/ 693931 h 1160647"/>
                  <a:gd name="connsiteX398" fmla="*/ 2958970 w 3032161"/>
                  <a:gd name="connsiteY398" fmla="*/ 693931 h 1160647"/>
                  <a:gd name="connsiteX399" fmla="*/ 2958970 w 3032161"/>
                  <a:gd name="connsiteY399" fmla="*/ 805087 h 1160647"/>
                  <a:gd name="connsiteX400" fmla="*/ 2958970 w 3032161"/>
                  <a:gd name="connsiteY400" fmla="*/ 818866 h 1160647"/>
                  <a:gd name="connsiteX401" fmla="*/ 3031519 w 3032161"/>
                  <a:gd name="connsiteY401" fmla="*/ 818866 h 1160647"/>
                  <a:gd name="connsiteX402" fmla="*/ 3031520 w 3032161"/>
                  <a:gd name="connsiteY402" fmla="*/ 1160647 h 1160647"/>
                  <a:gd name="connsiteX403" fmla="*/ 2054 w 3032161"/>
                  <a:gd name="connsiteY403" fmla="*/ 1158314 h 1160647"/>
                  <a:gd name="connsiteX404" fmla="*/ 0 w 3032161"/>
                  <a:gd name="connsiteY404" fmla="*/ 724196 h 1160647"/>
                  <a:gd name="connsiteX405" fmla="*/ 20267 w 3032161"/>
                  <a:gd name="connsiteY405" fmla="*/ 724196 h 1160647"/>
                  <a:gd name="connsiteX406" fmla="*/ 20774 w 3032161"/>
                  <a:gd name="connsiteY406" fmla="*/ 723115 h 1160647"/>
                  <a:gd name="connsiteX407" fmla="*/ 24320 w 3032161"/>
                  <a:gd name="connsiteY407" fmla="*/ 715549 h 1160647"/>
                  <a:gd name="connsiteX408" fmla="*/ 26094 w 3032161"/>
                  <a:gd name="connsiteY408" fmla="*/ 715819 h 1160647"/>
                  <a:gd name="connsiteX409" fmla="*/ 38507 w 3032161"/>
                  <a:gd name="connsiteY409" fmla="*/ 717710 h 1160647"/>
                  <a:gd name="connsiteX410" fmla="*/ 39014 w 3032161"/>
                  <a:gd name="connsiteY410" fmla="*/ 719062 h 1160647"/>
                  <a:gd name="connsiteX411" fmla="*/ 42560 w 3032161"/>
                  <a:gd name="connsiteY411" fmla="*/ 728519 h 1160647"/>
                  <a:gd name="connsiteX412" fmla="*/ 68907 w 3032161"/>
                  <a:gd name="connsiteY412" fmla="*/ 730681 h 1160647"/>
                  <a:gd name="connsiteX413" fmla="*/ 68907 w 3032161"/>
                  <a:gd name="connsiteY413" fmla="*/ 607460 h 1160647"/>
                  <a:gd name="connsiteX414" fmla="*/ 70934 w 3032161"/>
                  <a:gd name="connsiteY414" fmla="*/ 607460 h 1160647"/>
                  <a:gd name="connsiteX415" fmla="*/ 85121 w 3032161"/>
                  <a:gd name="connsiteY415" fmla="*/ 607460 h 1160647"/>
                  <a:gd name="connsiteX416" fmla="*/ 85121 w 3032161"/>
                  <a:gd name="connsiteY416" fmla="*/ 471268 h 1160647"/>
                  <a:gd name="connsiteX417" fmla="*/ 86894 w 3032161"/>
                  <a:gd name="connsiteY417" fmla="*/ 471268 h 1160647"/>
                  <a:gd name="connsiteX418" fmla="*/ 99308 w 3032161"/>
                  <a:gd name="connsiteY418" fmla="*/ 471268 h 1160647"/>
                  <a:gd name="connsiteX419" fmla="*/ 99308 w 3032161"/>
                  <a:gd name="connsiteY419" fmla="*/ 356694 h 1160647"/>
                  <a:gd name="connsiteX420" fmla="*/ 103361 w 3032161"/>
                  <a:gd name="connsiteY420" fmla="*/ 328590 h 1160647"/>
                  <a:gd name="connsiteX421" fmla="*/ 105388 w 3032161"/>
                  <a:gd name="connsiteY421" fmla="*/ 328590 h 1160647"/>
                  <a:gd name="connsiteX422" fmla="*/ 119575 w 3032161"/>
                  <a:gd name="connsiteY422" fmla="*/ 328590 h 1160647"/>
                  <a:gd name="connsiteX423" fmla="*/ 156055 w 3032161"/>
                  <a:gd name="connsiteY423" fmla="*/ 246443 h 1160647"/>
                  <a:gd name="connsiteX424" fmla="*/ 160109 w 3032161"/>
                  <a:gd name="connsiteY424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</a:cxnLst>
                <a:rect l="l" t="t" r="r" b="b"/>
                <a:pathLst>
                  <a:path w="3032161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3031519" y="818866"/>
                    </a:lnTo>
                    <a:cubicBezTo>
                      <a:pt x="3029295" y="939467"/>
                      <a:pt x="3033744" y="999999"/>
                      <a:pt x="3031520" y="1160647"/>
                    </a:cubicBez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Rectangle 35">
                <a:extLst>
                  <a:ext uri="{FF2B5EF4-FFF2-40B4-BE49-F238E27FC236}">
                    <a16:creationId xmlns:a16="http://schemas.microsoft.com/office/drawing/2014/main" id="{2F0CC572-91C4-4A2D-AC8E-A6BDA131E811}"/>
                  </a:ext>
                </a:extLst>
              </p:cNvPr>
              <p:cNvSpPr/>
              <p:nvPr/>
            </p:nvSpPr>
            <p:spPr>
              <a:xfrm>
                <a:off x="3024845" y="1883798"/>
                <a:ext cx="3024845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3024845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lnTo>
                      <a:pt x="2958970" y="333819"/>
                    </a:lnTo>
                    <a:lnTo>
                      <a:pt x="2958970" y="347598"/>
                    </a:lnTo>
                    <a:lnTo>
                      <a:pt x="3024845" y="347598"/>
                    </a:lnTo>
                    <a:lnTo>
                      <a:pt x="3024845" y="689379"/>
                    </a:ln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Rectangle 35">
                <a:extLst>
                  <a:ext uri="{FF2B5EF4-FFF2-40B4-BE49-F238E27FC236}">
                    <a16:creationId xmlns:a16="http://schemas.microsoft.com/office/drawing/2014/main" id="{47856122-CDEA-4F53-9988-81BB31F7A658}"/>
                  </a:ext>
                </a:extLst>
              </p:cNvPr>
              <p:cNvSpPr/>
              <p:nvPr/>
            </p:nvSpPr>
            <p:spPr>
              <a:xfrm>
                <a:off x="6047165" y="1883798"/>
                <a:ext cx="2961438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689379 h 689379"/>
                  <a:gd name="connsiteX367" fmla="*/ 2054 w 3024845"/>
                  <a:gd name="connsiteY367" fmla="*/ 687046 h 689379"/>
                  <a:gd name="connsiteX368" fmla="*/ 0 w 3024845"/>
                  <a:gd name="connsiteY368" fmla="*/ 252928 h 689379"/>
                  <a:gd name="connsiteX369" fmla="*/ 20267 w 3024845"/>
                  <a:gd name="connsiteY369" fmla="*/ 252928 h 689379"/>
                  <a:gd name="connsiteX370" fmla="*/ 20774 w 3024845"/>
                  <a:gd name="connsiteY370" fmla="*/ 251847 h 689379"/>
                  <a:gd name="connsiteX371" fmla="*/ 24320 w 3024845"/>
                  <a:gd name="connsiteY371" fmla="*/ 244281 h 689379"/>
                  <a:gd name="connsiteX372" fmla="*/ 26094 w 3024845"/>
                  <a:gd name="connsiteY372" fmla="*/ 244551 h 689379"/>
                  <a:gd name="connsiteX373" fmla="*/ 38507 w 3024845"/>
                  <a:gd name="connsiteY373" fmla="*/ 246442 h 689379"/>
                  <a:gd name="connsiteX374" fmla="*/ 39014 w 3024845"/>
                  <a:gd name="connsiteY374" fmla="*/ 247794 h 689379"/>
                  <a:gd name="connsiteX375" fmla="*/ 42560 w 3024845"/>
                  <a:gd name="connsiteY375" fmla="*/ 257251 h 689379"/>
                  <a:gd name="connsiteX376" fmla="*/ 68907 w 3024845"/>
                  <a:gd name="connsiteY376" fmla="*/ 259413 h 689379"/>
                  <a:gd name="connsiteX377" fmla="*/ 68907 w 3024845"/>
                  <a:gd name="connsiteY377" fmla="*/ 136192 h 689379"/>
                  <a:gd name="connsiteX378" fmla="*/ 70934 w 3024845"/>
                  <a:gd name="connsiteY378" fmla="*/ 136192 h 689379"/>
                  <a:gd name="connsiteX379" fmla="*/ 85121 w 3024845"/>
                  <a:gd name="connsiteY379" fmla="*/ 136192 h 689379"/>
                  <a:gd name="connsiteX380" fmla="*/ 85121 w 3024845"/>
                  <a:gd name="connsiteY380" fmla="*/ 0 h 689379"/>
                  <a:gd name="connsiteX381" fmla="*/ 86894 w 3024845"/>
                  <a:gd name="connsiteY381" fmla="*/ 0 h 689379"/>
                  <a:gd name="connsiteX382" fmla="*/ 99308 w 3024845"/>
                  <a:gd name="connsiteY382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3024845 w 3024845"/>
                  <a:gd name="connsiteY365" fmla="*/ 689379 h 689379"/>
                  <a:gd name="connsiteX366" fmla="*/ 2054 w 3024845"/>
                  <a:gd name="connsiteY366" fmla="*/ 687046 h 689379"/>
                  <a:gd name="connsiteX367" fmla="*/ 0 w 3024845"/>
                  <a:gd name="connsiteY367" fmla="*/ 252928 h 689379"/>
                  <a:gd name="connsiteX368" fmla="*/ 20267 w 3024845"/>
                  <a:gd name="connsiteY368" fmla="*/ 252928 h 689379"/>
                  <a:gd name="connsiteX369" fmla="*/ 20774 w 3024845"/>
                  <a:gd name="connsiteY369" fmla="*/ 251847 h 689379"/>
                  <a:gd name="connsiteX370" fmla="*/ 24320 w 3024845"/>
                  <a:gd name="connsiteY370" fmla="*/ 244281 h 689379"/>
                  <a:gd name="connsiteX371" fmla="*/ 26094 w 3024845"/>
                  <a:gd name="connsiteY371" fmla="*/ 244551 h 689379"/>
                  <a:gd name="connsiteX372" fmla="*/ 38507 w 3024845"/>
                  <a:gd name="connsiteY372" fmla="*/ 246442 h 689379"/>
                  <a:gd name="connsiteX373" fmla="*/ 39014 w 3024845"/>
                  <a:gd name="connsiteY373" fmla="*/ 247794 h 689379"/>
                  <a:gd name="connsiteX374" fmla="*/ 42560 w 3024845"/>
                  <a:gd name="connsiteY374" fmla="*/ 257251 h 689379"/>
                  <a:gd name="connsiteX375" fmla="*/ 68907 w 3024845"/>
                  <a:gd name="connsiteY375" fmla="*/ 259413 h 689379"/>
                  <a:gd name="connsiteX376" fmla="*/ 68907 w 3024845"/>
                  <a:gd name="connsiteY376" fmla="*/ 136192 h 689379"/>
                  <a:gd name="connsiteX377" fmla="*/ 70934 w 3024845"/>
                  <a:gd name="connsiteY377" fmla="*/ 136192 h 689379"/>
                  <a:gd name="connsiteX378" fmla="*/ 85121 w 3024845"/>
                  <a:gd name="connsiteY378" fmla="*/ 136192 h 689379"/>
                  <a:gd name="connsiteX379" fmla="*/ 85121 w 3024845"/>
                  <a:gd name="connsiteY379" fmla="*/ 0 h 689379"/>
                  <a:gd name="connsiteX380" fmla="*/ 86894 w 3024845"/>
                  <a:gd name="connsiteY380" fmla="*/ 0 h 689379"/>
                  <a:gd name="connsiteX381" fmla="*/ 99308 w 3024845"/>
                  <a:gd name="connsiteY381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3024845 w 3024845"/>
                  <a:gd name="connsiteY364" fmla="*/ 689379 h 689379"/>
                  <a:gd name="connsiteX365" fmla="*/ 2054 w 3024845"/>
                  <a:gd name="connsiteY365" fmla="*/ 687046 h 689379"/>
                  <a:gd name="connsiteX366" fmla="*/ 0 w 3024845"/>
                  <a:gd name="connsiteY366" fmla="*/ 252928 h 689379"/>
                  <a:gd name="connsiteX367" fmla="*/ 20267 w 3024845"/>
                  <a:gd name="connsiteY367" fmla="*/ 252928 h 689379"/>
                  <a:gd name="connsiteX368" fmla="*/ 20774 w 3024845"/>
                  <a:gd name="connsiteY368" fmla="*/ 251847 h 689379"/>
                  <a:gd name="connsiteX369" fmla="*/ 24320 w 3024845"/>
                  <a:gd name="connsiteY369" fmla="*/ 244281 h 689379"/>
                  <a:gd name="connsiteX370" fmla="*/ 26094 w 3024845"/>
                  <a:gd name="connsiteY370" fmla="*/ 244551 h 689379"/>
                  <a:gd name="connsiteX371" fmla="*/ 38507 w 3024845"/>
                  <a:gd name="connsiteY371" fmla="*/ 246442 h 689379"/>
                  <a:gd name="connsiteX372" fmla="*/ 39014 w 3024845"/>
                  <a:gd name="connsiteY372" fmla="*/ 247794 h 689379"/>
                  <a:gd name="connsiteX373" fmla="*/ 42560 w 3024845"/>
                  <a:gd name="connsiteY373" fmla="*/ 257251 h 689379"/>
                  <a:gd name="connsiteX374" fmla="*/ 68907 w 3024845"/>
                  <a:gd name="connsiteY374" fmla="*/ 259413 h 689379"/>
                  <a:gd name="connsiteX375" fmla="*/ 68907 w 3024845"/>
                  <a:gd name="connsiteY375" fmla="*/ 136192 h 689379"/>
                  <a:gd name="connsiteX376" fmla="*/ 70934 w 3024845"/>
                  <a:gd name="connsiteY376" fmla="*/ 136192 h 689379"/>
                  <a:gd name="connsiteX377" fmla="*/ 85121 w 3024845"/>
                  <a:gd name="connsiteY377" fmla="*/ 136192 h 689379"/>
                  <a:gd name="connsiteX378" fmla="*/ 85121 w 3024845"/>
                  <a:gd name="connsiteY378" fmla="*/ 0 h 689379"/>
                  <a:gd name="connsiteX379" fmla="*/ 86894 w 3024845"/>
                  <a:gd name="connsiteY379" fmla="*/ 0 h 689379"/>
                  <a:gd name="connsiteX380" fmla="*/ 99308 w 3024845"/>
                  <a:gd name="connsiteY380" fmla="*/ 0 h 689379"/>
                  <a:gd name="connsiteX0" fmla="*/ 99308 w 2961438"/>
                  <a:gd name="connsiteY0" fmla="*/ 0 h 689379"/>
                  <a:gd name="connsiteX1" fmla="*/ 220909 w 2961438"/>
                  <a:gd name="connsiteY1" fmla="*/ 0 h 689379"/>
                  <a:gd name="connsiteX2" fmla="*/ 223189 w 2961438"/>
                  <a:gd name="connsiteY2" fmla="*/ 0 h 689379"/>
                  <a:gd name="connsiteX3" fmla="*/ 239150 w 2961438"/>
                  <a:gd name="connsiteY3" fmla="*/ 0 h 689379"/>
                  <a:gd name="connsiteX4" fmla="*/ 239150 w 2961438"/>
                  <a:gd name="connsiteY4" fmla="*/ 140515 h 689379"/>
                  <a:gd name="connsiteX5" fmla="*/ 240670 w 2961438"/>
                  <a:gd name="connsiteY5" fmla="*/ 140245 h 689379"/>
                  <a:gd name="connsiteX6" fmla="*/ 251310 w 2961438"/>
                  <a:gd name="connsiteY6" fmla="*/ 138354 h 689379"/>
                  <a:gd name="connsiteX7" fmla="*/ 249283 w 2961438"/>
                  <a:gd name="connsiteY7" fmla="*/ 226986 h 689379"/>
                  <a:gd name="connsiteX8" fmla="*/ 250803 w 2961438"/>
                  <a:gd name="connsiteY8" fmla="*/ 227257 h 689379"/>
                  <a:gd name="connsiteX9" fmla="*/ 261443 w 2961438"/>
                  <a:gd name="connsiteY9" fmla="*/ 229148 h 689379"/>
                  <a:gd name="connsiteX10" fmla="*/ 261696 w 2961438"/>
                  <a:gd name="connsiteY10" fmla="*/ 229959 h 689379"/>
                  <a:gd name="connsiteX11" fmla="*/ 263470 w 2961438"/>
                  <a:gd name="connsiteY11" fmla="*/ 235634 h 689379"/>
                  <a:gd name="connsiteX12" fmla="*/ 264230 w 2961438"/>
                  <a:gd name="connsiteY12" fmla="*/ 233202 h 689379"/>
                  <a:gd name="connsiteX13" fmla="*/ 269550 w 2961438"/>
                  <a:gd name="connsiteY13" fmla="*/ 216178 h 689379"/>
                  <a:gd name="connsiteX14" fmla="*/ 271323 w 2961438"/>
                  <a:gd name="connsiteY14" fmla="*/ 216178 h 689379"/>
                  <a:gd name="connsiteX15" fmla="*/ 283737 w 2961438"/>
                  <a:gd name="connsiteY15" fmla="*/ 216178 h 689379"/>
                  <a:gd name="connsiteX16" fmla="*/ 283737 w 2961438"/>
                  <a:gd name="connsiteY16" fmla="*/ 248604 h 689379"/>
                  <a:gd name="connsiteX17" fmla="*/ 284750 w 2961438"/>
                  <a:gd name="connsiteY17" fmla="*/ 249145 h 689379"/>
                  <a:gd name="connsiteX18" fmla="*/ 291844 w 2961438"/>
                  <a:gd name="connsiteY18" fmla="*/ 252928 h 689379"/>
                  <a:gd name="connsiteX19" fmla="*/ 291844 w 2961438"/>
                  <a:gd name="connsiteY19" fmla="*/ 254279 h 689379"/>
                  <a:gd name="connsiteX20" fmla="*/ 291844 w 2961438"/>
                  <a:gd name="connsiteY20" fmla="*/ 263737 h 689379"/>
                  <a:gd name="connsiteX21" fmla="*/ 336431 w 2961438"/>
                  <a:gd name="connsiteY21" fmla="*/ 263737 h 689379"/>
                  <a:gd name="connsiteX22" fmla="*/ 336431 w 2961438"/>
                  <a:gd name="connsiteY22" fmla="*/ 264818 h 689379"/>
                  <a:gd name="connsiteX23" fmla="*/ 336431 w 2961438"/>
                  <a:gd name="connsiteY23" fmla="*/ 272384 h 689379"/>
                  <a:gd name="connsiteX24" fmla="*/ 338457 w 2961438"/>
                  <a:gd name="connsiteY24" fmla="*/ 272384 h 689379"/>
                  <a:gd name="connsiteX25" fmla="*/ 352644 w 2961438"/>
                  <a:gd name="connsiteY25" fmla="*/ 272384 h 689379"/>
                  <a:gd name="connsiteX26" fmla="*/ 352644 w 2961438"/>
                  <a:gd name="connsiteY26" fmla="*/ 242119 h 689379"/>
                  <a:gd name="connsiteX27" fmla="*/ 397231 w 2961438"/>
                  <a:gd name="connsiteY27" fmla="*/ 242119 h 689379"/>
                  <a:gd name="connsiteX28" fmla="*/ 397231 w 2961438"/>
                  <a:gd name="connsiteY28" fmla="*/ 240768 h 689379"/>
                  <a:gd name="connsiteX29" fmla="*/ 397231 w 2961438"/>
                  <a:gd name="connsiteY29" fmla="*/ 231310 h 689379"/>
                  <a:gd name="connsiteX30" fmla="*/ 398245 w 2961438"/>
                  <a:gd name="connsiteY30" fmla="*/ 231310 h 689379"/>
                  <a:gd name="connsiteX31" fmla="*/ 405338 w 2961438"/>
                  <a:gd name="connsiteY31" fmla="*/ 231310 h 689379"/>
                  <a:gd name="connsiteX32" fmla="*/ 405338 w 2961438"/>
                  <a:gd name="connsiteY32" fmla="*/ 229419 h 689379"/>
                  <a:gd name="connsiteX33" fmla="*/ 405338 w 2961438"/>
                  <a:gd name="connsiteY33" fmla="*/ 216178 h 689379"/>
                  <a:gd name="connsiteX34" fmla="*/ 406098 w 2961438"/>
                  <a:gd name="connsiteY34" fmla="*/ 216178 h 689379"/>
                  <a:gd name="connsiteX35" fmla="*/ 411418 w 2961438"/>
                  <a:gd name="connsiteY35" fmla="*/ 216178 h 689379"/>
                  <a:gd name="connsiteX36" fmla="*/ 411418 w 2961438"/>
                  <a:gd name="connsiteY36" fmla="*/ 215097 h 689379"/>
                  <a:gd name="connsiteX37" fmla="*/ 411418 w 2961438"/>
                  <a:gd name="connsiteY37" fmla="*/ 207530 h 689379"/>
                  <a:gd name="connsiteX38" fmla="*/ 413445 w 2961438"/>
                  <a:gd name="connsiteY38" fmla="*/ 207530 h 689379"/>
                  <a:gd name="connsiteX39" fmla="*/ 427632 w 2961438"/>
                  <a:gd name="connsiteY39" fmla="*/ 207530 h 689379"/>
                  <a:gd name="connsiteX40" fmla="*/ 427632 w 2961438"/>
                  <a:gd name="connsiteY40" fmla="*/ 208611 h 689379"/>
                  <a:gd name="connsiteX41" fmla="*/ 427632 w 2961438"/>
                  <a:gd name="connsiteY41" fmla="*/ 216178 h 689379"/>
                  <a:gd name="connsiteX42" fmla="*/ 449925 w 2961438"/>
                  <a:gd name="connsiteY42" fmla="*/ 216178 h 689379"/>
                  <a:gd name="connsiteX43" fmla="*/ 449925 w 2961438"/>
                  <a:gd name="connsiteY43" fmla="*/ 214286 h 689379"/>
                  <a:gd name="connsiteX44" fmla="*/ 449925 w 2961438"/>
                  <a:gd name="connsiteY44" fmla="*/ 201045 h 689379"/>
                  <a:gd name="connsiteX45" fmla="*/ 451699 w 2961438"/>
                  <a:gd name="connsiteY45" fmla="*/ 201045 h 689379"/>
                  <a:gd name="connsiteX46" fmla="*/ 464112 w 2961438"/>
                  <a:gd name="connsiteY46" fmla="*/ 201045 h 689379"/>
                  <a:gd name="connsiteX47" fmla="*/ 464112 w 2961438"/>
                  <a:gd name="connsiteY47" fmla="*/ 224825 h 689379"/>
                  <a:gd name="connsiteX48" fmla="*/ 465126 w 2961438"/>
                  <a:gd name="connsiteY48" fmla="*/ 224825 h 689379"/>
                  <a:gd name="connsiteX49" fmla="*/ 472219 w 2961438"/>
                  <a:gd name="connsiteY49" fmla="*/ 224825 h 689379"/>
                  <a:gd name="connsiteX50" fmla="*/ 472219 w 2961438"/>
                  <a:gd name="connsiteY50" fmla="*/ 223744 h 689379"/>
                  <a:gd name="connsiteX51" fmla="*/ 472219 w 2961438"/>
                  <a:gd name="connsiteY51" fmla="*/ 216178 h 689379"/>
                  <a:gd name="connsiteX52" fmla="*/ 473992 w 2961438"/>
                  <a:gd name="connsiteY52" fmla="*/ 216178 h 689379"/>
                  <a:gd name="connsiteX53" fmla="*/ 486406 w 2961438"/>
                  <a:gd name="connsiteY53" fmla="*/ 216178 h 689379"/>
                  <a:gd name="connsiteX54" fmla="*/ 486406 w 2961438"/>
                  <a:gd name="connsiteY54" fmla="*/ 242119 h 689379"/>
                  <a:gd name="connsiteX55" fmla="*/ 488433 w 2961438"/>
                  <a:gd name="connsiteY55" fmla="*/ 242119 h 689379"/>
                  <a:gd name="connsiteX56" fmla="*/ 502619 w 2961438"/>
                  <a:gd name="connsiteY56" fmla="*/ 242119 h 689379"/>
                  <a:gd name="connsiteX57" fmla="*/ 502619 w 2961438"/>
                  <a:gd name="connsiteY57" fmla="*/ 243740 h 689379"/>
                  <a:gd name="connsiteX58" fmla="*/ 502619 w 2961438"/>
                  <a:gd name="connsiteY58" fmla="*/ 255090 h 689379"/>
                  <a:gd name="connsiteX59" fmla="*/ 503379 w 2961438"/>
                  <a:gd name="connsiteY59" fmla="*/ 255090 h 689379"/>
                  <a:gd name="connsiteX60" fmla="*/ 508700 w 2961438"/>
                  <a:gd name="connsiteY60" fmla="*/ 255090 h 689379"/>
                  <a:gd name="connsiteX61" fmla="*/ 508700 w 2961438"/>
                  <a:gd name="connsiteY61" fmla="*/ 254279 h 689379"/>
                  <a:gd name="connsiteX62" fmla="*/ 508700 w 2961438"/>
                  <a:gd name="connsiteY62" fmla="*/ 248604 h 689379"/>
                  <a:gd name="connsiteX63" fmla="*/ 539100 w 2961438"/>
                  <a:gd name="connsiteY63" fmla="*/ 248604 h 689379"/>
                  <a:gd name="connsiteX64" fmla="*/ 539100 w 2961438"/>
                  <a:gd name="connsiteY64" fmla="*/ 272384 h 689379"/>
                  <a:gd name="connsiteX65" fmla="*/ 540113 w 2961438"/>
                  <a:gd name="connsiteY65" fmla="*/ 272384 h 689379"/>
                  <a:gd name="connsiteX66" fmla="*/ 547207 w 2961438"/>
                  <a:gd name="connsiteY66" fmla="*/ 272384 h 689379"/>
                  <a:gd name="connsiteX67" fmla="*/ 547207 w 2961438"/>
                  <a:gd name="connsiteY67" fmla="*/ 273465 h 689379"/>
                  <a:gd name="connsiteX68" fmla="*/ 547207 w 2961438"/>
                  <a:gd name="connsiteY68" fmla="*/ 281031 h 689379"/>
                  <a:gd name="connsiteX69" fmla="*/ 547967 w 2961438"/>
                  <a:gd name="connsiteY69" fmla="*/ 281031 h 689379"/>
                  <a:gd name="connsiteX70" fmla="*/ 553287 w 2961438"/>
                  <a:gd name="connsiteY70" fmla="*/ 281031 h 689379"/>
                  <a:gd name="connsiteX71" fmla="*/ 553287 w 2961438"/>
                  <a:gd name="connsiteY71" fmla="*/ 278869 h 689379"/>
                  <a:gd name="connsiteX72" fmla="*/ 553287 w 2961438"/>
                  <a:gd name="connsiteY72" fmla="*/ 263737 h 689379"/>
                  <a:gd name="connsiteX73" fmla="*/ 554300 w 2961438"/>
                  <a:gd name="connsiteY73" fmla="*/ 263737 h 689379"/>
                  <a:gd name="connsiteX74" fmla="*/ 561394 w 2961438"/>
                  <a:gd name="connsiteY74" fmla="*/ 263737 h 689379"/>
                  <a:gd name="connsiteX75" fmla="*/ 561394 w 2961438"/>
                  <a:gd name="connsiteY75" fmla="*/ 264818 h 689379"/>
                  <a:gd name="connsiteX76" fmla="*/ 561394 w 2961438"/>
                  <a:gd name="connsiteY76" fmla="*/ 272384 h 689379"/>
                  <a:gd name="connsiteX77" fmla="*/ 566714 w 2961438"/>
                  <a:gd name="connsiteY77" fmla="*/ 270391 h 689379"/>
                  <a:gd name="connsiteX78" fmla="*/ 567474 w 2961438"/>
                  <a:gd name="connsiteY78" fmla="*/ 269411 h 689379"/>
                  <a:gd name="connsiteX79" fmla="*/ 567474 w 2961438"/>
                  <a:gd name="connsiteY79" fmla="*/ 263737 h 689379"/>
                  <a:gd name="connsiteX80" fmla="*/ 605981 w 2961438"/>
                  <a:gd name="connsiteY80" fmla="*/ 263737 h 689379"/>
                  <a:gd name="connsiteX81" fmla="*/ 605981 w 2961438"/>
                  <a:gd name="connsiteY81" fmla="*/ 287516 h 689379"/>
                  <a:gd name="connsiteX82" fmla="*/ 608007 w 2961438"/>
                  <a:gd name="connsiteY82" fmla="*/ 287516 h 689379"/>
                  <a:gd name="connsiteX83" fmla="*/ 622194 w 2961438"/>
                  <a:gd name="connsiteY83" fmla="*/ 287516 h 689379"/>
                  <a:gd name="connsiteX84" fmla="*/ 622194 w 2961438"/>
                  <a:gd name="connsiteY84" fmla="*/ 288597 h 689379"/>
                  <a:gd name="connsiteX85" fmla="*/ 622194 w 2961438"/>
                  <a:gd name="connsiteY85" fmla="*/ 296163 h 689379"/>
                  <a:gd name="connsiteX86" fmla="*/ 623968 w 2961438"/>
                  <a:gd name="connsiteY86" fmla="*/ 296163 h 689379"/>
                  <a:gd name="connsiteX87" fmla="*/ 636381 w 2961438"/>
                  <a:gd name="connsiteY87" fmla="*/ 296163 h 689379"/>
                  <a:gd name="connsiteX88" fmla="*/ 636381 w 2961438"/>
                  <a:gd name="connsiteY88" fmla="*/ 272384 h 689379"/>
                  <a:gd name="connsiteX89" fmla="*/ 637394 w 2961438"/>
                  <a:gd name="connsiteY89" fmla="*/ 272384 h 689379"/>
                  <a:gd name="connsiteX90" fmla="*/ 644488 w 2961438"/>
                  <a:gd name="connsiteY90" fmla="*/ 272384 h 689379"/>
                  <a:gd name="connsiteX91" fmla="*/ 644488 w 2961438"/>
                  <a:gd name="connsiteY91" fmla="*/ 239957 h 689379"/>
                  <a:gd name="connsiteX92" fmla="*/ 645501 w 2961438"/>
                  <a:gd name="connsiteY92" fmla="*/ 239957 h 689379"/>
                  <a:gd name="connsiteX93" fmla="*/ 652595 w 2961438"/>
                  <a:gd name="connsiteY93" fmla="*/ 239957 h 689379"/>
                  <a:gd name="connsiteX94" fmla="*/ 652595 w 2961438"/>
                  <a:gd name="connsiteY94" fmla="*/ 238066 h 689379"/>
                  <a:gd name="connsiteX95" fmla="*/ 652595 w 2961438"/>
                  <a:gd name="connsiteY95" fmla="*/ 224825 h 689379"/>
                  <a:gd name="connsiteX96" fmla="*/ 651328 w 2961438"/>
                  <a:gd name="connsiteY96" fmla="*/ 223203 h 689379"/>
                  <a:gd name="connsiteX97" fmla="*/ 656648 w 2961438"/>
                  <a:gd name="connsiteY97" fmla="*/ 211854 h 689379"/>
                  <a:gd name="connsiteX98" fmla="*/ 664755 w 2961438"/>
                  <a:gd name="connsiteY98" fmla="*/ 239957 h 689379"/>
                  <a:gd name="connsiteX99" fmla="*/ 665515 w 2961438"/>
                  <a:gd name="connsiteY99" fmla="*/ 239957 h 689379"/>
                  <a:gd name="connsiteX100" fmla="*/ 670835 w 2961438"/>
                  <a:gd name="connsiteY100" fmla="*/ 239957 h 689379"/>
                  <a:gd name="connsiteX101" fmla="*/ 670835 w 2961438"/>
                  <a:gd name="connsiteY101" fmla="*/ 134030 h 689379"/>
                  <a:gd name="connsiteX102" fmla="*/ 672355 w 2961438"/>
                  <a:gd name="connsiteY102" fmla="*/ 134030 h 689379"/>
                  <a:gd name="connsiteX103" fmla="*/ 682995 w 2961438"/>
                  <a:gd name="connsiteY103" fmla="*/ 134030 h 689379"/>
                  <a:gd name="connsiteX104" fmla="*/ 682995 w 2961438"/>
                  <a:gd name="connsiteY104" fmla="*/ 86471 h 689379"/>
                  <a:gd name="connsiteX105" fmla="*/ 709342 w 2961438"/>
                  <a:gd name="connsiteY105" fmla="*/ 86471 h 689379"/>
                  <a:gd name="connsiteX106" fmla="*/ 709342 w 2961438"/>
                  <a:gd name="connsiteY106" fmla="*/ 64853 h 689379"/>
                  <a:gd name="connsiteX107" fmla="*/ 743796 w 2961438"/>
                  <a:gd name="connsiteY107" fmla="*/ 64853 h 689379"/>
                  <a:gd name="connsiteX108" fmla="*/ 743796 w 2961438"/>
                  <a:gd name="connsiteY108" fmla="*/ 67285 h 689379"/>
                  <a:gd name="connsiteX109" fmla="*/ 743796 w 2961438"/>
                  <a:gd name="connsiteY109" fmla="*/ 84309 h 689379"/>
                  <a:gd name="connsiteX110" fmla="*/ 746076 w 2961438"/>
                  <a:gd name="connsiteY110" fmla="*/ 84309 h 689379"/>
                  <a:gd name="connsiteX111" fmla="*/ 762036 w 2961438"/>
                  <a:gd name="connsiteY111" fmla="*/ 84309 h 689379"/>
                  <a:gd name="connsiteX112" fmla="*/ 762036 w 2961438"/>
                  <a:gd name="connsiteY112" fmla="*/ 131868 h 689379"/>
                  <a:gd name="connsiteX113" fmla="*/ 763049 w 2961438"/>
                  <a:gd name="connsiteY113" fmla="*/ 131868 h 689379"/>
                  <a:gd name="connsiteX114" fmla="*/ 770143 w 2961438"/>
                  <a:gd name="connsiteY114" fmla="*/ 131868 h 689379"/>
                  <a:gd name="connsiteX115" fmla="*/ 784330 w 2961438"/>
                  <a:gd name="connsiteY115" fmla="*/ 136192 h 689379"/>
                  <a:gd name="connsiteX116" fmla="*/ 784330 w 2961438"/>
                  <a:gd name="connsiteY116" fmla="*/ 175104 h 689379"/>
                  <a:gd name="connsiteX117" fmla="*/ 785343 w 2961438"/>
                  <a:gd name="connsiteY117" fmla="*/ 175104 h 689379"/>
                  <a:gd name="connsiteX118" fmla="*/ 792436 w 2961438"/>
                  <a:gd name="connsiteY118" fmla="*/ 175104 h 689379"/>
                  <a:gd name="connsiteX119" fmla="*/ 792436 w 2961438"/>
                  <a:gd name="connsiteY119" fmla="*/ 176725 h 689379"/>
                  <a:gd name="connsiteX120" fmla="*/ 792436 w 2961438"/>
                  <a:gd name="connsiteY120" fmla="*/ 188074 h 689379"/>
                  <a:gd name="connsiteX121" fmla="*/ 794463 w 2961438"/>
                  <a:gd name="connsiteY121" fmla="*/ 188074 h 689379"/>
                  <a:gd name="connsiteX122" fmla="*/ 808650 w 2961438"/>
                  <a:gd name="connsiteY122" fmla="*/ 188074 h 689379"/>
                  <a:gd name="connsiteX123" fmla="*/ 814730 w 2961438"/>
                  <a:gd name="connsiteY123" fmla="*/ 194560 h 689379"/>
                  <a:gd name="connsiteX124" fmla="*/ 814730 w 2961438"/>
                  <a:gd name="connsiteY124" fmla="*/ 216178 h 689379"/>
                  <a:gd name="connsiteX125" fmla="*/ 817010 w 2961438"/>
                  <a:gd name="connsiteY125" fmla="*/ 216178 h 689379"/>
                  <a:gd name="connsiteX126" fmla="*/ 832970 w 2961438"/>
                  <a:gd name="connsiteY126" fmla="*/ 216178 h 689379"/>
                  <a:gd name="connsiteX127" fmla="*/ 832970 w 2961438"/>
                  <a:gd name="connsiteY127" fmla="*/ 217258 h 689379"/>
                  <a:gd name="connsiteX128" fmla="*/ 832970 w 2961438"/>
                  <a:gd name="connsiteY128" fmla="*/ 224825 h 689379"/>
                  <a:gd name="connsiteX129" fmla="*/ 834237 w 2961438"/>
                  <a:gd name="connsiteY129" fmla="*/ 224825 h 689379"/>
                  <a:gd name="connsiteX130" fmla="*/ 843104 w 2961438"/>
                  <a:gd name="connsiteY130" fmla="*/ 224825 h 689379"/>
                  <a:gd name="connsiteX131" fmla="*/ 843104 w 2961438"/>
                  <a:gd name="connsiteY131" fmla="*/ 226986 h 689379"/>
                  <a:gd name="connsiteX132" fmla="*/ 843104 w 2961438"/>
                  <a:gd name="connsiteY132" fmla="*/ 242119 h 689379"/>
                  <a:gd name="connsiteX133" fmla="*/ 847157 w 2961438"/>
                  <a:gd name="connsiteY133" fmla="*/ 240227 h 689379"/>
                  <a:gd name="connsiteX134" fmla="*/ 847157 w 2961438"/>
                  <a:gd name="connsiteY134" fmla="*/ 226986 h 689379"/>
                  <a:gd name="connsiteX135" fmla="*/ 848170 w 2961438"/>
                  <a:gd name="connsiteY135" fmla="*/ 226986 h 689379"/>
                  <a:gd name="connsiteX136" fmla="*/ 855264 w 2961438"/>
                  <a:gd name="connsiteY136" fmla="*/ 226986 h 689379"/>
                  <a:gd name="connsiteX137" fmla="*/ 855264 w 2961438"/>
                  <a:gd name="connsiteY137" fmla="*/ 228608 h 689379"/>
                  <a:gd name="connsiteX138" fmla="*/ 855264 w 2961438"/>
                  <a:gd name="connsiteY138" fmla="*/ 239957 h 689379"/>
                  <a:gd name="connsiteX139" fmla="*/ 856024 w 2961438"/>
                  <a:gd name="connsiteY139" fmla="*/ 239957 h 689379"/>
                  <a:gd name="connsiteX140" fmla="*/ 861344 w 2961438"/>
                  <a:gd name="connsiteY140" fmla="*/ 239957 h 689379"/>
                  <a:gd name="connsiteX141" fmla="*/ 909984 w 2961438"/>
                  <a:gd name="connsiteY141" fmla="*/ 235634 h 689379"/>
                  <a:gd name="connsiteX142" fmla="*/ 909984 w 2961438"/>
                  <a:gd name="connsiteY142" fmla="*/ 236985 h 689379"/>
                  <a:gd name="connsiteX143" fmla="*/ 909984 w 2961438"/>
                  <a:gd name="connsiteY143" fmla="*/ 246442 h 689379"/>
                  <a:gd name="connsiteX144" fmla="*/ 910744 w 2961438"/>
                  <a:gd name="connsiteY144" fmla="*/ 246442 h 689379"/>
                  <a:gd name="connsiteX145" fmla="*/ 916065 w 2961438"/>
                  <a:gd name="connsiteY145" fmla="*/ 246442 h 689379"/>
                  <a:gd name="connsiteX146" fmla="*/ 916065 w 2961438"/>
                  <a:gd name="connsiteY146" fmla="*/ 248604 h 689379"/>
                  <a:gd name="connsiteX147" fmla="*/ 916065 w 2961438"/>
                  <a:gd name="connsiteY147" fmla="*/ 263737 h 689379"/>
                  <a:gd name="connsiteX148" fmla="*/ 918091 w 2961438"/>
                  <a:gd name="connsiteY148" fmla="*/ 262386 h 689379"/>
                  <a:gd name="connsiteX149" fmla="*/ 932278 w 2961438"/>
                  <a:gd name="connsiteY149" fmla="*/ 252928 h 689379"/>
                  <a:gd name="connsiteX150" fmla="*/ 938358 w 2961438"/>
                  <a:gd name="connsiteY150" fmla="*/ 211854 h 689379"/>
                  <a:gd name="connsiteX151" fmla="*/ 939118 w 2961438"/>
                  <a:gd name="connsiteY151" fmla="*/ 211584 h 689379"/>
                  <a:gd name="connsiteX152" fmla="*/ 944438 w 2961438"/>
                  <a:gd name="connsiteY152" fmla="*/ 209692 h 689379"/>
                  <a:gd name="connsiteX153" fmla="*/ 946465 w 2961438"/>
                  <a:gd name="connsiteY153" fmla="*/ 140515 h 689379"/>
                  <a:gd name="connsiteX154" fmla="*/ 948492 w 2961438"/>
                  <a:gd name="connsiteY154" fmla="*/ 209692 h 689379"/>
                  <a:gd name="connsiteX155" fmla="*/ 949252 w 2961438"/>
                  <a:gd name="connsiteY155" fmla="*/ 209962 h 689379"/>
                  <a:gd name="connsiteX156" fmla="*/ 954572 w 2961438"/>
                  <a:gd name="connsiteY156" fmla="*/ 211854 h 689379"/>
                  <a:gd name="connsiteX157" fmla="*/ 954572 w 2961438"/>
                  <a:gd name="connsiteY157" fmla="*/ 125383 h 689379"/>
                  <a:gd name="connsiteX158" fmla="*/ 958625 w 2961438"/>
                  <a:gd name="connsiteY158" fmla="*/ 92956 h 689379"/>
                  <a:gd name="connsiteX159" fmla="*/ 997132 w 2961438"/>
                  <a:gd name="connsiteY159" fmla="*/ 92956 h 689379"/>
                  <a:gd name="connsiteX160" fmla="*/ 997132 w 2961438"/>
                  <a:gd name="connsiteY160" fmla="*/ 125383 h 689379"/>
                  <a:gd name="connsiteX161" fmla="*/ 997892 w 2961438"/>
                  <a:gd name="connsiteY161" fmla="*/ 125383 h 689379"/>
                  <a:gd name="connsiteX162" fmla="*/ 1003212 w 2961438"/>
                  <a:gd name="connsiteY162" fmla="*/ 125383 h 689379"/>
                  <a:gd name="connsiteX163" fmla="*/ 1003212 w 2961438"/>
                  <a:gd name="connsiteY163" fmla="*/ 43235 h 689379"/>
                  <a:gd name="connsiteX164" fmla="*/ 1004986 w 2961438"/>
                  <a:gd name="connsiteY164" fmla="*/ 43235 h 689379"/>
                  <a:gd name="connsiteX165" fmla="*/ 1017399 w 2961438"/>
                  <a:gd name="connsiteY165" fmla="*/ 43235 h 689379"/>
                  <a:gd name="connsiteX166" fmla="*/ 1017399 w 2961438"/>
                  <a:gd name="connsiteY166" fmla="*/ 41344 h 689379"/>
                  <a:gd name="connsiteX167" fmla="*/ 1017399 w 2961438"/>
                  <a:gd name="connsiteY167" fmla="*/ 28103 h 689379"/>
                  <a:gd name="connsiteX168" fmla="*/ 1039693 w 2961438"/>
                  <a:gd name="connsiteY168" fmla="*/ 28103 h 689379"/>
                  <a:gd name="connsiteX169" fmla="*/ 1039693 w 2961438"/>
                  <a:gd name="connsiteY169" fmla="*/ 27022 h 689379"/>
                  <a:gd name="connsiteX170" fmla="*/ 1039693 w 2961438"/>
                  <a:gd name="connsiteY170" fmla="*/ 19456 h 689379"/>
                  <a:gd name="connsiteX171" fmla="*/ 1041466 w 2961438"/>
                  <a:gd name="connsiteY171" fmla="*/ 19456 h 689379"/>
                  <a:gd name="connsiteX172" fmla="*/ 1053880 w 2961438"/>
                  <a:gd name="connsiteY172" fmla="*/ 19456 h 689379"/>
                  <a:gd name="connsiteX173" fmla="*/ 1053880 w 2961438"/>
                  <a:gd name="connsiteY173" fmla="*/ 20537 h 689379"/>
                  <a:gd name="connsiteX174" fmla="*/ 1053880 w 2961438"/>
                  <a:gd name="connsiteY174" fmla="*/ 28103 h 689379"/>
                  <a:gd name="connsiteX175" fmla="*/ 1054640 w 2961438"/>
                  <a:gd name="connsiteY175" fmla="*/ 28103 h 689379"/>
                  <a:gd name="connsiteX176" fmla="*/ 1059960 w 2961438"/>
                  <a:gd name="connsiteY176" fmla="*/ 28103 h 689379"/>
                  <a:gd name="connsiteX177" fmla="*/ 1070093 w 2961438"/>
                  <a:gd name="connsiteY177" fmla="*/ 23779 h 689379"/>
                  <a:gd name="connsiteX178" fmla="*/ 1074146 w 2961438"/>
                  <a:gd name="connsiteY178" fmla="*/ 27022 h 689379"/>
                  <a:gd name="connsiteX179" fmla="*/ 1074146 w 2961438"/>
                  <a:gd name="connsiteY179" fmla="*/ 19456 h 689379"/>
                  <a:gd name="connsiteX180" fmla="*/ 1076426 w 2961438"/>
                  <a:gd name="connsiteY180" fmla="*/ 19456 h 689379"/>
                  <a:gd name="connsiteX181" fmla="*/ 1092387 w 2961438"/>
                  <a:gd name="connsiteY181" fmla="*/ 19456 h 689379"/>
                  <a:gd name="connsiteX182" fmla="*/ 1092387 w 2961438"/>
                  <a:gd name="connsiteY182" fmla="*/ 20537 h 689379"/>
                  <a:gd name="connsiteX183" fmla="*/ 1092387 w 2961438"/>
                  <a:gd name="connsiteY183" fmla="*/ 28103 h 689379"/>
                  <a:gd name="connsiteX184" fmla="*/ 1122787 w 2961438"/>
                  <a:gd name="connsiteY184" fmla="*/ 28103 h 689379"/>
                  <a:gd name="connsiteX185" fmla="*/ 1122787 w 2961438"/>
                  <a:gd name="connsiteY185" fmla="*/ 29724 h 689379"/>
                  <a:gd name="connsiteX186" fmla="*/ 1122787 w 2961438"/>
                  <a:gd name="connsiteY186" fmla="*/ 41074 h 689379"/>
                  <a:gd name="connsiteX187" fmla="*/ 1149134 w 2961438"/>
                  <a:gd name="connsiteY187" fmla="*/ 41074 h 689379"/>
                  <a:gd name="connsiteX188" fmla="*/ 1149134 w 2961438"/>
                  <a:gd name="connsiteY188" fmla="*/ 71338 h 689379"/>
                  <a:gd name="connsiteX189" fmla="*/ 1149894 w 2961438"/>
                  <a:gd name="connsiteY189" fmla="*/ 71338 h 689379"/>
                  <a:gd name="connsiteX190" fmla="*/ 1155214 w 2961438"/>
                  <a:gd name="connsiteY190" fmla="*/ 71338 h 689379"/>
                  <a:gd name="connsiteX191" fmla="*/ 1155214 w 2961438"/>
                  <a:gd name="connsiteY191" fmla="*/ 72419 h 689379"/>
                  <a:gd name="connsiteX192" fmla="*/ 1155214 w 2961438"/>
                  <a:gd name="connsiteY192" fmla="*/ 79986 h 689379"/>
                  <a:gd name="connsiteX193" fmla="*/ 1159268 w 2961438"/>
                  <a:gd name="connsiteY193" fmla="*/ 110250 h 689379"/>
                  <a:gd name="connsiteX194" fmla="*/ 1160028 w 2961438"/>
                  <a:gd name="connsiteY194" fmla="*/ 110250 h 689379"/>
                  <a:gd name="connsiteX195" fmla="*/ 1165348 w 2961438"/>
                  <a:gd name="connsiteY195" fmla="*/ 110250 h 689379"/>
                  <a:gd name="connsiteX196" fmla="*/ 1165348 w 2961438"/>
                  <a:gd name="connsiteY196" fmla="*/ 111061 h 689379"/>
                  <a:gd name="connsiteX197" fmla="*/ 1165348 w 2961438"/>
                  <a:gd name="connsiteY197" fmla="*/ 116736 h 689379"/>
                  <a:gd name="connsiteX198" fmla="*/ 1166361 w 2961438"/>
                  <a:gd name="connsiteY198" fmla="*/ 116736 h 689379"/>
                  <a:gd name="connsiteX199" fmla="*/ 1173454 w 2961438"/>
                  <a:gd name="connsiteY199" fmla="*/ 116736 h 689379"/>
                  <a:gd name="connsiteX200" fmla="*/ 1173454 w 2961438"/>
                  <a:gd name="connsiteY200" fmla="*/ 147001 h 689379"/>
                  <a:gd name="connsiteX201" fmla="*/ 1175481 w 2961438"/>
                  <a:gd name="connsiteY201" fmla="*/ 147001 h 689379"/>
                  <a:gd name="connsiteX202" fmla="*/ 1189668 w 2961438"/>
                  <a:gd name="connsiteY202" fmla="*/ 147001 h 689379"/>
                  <a:gd name="connsiteX203" fmla="*/ 1189668 w 2961438"/>
                  <a:gd name="connsiteY203" fmla="*/ 170780 h 689379"/>
                  <a:gd name="connsiteX204" fmla="*/ 1191695 w 2961438"/>
                  <a:gd name="connsiteY204" fmla="*/ 172401 h 689379"/>
                  <a:gd name="connsiteX205" fmla="*/ 1191695 w 2961438"/>
                  <a:gd name="connsiteY205" fmla="*/ 183751 h 689379"/>
                  <a:gd name="connsiteX206" fmla="*/ 1192455 w 2961438"/>
                  <a:gd name="connsiteY206" fmla="*/ 183751 h 689379"/>
                  <a:gd name="connsiteX207" fmla="*/ 1197775 w 2961438"/>
                  <a:gd name="connsiteY207" fmla="*/ 183751 h 689379"/>
                  <a:gd name="connsiteX208" fmla="*/ 1197775 w 2961438"/>
                  <a:gd name="connsiteY208" fmla="*/ 207530 h 689379"/>
                  <a:gd name="connsiteX209" fmla="*/ 1199041 w 2961438"/>
                  <a:gd name="connsiteY209" fmla="*/ 207530 h 689379"/>
                  <a:gd name="connsiteX210" fmla="*/ 1207908 w 2961438"/>
                  <a:gd name="connsiteY210" fmla="*/ 207530 h 689379"/>
                  <a:gd name="connsiteX211" fmla="*/ 1209935 w 2961438"/>
                  <a:gd name="connsiteY211" fmla="*/ 211584 h 689379"/>
                  <a:gd name="connsiteX212" fmla="*/ 1209935 w 2961438"/>
                  <a:gd name="connsiteY212" fmla="*/ 224825 h 689379"/>
                  <a:gd name="connsiteX213" fmla="*/ 1211455 w 2961438"/>
                  <a:gd name="connsiteY213" fmla="*/ 222933 h 689379"/>
                  <a:gd name="connsiteX214" fmla="*/ 1222095 w 2961438"/>
                  <a:gd name="connsiteY214" fmla="*/ 209692 h 689379"/>
                  <a:gd name="connsiteX215" fmla="*/ 1250469 w 2961438"/>
                  <a:gd name="connsiteY215" fmla="*/ 209692 h 689379"/>
                  <a:gd name="connsiteX216" fmla="*/ 1250469 w 2961438"/>
                  <a:gd name="connsiteY216" fmla="*/ 296163 h 689379"/>
                  <a:gd name="connsiteX217" fmla="*/ 1251229 w 2961438"/>
                  <a:gd name="connsiteY217" fmla="*/ 296163 h 689379"/>
                  <a:gd name="connsiteX218" fmla="*/ 1256549 w 2961438"/>
                  <a:gd name="connsiteY218" fmla="*/ 296163 h 689379"/>
                  <a:gd name="connsiteX219" fmla="*/ 1257309 w 2961438"/>
                  <a:gd name="connsiteY219" fmla="*/ 294812 h 689379"/>
                  <a:gd name="connsiteX220" fmla="*/ 1262629 w 2961438"/>
                  <a:gd name="connsiteY220" fmla="*/ 285354 h 689379"/>
                  <a:gd name="connsiteX221" fmla="*/ 1262629 w 2961438"/>
                  <a:gd name="connsiteY221" fmla="*/ 287246 h 689379"/>
                  <a:gd name="connsiteX222" fmla="*/ 1262629 w 2961438"/>
                  <a:gd name="connsiteY222" fmla="*/ 300487 h 689379"/>
                  <a:gd name="connsiteX223" fmla="*/ 1266682 w 2961438"/>
                  <a:gd name="connsiteY223" fmla="*/ 255090 h 689379"/>
                  <a:gd name="connsiteX224" fmla="*/ 1267442 w 2961438"/>
                  <a:gd name="connsiteY224" fmla="*/ 255090 h 689379"/>
                  <a:gd name="connsiteX225" fmla="*/ 1272762 w 2961438"/>
                  <a:gd name="connsiteY225" fmla="*/ 255090 h 689379"/>
                  <a:gd name="connsiteX226" fmla="*/ 1272762 w 2961438"/>
                  <a:gd name="connsiteY226" fmla="*/ 190236 h 689379"/>
                  <a:gd name="connsiteX227" fmla="*/ 1273776 w 2961438"/>
                  <a:gd name="connsiteY227" fmla="*/ 190236 h 689379"/>
                  <a:gd name="connsiteX228" fmla="*/ 1280869 w 2961438"/>
                  <a:gd name="connsiteY228" fmla="*/ 190236 h 689379"/>
                  <a:gd name="connsiteX229" fmla="*/ 1293029 w 2961438"/>
                  <a:gd name="connsiteY229" fmla="*/ 147001 h 689379"/>
                  <a:gd name="connsiteX230" fmla="*/ 1294296 w 2961438"/>
                  <a:gd name="connsiteY230" fmla="*/ 147001 h 689379"/>
                  <a:gd name="connsiteX231" fmla="*/ 1303163 w 2961438"/>
                  <a:gd name="connsiteY231" fmla="*/ 147001 h 689379"/>
                  <a:gd name="connsiteX232" fmla="*/ 1313296 w 2961438"/>
                  <a:gd name="connsiteY232" fmla="*/ 190236 h 689379"/>
                  <a:gd name="connsiteX233" fmla="*/ 1314309 w 2961438"/>
                  <a:gd name="connsiteY233" fmla="*/ 190236 h 689379"/>
                  <a:gd name="connsiteX234" fmla="*/ 1321403 w 2961438"/>
                  <a:gd name="connsiteY234" fmla="*/ 190236 h 689379"/>
                  <a:gd name="connsiteX235" fmla="*/ 1321403 w 2961438"/>
                  <a:gd name="connsiteY235" fmla="*/ 229148 h 689379"/>
                  <a:gd name="connsiteX236" fmla="*/ 1323176 w 2961438"/>
                  <a:gd name="connsiteY236" fmla="*/ 229148 h 689379"/>
                  <a:gd name="connsiteX237" fmla="*/ 1335590 w 2961438"/>
                  <a:gd name="connsiteY237" fmla="*/ 229148 h 689379"/>
                  <a:gd name="connsiteX238" fmla="*/ 1335590 w 2961438"/>
                  <a:gd name="connsiteY238" fmla="*/ 231310 h 689379"/>
                  <a:gd name="connsiteX239" fmla="*/ 1335590 w 2961438"/>
                  <a:gd name="connsiteY239" fmla="*/ 246442 h 689379"/>
                  <a:gd name="connsiteX240" fmla="*/ 1339643 w 2961438"/>
                  <a:gd name="connsiteY240" fmla="*/ 244281 h 689379"/>
                  <a:gd name="connsiteX241" fmla="*/ 1339643 w 2961438"/>
                  <a:gd name="connsiteY241" fmla="*/ 229148 h 689379"/>
                  <a:gd name="connsiteX242" fmla="*/ 1341163 w 2961438"/>
                  <a:gd name="connsiteY242" fmla="*/ 229148 h 689379"/>
                  <a:gd name="connsiteX243" fmla="*/ 1351803 w 2961438"/>
                  <a:gd name="connsiteY243" fmla="*/ 229148 h 689379"/>
                  <a:gd name="connsiteX244" fmla="*/ 1351803 w 2961438"/>
                  <a:gd name="connsiteY244" fmla="*/ 230769 h 689379"/>
                  <a:gd name="connsiteX245" fmla="*/ 1351803 w 2961438"/>
                  <a:gd name="connsiteY245" fmla="*/ 242119 h 689379"/>
                  <a:gd name="connsiteX246" fmla="*/ 1382204 w 2961438"/>
                  <a:gd name="connsiteY246" fmla="*/ 242119 h 689379"/>
                  <a:gd name="connsiteX247" fmla="*/ 1382204 w 2961438"/>
                  <a:gd name="connsiteY247" fmla="*/ 205369 h 689379"/>
                  <a:gd name="connsiteX248" fmla="*/ 1383470 w 2961438"/>
                  <a:gd name="connsiteY248" fmla="*/ 205369 h 689379"/>
                  <a:gd name="connsiteX249" fmla="*/ 1392337 w 2961438"/>
                  <a:gd name="connsiteY249" fmla="*/ 205369 h 689379"/>
                  <a:gd name="connsiteX250" fmla="*/ 1392337 w 2961438"/>
                  <a:gd name="connsiteY250" fmla="*/ 226986 h 689379"/>
                  <a:gd name="connsiteX251" fmla="*/ 1394364 w 2961438"/>
                  <a:gd name="connsiteY251" fmla="*/ 194560 h 689379"/>
                  <a:gd name="connsiteX252" fmla="*/ 1416657 w 2961438"/>
                  <a:gd name="connsiteY252" fmla="*/ 194560 h 689379"/>
                  <a:gd name="connsiteX253" fmla="*/ 1416657 w 2961438"/>
                  <a:gd name="connsiteY253" fmla="*/ 192938 h 689379"/>
                  <a:gd name="connsiteX254" fmla="*/ 1416657 w 2961438"/>
                  <a:gd name="connsiteY254" fmla="*/ 181589 h 689379"/>
                  <a:gd name="connsiteX255" fmla="*/ 1417417 w 2961438"/>
                  <a:gd name="connsiteY255" fmla="*/ 181589 h 689379"/>
                  <a:gd name="connsiteX256" fmla="*/ 1422737 w 2961438"/>
                  <a:gd name="connsiteY256" fmla="*/ 181589 h 689379"/>
                  <a:gd name="connsiteX257" fmla="*/ 1422737 w 2961438"/>
                  <a:gd name="connsiteY257" fmla="*/ 179698 h 689379"/>
                  <a:gd name="connsiteX258" fmla="*/ 1422737 w 2961438"/>
                  <a:gd name="connsiteY258" fmla="*/ 166457 h 689379"/>
                  <a:gd name="connsiteX259" fmla="*/ 1426791 w 2961438"/>
                  <a:gd name="connsiteY259" fmla="*/ 172942 h 689379"/>
                  <a:gd name="connsiteX260" fmla="*/ 1429071 w 2961438"/>
                  <a:gd name="connsiteY260" fmla="*/ 172942 h 689379"/>
                  <a:gd name="connsiteX261" fmla="*/ 1445031 w 2961438"/>
                  <a:gd name="connsiteY261" fmla="*/ 172942 h 689379"/>
                  <a:gd name="connsiteX262" fmla="*/ 1445031 w 2961438"/>
                  <a:gd name="connsiteY262" fmla="*/ 172131 h 689379"/>
                  <a:gd name="connsiteX263" fmla="*/ 1445031 w 2961438"/>
                  <a:gd name="connsiteY263" fmla="*/ 166457 h 689379"/>
                  <a:gd name="connsiteX264" fmla="*/ 1445791 w 2961438"/>
                  <a:gd name="connsiteY264" fmla="*/ 166457 h 689379"/>
                  <a:gd name="connsiteX265" fmla="*/ 1451111 w 2961438"/>
                  <a:gd name="connsiteY265" fmla="*/ 166457 h 689379"/>
                  <a:gd name="connsiteX266" fmla="*/ 1451111 w 2961438"/>
                  <a:gd name="connsiteY266" fmla="*/ 167808 h 689379"/>
                  <a:gd name="connsiteX267" fmla="*/ 1451111 w 2961438"/>
                  <a:gd name="connsiteY267" fmla="*/ 177266 h 689379"/>
                  <a:gd name="connsiteX268" fmla="*/ 1489618 w 2961438"/>
                  <a:gd name="connsiteY268" fmla="*/ 177266 h 689379"/>
                  <a:gd name="connsiteX269" fmla="*/ 1489618 w 2961438"/>
                  <a:gd name="connsiteY269" fmla="*/ 315619 h 689379"/>
                  <a:gd name="connsiteX270" fmla="*/ 1491138 w 2961438"/>
                  <a:gd name="connsiteY270" fmla="*/ 315619 h 689379"/>
                  <a:gd name="connsiteX271" fmla="*/ 1501778 w 2961438"/>
                  <a:gd name="connsiteY271" fmla="*/ 315619 h 689379"/>
                  <a:gd name="connsiteX272" fmla="*/ 1501778 w 2961438"/>
                  <a:gd name="connsiteY272" fmla="*/ 302649 h 689379"/>
                  <a:gd name="connsiteX273" fmla="*/ 1505832 w 2961438"/>
                  <a:gd name="connsiteY273" fmla="*/ 302649 h 689379"/>
                  <a:gd name="connsiteX274" fmla="*/ 1505832 w 2961438"/>
                  <a:gd name="connsiteY274" fmla="*/ 315619 h 689379"/>
                  <a:gd name="connsiteX275" fmla="*/ 1536232 w 2961438"/>
                  <a:gd name="connsiteY275" fmla="*/ 315619 h 689379"/>
                  <a:gd name="connsiteX276" fmla="*/ 1536232 w 2961438"/>
                  <a:gd name="connsiteY276" fmla="*/ 285354 h 689379"/>
                  <a:gd name="connsiteX277" fmla="*/ 1548392 w 2961438"/>
                  <a:gd name="connsiteY277" fmla="*/ 285354 h 689379"/>
                  <a:gd name="connsiteX278" fmla="*/ 1560552 w 2961438"/>
                  <a:gd name="connsiteY278" fmla="*/ 283193 h 689379"/>
                  <a:gd name="connsiteX279" fmla="*/ 1564606 w 2961438"/>
                  <a:gd name="connsiteY279" fmla="*/ 285354 h 689379"/>
                  <a:gd name="connsiteX280" fmla="*/ 1574739 w 2961438"/>
                  <a:gd name="connsiteY280" fmla="*/ 285354 h 689379"/>
                  <a:gd name="connsiteX281" fmla="*/ 1574739 w 2961438"/>
                  <a:gd name="connsiteY281" fmla="*/ 315619 h 689379"/>
                  <a:gd name="connsiteX282" fmla="*/ 1582846 w 2961438"/>
                  <a:gd name="connsiteY282" fmla="*/ 315619 h 689379"/>
                  <a:gd name="connsiteX283" fmla="*/ 1582846 w 2961438"/>
                  <a:gd name="connsiteY283" fmla="*/ 332914 h 689379"/>
                  <a:gd name="connsiteX284" fmla="*/ 1592182 w 2961438"/>
                  <a:gd name="connsiteY284" fmla="*/ 333819 h 689379"/>
                  <a:gd name="connsiteX285" fmla="*/ 1605140 w 2961438"/>
                  <a:gd name="connsiteY285" fmla="*/ 333819 h 689379"/>
                  <a:gd name="connsiteX286" fmla="*/ 1605140 w 2961438"/>
                  <a:gd name="connsiteY286" fmla="*/ 317781 h 689379"/>
                  <a:gd name="connsiteX287" fmla="*/ 1673096 w 2961438"/>
                  <a:gd name="connsiteY287" fmla="*/ 317781 h 689379"/>
                  <a:gd name="connsiteX288" fmla="*/ 1673096 w 2961438"/>
                  <a:gd name="connsiteY288" fmla="*/ 232528 h 689379"/>
                  <a:gd name="connsiteX289" fmla="*/ 1745104 w 2961438"/>
                  <a:gd name="connsiteY289" fmla="*/ 232528 h 689379"/>
                  <a:gd name="connsiteX290" fmla="*/ 1745104 w 2961438"/>
                  <a:gd name="connsiteY290" fmla="*/ 311296 h 689379"/>
                  <a:gd name="connsiteX291" fmla="*/ 1747008 w 2961438"/>
                  <a:gd name="connsiteY291" fmla="*/ 311296 h 689379"/>
                  <a:gd name="connsiteX292" fmla="*/ 1748250 w 2961438"/>
                  <a:gd name="connsiteY292" fmla="*/ 333819 h 689379"/>
                  <a:gd name="connsiteX293" fmla="*/ 1757926 w 2961438"/>
                  <a:gd name="connsiteY293" fmla="*/ 333819 h 689379"/>
                  <a:gd name="connsiteX294" fmla="*/ 1759168 w 2961438"/>
                  <a:gd name="connsiteY294" fmla="*/ 311296 h 689379"/>
                  <a:gd name="connsiteX295" fmla="*/ 1765248 w 2961438"/>
                  <a:gd name="connsiteY295" fmla="*/ 311296 h 689379"/>
                  <a:gd name="connsiteX296" fmla="*/ 1766490 w 2961438"/>
                  <a:gd name="connsiteY296" fmla="*/ 333819 h 689379"/>
                  <a:gd name="connsiteX297" fmla="*/ 1817112 w 2961438"/>
                  <a:gd name="connsiteY297" fmla="*/ 333819 h 689379"/>
                  <a:gd name="connsiteX298" fmla="*/ 1817112 w 2961438"/>
                  <a:gd name="connsiteY298" fmla="*/ 170791 h 689379"/>
                  <a:gd name="connsiteX299" fmla="*/ 2014439 w 2961438"/>
                  <a:gd name="connsiteY299" fmla="*/ 170791 h 689379"/>
                  <a:gd name="connsiteX300" fmla="*/ 2014439 w 2961438"/>
                  <a:gd name="connsiteY300" fmla="*/ 333819 h 689379"/>
                  <a:gd name="connsiteX301" fmla="*/ 2033136 w 2961438"/>
                  <a:gd name="connsiteY301" fmla="*/ 333819 h 689379"/>
                  <a:gd name="connsiteX302" fmla="*/ 2033136 w 2961438"/>
                  <a:gd name="connsiteY302" fmla="*/ 251126 h 689379"/>
                  <a:gd name="connsiteX303" fmla="*/ 2128256 w 2961438"/>
                  <a:gd name="connsiteY303" fmla="*/ 251126 h 689379"/>
                  <a:gd name="connsiteX304" fmla="*/ 2180720 w 2961438"/>
                  <a:gd name="connsiteY304" fmla="*/ 185913 h 689379"/>
                  <a:gd name="connsiteX305" fmla="*/ 2245574 w 2961438"/>
                  <a:gd name="connsiteY305" fmla="*/ 185913 h 689379"/>
                  <a:gd name="connsiteX306" fmla="*/ 2245574 w 2961438"/>
                  <a:gd name="connsiteY306" fmla="*/ 261575 h 689379"/>
                  <a:gd name="connsiteX307" fmla="*/ 2253681 w 2961438"/>
                  <a:gd name="connsiteY307" fmla="*/ 261575 h 689379"/>
                  <a:gd name="connsiteX308" fmla="*/ 2255708 w 2961438"/>
                  <a:gd name="connsiteY308" fmla="*/ 255090 h 689379"/>
                  <a:gd name="connsiteX309" fmla="*/ 2261788 w 2961438"/>
                  <a:gd name="connsiteY309" fmla="*/ 255090 h 689379"/>
                  <a:gd name="connsiteX310" fmla="*/ 2263815 w 2961438"/>
                  <a:gd name="connsiteY310" fmla="*/ 263737 h 689379"/>
                  <a:gd name="connsiteX311" fmla="*/ 2275975 w 2961438"/>
                  <a:gd name="connsiteY311" fmla="*/ 263737 h 689379"/>
                  <a:gd name="connsiteX312" fmla="*/ 2275975 w 2961438"/>
                  <a:gd name="connsiteY312" fmla="*/ 257251 h 689379"/>
                  <a:gd name="connsiteX313" fmla="*/ 2298268 w 2961438"/>
                  <a:gd name="connsiteY313" fmla="*/ 257251 h 689379"/>
                  <a:gd name="connsiteX314" fmla="*/ 2298268 w 2961438"/>
                  <a:gd name="connsiteY314" fmla="*/ 263737 h 689379"/>
                  <a:gd name="connsiteX315" fmla="*/ 2318535 w 2961438"/>
                  <a:gd name="connsiteY315" fmla="*/ 263737 h 689379"/>
                  <a:gd name="connsiteX316" fmla="*/ 2318535 w 2961438"/>
                  <a:gd name="connsiteY316" fmla="*/ 309134 h 689379"/>
                  <a:gd name="connsiteX317" fmla="*/ 2332722 w 2961438"/>
                  <a:gd name="connsiteY317" fmla="*/ 309134 h 689379"/>
                  <a:gd name="connsiteX318" fmla="*/ 2332722 w 2961438"/>
                  <a:gd name="connsiteY318" fmla="*/ 296163 h 689379"/>
                  <a:gd name="connsiteX319" fmla="*/ 2348936 w 2961438"/>
                  <a:gd name="connsiteY319" fmla="*/ 296163 h 689379"/>
                  <a:gd name="connsiteX320" fmla="*/ 2348936 w 2961438"/>
                  <a:gd name="connsiteY320" fmla="*/ 116736 h 689379"/>
                  <a:gd name="connsiteX321" fmla="*/ 2355016 w 2961438"/>
                  <a:gd name="connsiteY321" fmla="*/ 110250 h 689379"/>
                  <a:gd name="connsiteX322" fmla="*/ 2427977 w 2961438"/>
                  <a:gd name="connsiteY322" fmla="*/ 110250 h 689379"/>
                  <a:gd name="connsiteX323" fmla="*/ 2427977 w 2961438"/>
                  <a:gd name="connsiteY323" fmla="*/ 118898 h 689379"/>
                  <a:gd name="connsiteX324" fmla="*/ 2438110 w 2961438"/>
                  <a:gd name="connsiteY324" fmla="*/ 118898 h 689379"/>
                  <a:gd name="connsiteX325" fmla="*/ 2438110 w 2961438"/>
                  <a:gd name="connsiteY325" fmla="*/ 233472 h 689379"/>
                  <a:gd name="connsiteX326" fmla="*/ 2460404 w 2961438"/>
                  <a:gd name="connsiteY326" fmla="*/ 233472 h 689379"/>
                  <a:gd name="connsiteX327" fmla="*/ 2460404 w 2961438"/>
                  <a:gd name="connsiteY327" fmla="*/ 166457 h 689379"/>
                  <a:gd name="connsiteX328" fmla="*/ 2486751 w 2961438"/>
                  <a:gd name="connsiteY328" fmla="*/ 166457 h 689379"/>
                  <a:gd name="connsiteX329" fmla="*/ 2490804 w 2961438"/>
                  <a:gd name="connsiteY329" fmla="*/ 162133 h 689379"/>
                  <a:gd name="connsiteX330" fmla="*/ 2498911 w 2961438"/>
                  <a:gd name="connsiteY330" fmla="*/ 162133 h 689379"/>
                  <a:gd name="connsiteX331" fmla="*/ 2502964 w 2961438"/>
                  <a:gd name="connsiteY331" fmla="*/ 166457 h 689379"/>
                  <a:gd name="connsiteX332" fmla="*/ 2525258 w 2961438"/>
                  <a:gd name="connsiteY332" fmla="*/ 166457 h 689379"/>
                  <a:gd name="connsiteX333" fmla="*/ 2525258 w 2961438"/>
                  <a:gd name="connsiteY333" fmla="*/ 49721 h 689379"/>
                  <a:gd name="connsiteX334" fmla="*/ 2582005 w 2961438"/>
                  <a:gd name="connsiteY334" fmla="*/ 38912 h 689379"/>
                  <a:gd name="connsiteX335" fmla="*/ 2582005 w 2961438"/>
                  <a:gd name="connsiteY335" fmla="*/ 39993 h 689379"/>
                  <a:gd name="connsiteX336" fmla="*/ 2582005 w 2961438"/>
                  <a:gd name="connsiteY336" fmla="*/ 47559 h 689379"/>
                  <a:gd name="connsiteX337" fmla="*/ 2608352 w 2961438"/>
                  <a:gd name="connsiteY337" fmla="*/ 47559 h 689379"/>
                  <a:gd name="connsiteX338" fmla="*/ 2608352 w 2961438"/>
                  <a:gd name="connsiteY338" fmla="*/ 302649 h 689379"/>
                  <a:gd name="connsiteX339" fmla="*/ 2630646 w 2961438"/>
                  <a:gd name="connsiteY339" fmla="*/ 302649 h 689379"/>
                  <a:gd name="connsiteX340" fmla="*/ 2630646 w 2961438"/>
                  <a:gd name="connsiteY340" fmla="*/ 298325 h 689379"/>
                  <a:gd name="connsiteX341" fmla="*/ 2642806 w 2961438"/>
                  <a:gd name="connsiteY341" fmla="*/ 298325 h 689379"/>
                  <a:gd name="connsiteX342" fmla="*/ 2642806 w 2961438"/>
                  <a:gd name="connsiteY342" fmla="*/ 302649 h 689379"/>
                  <a:gd name="connsiteX343" fmla="*/ 2667126 w 2961438"/>
                  <a:gd name="connsiteY343" fmla="*/ 302649 h 689379"/>
                  <a:gd name="connsiteX344" fmla="*/ 2667126 w 2961438"/>
                  <a:gd name="connsiteY344" fmla="*/ 289678 h 689379"/>
                  <a:gd name="connsiteX345" fmla="*/ 2695500 w 2961438"/>
                  <a:gd name="connsiteY345" fmla="*/ 289678 h 689379"/>
                  <a:gd name="connsiteX346" fmla="*/ 2707660 w 2961438"/>
                  <a:gd name="connsiteY346" fmla="*/ 285354 h 689379"/>
                  <a:gd name="connsiteX347" fmla="*/ 2727927 w 2961438"/>
                  <a:gd name="connsiteY347" fmla="*/ 289678 h 689379"/>
                  <a:gd name="connsiteX348" fmla="*/ 2727927 w 2961438"/>
                  <a:gd name="connsiteY348" fmla="*/ 272384 h 689379"/>
                  <a:gd name="connsiteX349" fmla="*/ 2736034 w 2961438"/>
                  <a:gd name="connsiteY349" fmla="*/ 272384 h 689379"/>
                  <a:gd name="connsiteX350" fmla="*/ 2736034 w 2961438"/>
                  <a:gd name="connsiteY350" fmla="*/ 259413 h 689379"/>
                  <a:gd name="connsiteX351" fmla="*/ 2792781 w 2961438"/>
                  <a:gd name="connsiteY351" fmla="*/ 259413 h 689379"/>
                  <a:gd name="connsiteX352" fmla="*/ 2792781 w 2961438"/>
                  <a:gd name="connsiteY352" fmla="*/ 229148 h 689379"/>
                  <a:gd name="connsiteX353" fmla="*/ 2811021 w 2961438"/>
                  <a:gd name="connsiteY353" fmla="*/ 229148 h 689379"/>
                  <a:gd name="connsiteX354" fmla="*/ 2811021 w 2961438"/>
                  <a:gd name="connsiteY354" fmla="*/ 222663 h 689379"/>
                  <a:gd name="connsiteX355" fmla="*/ 2823181 w 2961438"/>
                  <a:gd name="connsiteY355" fmla="*/ 222663 h 689379"/>
                  <a:gd name="connsiteX356" fmla="*/ 2823181 w 2961438"/>
                  <a:gd name="connsiteY356" fmla="*/ 229148 h 689379"/>
                  <a:gd name="connsiteX357" fmla="*/ 2839395 w 2961438"/>
                  <a:gd name="connsiteY357" fmla="*/ 229148 h 689379"/>
                  <a:gd name="connsiteX358" fmla="*/ 2839395 w 2961438"/>
                  <a:gd name="connsiteY358" fmla="*/ 278869 h 689379"/>
                  <a:gd name="connsiteX359" fmla="*/ 2871822 w 2961438"/>
                  <a:gd name="connsiteY359" fmla="*/ 278869 h 689379"/>
                  <a:gd name="connsiteX360" fmla="*/ 2871822 w 2961438"/>
                  <a:gd name="connsiteY360" fmla="*/ 252928 h 689379"/>
                  <a:gd name="connsiteX361" fmla="*/ 2910329 w 2961438"/>
                  <a:gd name="connsiteY361" fmla="*/ 252928 h 689379"/>
                  <a:gd name="connsiteX362" fmla="*/ 2910329 w 2961438"/>
                  <a:gd name="connsiteY362" fmla="*/ 222663 h 689379"/>
                  <a:gd name="connsiteX363" fmla="*/ 2958970 w 2961438"/>
                  <a:gd name="connsiteY363" fmla="*/ 222663 h 689379"/>
                  <a:gd name="connsiteX364" fmla="*/ 2961438 w 2961438"/>
                  <a:gd name="connsiteY364" fmla="*/ 689379 h 689379"/>
                  <a:gd name="connsiteX365" fmla="*/ 2054 w 2961438"/>
                  <a:gd name="connsiteY365" fmla="*/ 687046 h 689379"/>
                  <a:gd name="connsiteX366" fmla="*/ 0 w 2961438"/>
                  <a:gd name="connsiteY366" fmla="*/ 252928 h 689379"/>
                  <a:gd name="connsiteX367" fmla="*/ 20267 w 2961438"/>
                  <a:gd name="connsiteY367" fmla="*/ 252928 h 689379"/>
                  <a:gd name="connsiteX368" fmla="*/ 20774 w 2961438"/>
                  <a:gd name="connsiteY368" fmla="*/ 251847 h 689379"/>
                  <a:gd name="connsiteX369" fmla="*/ 24320 w 2961438"/>
                  <a:gd name="connsiteY369" fmla="*/ 244281 h 689379"/>
                  <a:gd name="connsiteX370" fmla="*/ 26094 w 2961438"/>
                  <a:gd name="connsiteY370" fmla="*/ 244551 h 689379"/>
                  <a:gd name="connsiteX371" fmla="*/ 38507 w 2961438"/>
                  <a:gd name="connsiteY371" fmla="*/ 246442 h 689379"/>
                  <a:gd name="connsiteX372" fmla="*/ 39014 w 2961438"/>
                  <a:gd name="connsiteY372" fmla="*/ 247794 h 689379"/>
                  <a:gd name="connsiteX373" fmla="*/ 42560 w 2961438"/>
                  <a:gd name="connsiteY373" fmla="*/ 257251 h 689379"/>
                  <a:gd name="connsiteX374" fmla="*/ 68907 w 2961438"/>
                  <a:gd name="connsiteY374" fmla="*/ 259413 h 689379"/>
                  <a:gd name="connsiteX375" fmla="*/ 68907 w 2961438"/>
                  <a:gd name="connsiteY375" fmla="*/ 136192 h 689379"/>
                  <a:gd name="connsiteX376" fmla="*/ 70934 w 2961438"/>
                  <a:gd name="connsiteY376" fmla="*/ 136192 h 689379"/>
                  <a:gd name="connsiteX377" fmla="*/ 85121 w 2961438"/>
                  <a:gd name="connsiteY377" fmla="*/ 136192 h 689379"/>
                  <a:gd name="connsiteX378" fmla="*/ 85121 w 2961438"/>
                  <a:gd name="connsiteY378" fmla="*/ 0 h 689379"/>
                  <a:gd name="connsiteX379" fmla="*/ 86894 w 2961438"/>
                  <a:gd name="connsiteY379" fmla="*/ 0 h 689379"/>
                  <a:gd name="connsiteX380" fmla="*/ 99308 w 2961438"/>
                  <a:gd name="connsiteY380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</a:cxnLst>
                <a:rect l="l" t="t" r="r" b="b"/>
                <a:pathLst>
                  <a:path w="2961438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cubicBezTo>
                      <a:pt x="2959793" y="378235"/>
                      <a:pt x="2960615" y="533807"/>
                      <a:pt x="2961438" y="689379"/>
                    </a:cubicBez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자유형: 도형 52">
                <a:extLst>
                  <a:ext uri="{FF2B5EF4-FFF2-40B4-BE49-F238E27FC236}">
                    <a16:creationId xmlns:a16="http://schemas.microsoft.com/office/drawing/2014/main" id="{CD19A12A-9BA7-4BC6-A02F-5F9F434981ED}"/>
                  </a:ext>
                </a:extLst>
              </p:cNvPr>
              <p:cNvSpPr/>
              <p:nvPr/>
            </p:nvSpPr>
            <p:spPr>
              <a:xfrm>
                <a:off x="8996212" y="1412530"/>
                <a:ext cx="3195788" cy="1160647"/>
              </a:xfrm>
              <a:custGeom>
                <a:avLst/>
                <a:gdLst>
                  <a:gd name="connsiteX0" fmla="*/ 160109 w 3195788"/>
                  <a:gd name="connsiteY0" fmla="*/ 0 h 1160647"/>
                  <a:gd name="connsiteX1" fmla="*/ 162135 w 3195788"/>
                  <a:gd name="connsiteY1" fmla="*/ 246443 h 1160647"/>
                  <a:gd name="connsiteX2" fmla="*/ 200642 w 3195788"/>
                  <a:gd name="connsiteY2" fmla="*/ 326429 h 1160647"/>
                  <a:gd name="connsiteX3" fmla="*/ 202669 w 3195788"/>
                  <a:gd name="connsiteY3" fmla="*/ 326429 h 1160647"/>
                  <a:gd name="connsiteX4" fmla="*/ 216856 w 3195788"/>
                  <a:gd name="connsiteY4" fmla="*/ 326429 h 1160647"/>
                  <a:gd name="connsiteX5" fmla="*/ 216856 w 3195788"/>
                  <a:gd name="connsiteY5" fmla="*/ 350208 h 1160647"/>
                  <a:gd name="connsiteX6" fmla="*/ 217363 w 3195788"/>
                  <a:gd name="connsiteY6" fmla="*/ 351019 h 1160647"/>
                  <a:gd name="connsiteX7" fmla="*/ 220909 w 3195788"/>
                  <a:gd name="connsiteY7" fmla="*/ 356694 h 1160647"/>
                  <a:gd name="connsiteX8" fmla="*/ 220909 w 3195788"/>
                  <a:gd name="connsiteY8" fmla="*/ 471268 h 1160647"/>
                  <a:gd name="connsiteX9" fmla="*/ 223189 w 3195788"/>
                  <a:gd name="connsiteY9" fmla="*/ 471268 h 1160647"/>
                  <a:gd name="connsiteX10" fmla="*/ 239150 w 3195788"/>
                  <a:gd name="connsiteY10" fmla="*/ 471268 h 1160647"/>
                  <a:gd name="connsiteX11" fmla="*/ 239150 w 3195788"/>
                  <a:gd name="connsiteY11" fmla="*/ 611783 h 1160647"/>
                  <a:gd name="connsiteX12" fmla="*/ 240670 w 3195788"/>
                  <a:gd name="connsiteY12" fmla="*/ 611513 h 1160647"/>
                  <a:gd name="connsiteX13" fmla="*/ 251310 w 3195788"/>
                  <a:gd name="connsiteY13" fmla="*/ 609622 h 1160647"/>
                  <a:gd name="connsiteX14" fmla="*/ 249283 w 3195788"/>
                  <a:gd name="connsiteY14" fmla="*/ 698254 h 1160647"/>
                  <a:gd name="connsiteX15" fmla="*/ 250803 w 3195788"/>
                  <a:gd name="connsiteY15" fmla="*/ 698525 h 1160647"/>
                  <a:gd name="connsiteX16" fmla="*/ 261443 w 3195788"/>
                  <a:gd name="connsiteY16" fmla="*/ 700416 h 1160647"/>
                  <a:gd name="connsiteX17" fmla="*/ 261696 w 3195788"/>
                  <a:gd name="connsiteY17" fmla="*/ 701227 h 1160647"/>
                  <a:gd name="connsiteX18" fmla="*/ 263470 w 3195788"/>
                  <a:gd name="connsiteY18" fmla="*/ 706902 h 1160647"/>
                  <a:gd name="connsiteX19" fmla="*/ 264230 w 3195788"/>
                  <a:gd name="connsiteY19" fmla="*/ 704470 h 1160647"/>
                  <a:gd name="connsiteX20" fmla="*/ 269550 w 3195788"/>
                  <a:gd name="connsiteY20" fmla="*/ 687446 h 1160647"/>
                  <a:gd name="connsiteX21" fmla="*/ 271323 w 3195788"/>
                  <a:gd name="connsiteY21" fmla="*/ 687446 h 1160647"/>
                  <a:gd name="connsiteX22" fmla="*/ 283737 w 3195788"/>
                  <a:gd name="connsiteY22" fmla="*/ 687446 h 1160647"/>
                  <a:gd name="connsiteX23" fmla="*/ 283737 w 3195788"/>
                  <a:gd name="connsiteY23" fmla="*/ 719872 h 1160647"/>
                  <a:gd name="connsiteX24" fmla="*/ 284750 w 3195788"/>
                  <a:gd name="connsiteY24" fmla="*/ 720413 h 1160647"/>
                  <a:gd name="connsiteX25" fmla="*/ 291844 w 3195788"/>
                  <a:gd name="connsiteY25" fmla="*/ 724196 h 1160647"/>
                  <a:gd name="connsiteX26" fmla="*/ 291844 w 3195788"/>
                  <a:gd name="connsiteY26" fmla="*/ 725547 h 1160647"/>
                  <a:gd name="connsiteX27" fmla="*/ 291844 w 3195788"/>
                  <a:gd name="connsiteY27" fmla="*/ 735005 h 1160647"/>
                  <a:gd name="connsiteX28" fmla="*/ 336431 w 3195788"/>
                  <a:gd name="connsiteY28" fmla="*/ 735005 h 1160647"/>
                  <a:gd name="connsiteX29" fmla="*/ 336431 w 3195788"/>
                  <a:gd name="connsiteY29" fmla="*/ 736086 h 1160647"/>
                  <a:gd name="connsiteX30" fmla="*/ 336431 w 3195788"/>
                  <a:gd name="connsiteY30" fmla="*/ 743652 h 1160647"/>
                  <a:gd name="connsiteX31" fmla="*/ 338457 w 3195788"/>
                  <a:gd name="connsiteY31" fmla="*/ 743652 h 1160647"/>
                  <a:gd name="connsiteX32" fmla="*/ 352644 w 3195788"/>
                  <a:gd name="connsiteY32" fmla="*/ 743652 h 1160647"/>
                  <a:gd name="connsiteX33" fmla="*/ 352644 w 3195788"/>
                  <a:gd name="connsiteY33" fmla="*/ 713387 h 1160647"/>
                  <a:gd name="connsiteX34" fmla="*/ 397231 w 3195788"/>
                  <a:gd name="connsiteY34" fmla="*/ 713387 h 1160647"/>
                  <a:gd name="connsiteX35" fmla="*/ 397231 w 3195788"/>
                  <a:gd name="connsiteY35" fmla="*/ 712036 h 1160647"/>
                  <a:gd name="connsiteX36" fmla="*/ 397231 w 3195788"/>
                  <a:gd name="connsiteY36" fmla="*/ 702578 h 1160647"/>
                  <a:gd name="connsiteX37" fmla="*/ 398245 w 3195788"/>
                  <a:gd name="connsiteY37" fmla="*/ 702578 h 1160647"/>
                  <a:gd name="connsiteX38" fmla="*/ 405338 w 3195788"/>
                  <a:gd name="connsiteY38" fmla="*/ 702578 h 1160647"/>
                  <a:gd name="connsiteX39" fmla="*/ 405338 w 3195788"/>
                  <a:gd name="connsiteY39" fmla="*/ 700687 h 1160647"/>
                  <a:gd name="connsiteX40" fmla="*/ 405338 w 3195788"/>
                  <a:gd name="connsiteY40" fmla="*/ 687446 h 1160647"/>
                  <a:gd name="connsiteX41" fmla="*/ 406098 w 3195788"/>
                  <a:gd name="connsiteY41" fmla="*/ 687446 h 1160647"/>
                  <a:gd name="connsiteX42" fmla="*/ 411418 w 3195788"/>
                  <a:gd name="connsiteY42" fmla="*/ 687446 h 1160647"/>
                  <a:gd name="connsiteX43" fmla="*/ 411418 w 3195788"/>
                  <a:gd name="connsiteY43" fmla="*/ 686365 h 1160647"/>
                  <a:gd name="connsiteX44" fmla="*/ 411418 w 3195788"/>
                  <a:gd name="connsiteY44" fmla="*/ 678798 h 1160647"/>
                  <a:gd name="connsiteX45" fmla="*/ 413445 w 3195788"/>
                  <a:gd name="connsiteY45" fmla="*/ 678798 h 1160647"/>
                  <a:gd name="connsiteX46" fmla="*/ 427632 w 3195788"/>
                  <a:gd name="connsiteY46" fmla="*/ 678798 h 1160647"/>
                  <a:gd name="connsiteX47" fmla="*/ 427632 w 3195788"/>
                  <a:gd name="connsiteY47" fmla="*/ 679879 h 1160647"/>
                  <a:gd name="connsiteX48" fmla="*/ 427632 w 3195788"/>
                  <a:gd name="connsiteY48" fmla="*/ 687446 h 1160647"/>
                  <a:gd name="connsiteX49" fmla="*/ 449925 w 3195788"/>
                  <a:gd name="connsiteY49" fmla="*/ 687446 h 1160647"/>
                  <a:gd name="connsiteX50" fmla="*/ 449925 w 3195788"/>
                  <a:gd name="connsiteY50" fmla="*/ 685554 h 1160647"/>
                  <a:gd name="connsiteX51" fmla="*/ 449925 w 3195788"/>
                  <a:gd name="connsiteY51" fmla="*/ 672313 h 1160647"/>
                  <a:gd name="connsiteX52" fmla="*/ 451699 w 3195788"/>
                  <a:gd name="connsiteY52" fmla="*/ 672313 h 1160647"/>
                  <a:gd name="connsiteX53" fmla="*/ 464112 w 3195788"/>
                  <a:gd name="connsiteY53" fmla="*/ 672313 h 1160647"/>
                  <a:gd name="connsiteX54" fmla="*/ 464112 w 3195788"/>
                  <a:gd name="connsiteY54" fmla="*/ 696093 h 1160647"/>
                  <a:gd name="connsiteX55" fmla="*/ 465126 w 3195788"/>
                  <a:gd name="connsiteY55" fmla="*/ 696093 h 1160647"/>
                  <a:gd name="connsiteX56" fmla="*/ 472219 w 3195788"/>
                  <a:gd name="connsiteY56" fmla="*/ 696093 h 1160647"/>
                  <a:gd name="connsiteX57" fmla="*/ 472219 w 3195788"/>
                  <a:gd name="connsiteY57" fmla="*/ 695012 h 1160647"/>
                  <a:gd name="connsiteX58" fmla="*/ 472219 w 3195788"/>
                  <a:gd name="connsiteY58" fmla="*/ 687446 h 1160647"/>
                  <a:gd name="connsiteX59" fmla="*/ 473992 w 3195788"/>
                  <a:gd name="connsiteY59" fmla="*/ 687446 h 1160647"/>
                  <a:gd name="connsiteX60" fmla="*/ 486406 w 3195788"/>
                  <a:gd name="connsiteY60" fmla="*/ 687446 h 1160647"/>
                  <a:gd name="connsiteX61" fmla="*/ 486406 w 3195788"/>
                  <a:gd name="connsiteY61" fmla="*/ 713387 h 1160647"/>
                  <a:gd name="connsiteX62" fmla="*/ 488433 w 3195788"/>
                  <a:gd name="connsiteY62" fmla="*/ 713387 h 1160647"/>
                  <a:gd name="connsiteX63" fmla="*/ 502619 w 3195788"/>
                  <a:gd name="connsiteY63" fmla="*/ 713387 h 1160647"/>
                  <a:gd name="connsiteX64" fmla="*/ 502619 w 3195788"/>
                  <a:gd name="connsiteY64" fmla="*/ 715008 h 1160647"/>
                  <a:gd name="connsiteX65" fmla="*/ 502619 w 3195788"/>
                  <a:gd name="connsiteY65" fmla="*/ 726358 h 1160647"/>
                  <a:gd name="connsiteX66" fmla="*/ 503379 w 3195788"/>
                  <a:gd name="connsiteY66" fmla="*/ 726358 h 1160647"/>
                  <a:gd name="connsiteX67" fmla="*/ 508700 w 3195788"/>
                  <a:gd name="connsiteY67" fmla="*/ 726358 h 1160647"/>
                  <a:gd name="connsiteX68" fmla="*/ 508700 w 3195788"/>
                  <a:gd name="connsiteY68" fmla="*/ 725547 h 1160647"/>
                  <a:gd name="connsiteX69" fmla="*/ 508700 w 3195788"/>
                  <a:gd name="connsiteY69" fmla="*/ 719872 h 1160647"/>
                  <a:gd name="connsiteX70" fmla="*/ 539100 w 3195788"/>
                  <a:gd name="connsiteY70" fmla="*/ 719872 h 1160647"/>
                  <a:gd name="connsiteX71" fmla="*/ 539100 w 3195788"/>
                  <a:gd name="connsiteY71" fmla="*/ 743652 h 1160647"/>
                  <a:gd name="connsiteX72" fmla="*/ 540113 w 3195788"/>
                  <a:gd name="connsiteY72" fmla="*/ 743652 h 1160647"/>
                  <a:gd name="connsiteX73" fmla="*/ 547207 w 3195788"/>
                  <a:gd name="connsiteY73" fmla="*/ 743652 h 1160647"/>
                  <a:gd name="connsiteX74" fmla="*/ 547207 w 3195788"/>
                  <a:gd name="connsiteY74" fmla="*/ 744733 h 1160647"/>
                  <a:gd name="connsiteX75" fmla="*/ 547207 w 3195788"/>
                  <a:gd name="connsiteY75" fmla="*/ 752299 h 1160647"/>
                  <a:gd name="connsiteX76" fmla="*/ 547967 w 3195788"/>
                  <a:gd name="connsiteY76" fmla="*/ 752299 h 1160647"/>
                  <a:gd name="connsiteX77" fmla="*/ 553287 w 3195788"/>
                  <a:gd name="connsiteY77" fmla="*/ 752299 h 1160647"/>
                  <a:gd name="connsiteX78" fmla="*/ 553287 w 3195788"/>
                  <a:gd name="connsiteY78" fmla="*/ 750137 h 1160647"/>
                  <a:gd name="connsiteX79" fmla="*/ 553287 w 3195788"/>
                  <a:gd name="connsiteY79" fmla="*/ 735005 h 1160647"/>
                  <a:gd name="connsiteX80" fmla="*/ 554300 w 3195788"/>
                  <a:gd name="connsiteY80" fmla="*/ 735005 h 1160647"/>
                  <a:gd name="connsiteX81" fmla="*/ 561394 w 3195788"/>
                  <a:gd name="connsiteY81" fmla="*/ 735005 h 1160647"/>
                  <a:gd name="connsiteX82" fmla="*/ 561394 w 3195788"/>
                  <a:gd name="connsiteY82" fmla="*/ 736086 h 1160647"/>
                  <a:gd name="connsiteX83" fmla="*/ 561394 w 3195788"/>
                  <a:gd name="connsiteY83" fmla="*/ 743652 h 1160647"/>
                  <a:gd name="connsiteX84" fmla="*/ 566714 w 3195788"/>
                  <a:gd name="connsiteY84" fmla="*/ 741659 h 1160647"/>
                  <a:gd name="connsiteX85" fmla="*/ 567474 w 3195788"/>
                  <a:gd name="connsiteY85" fmla="*/ 740679 h 1160647"/>
                  <a:gd name="connsiteX86" fmla="*/ 567474 w 3195788"/>
                  <a:gd name="connsiteY86" fmla="*/ 735005 h 1160647"/>
                  <a:gd name="connsiteX87" fmla="*/ 605981 w 3195788"/>
                  <a:gd name="connsiteY87" fmla="*/ 735005 h 1160647"/>
                  <a:gd name="connsiteX88" fmla="*/ 605981 w 3195788"/>
                  <a:gd name="connsiteY88" fmla="*/ 758784 h 1160647"/>
                  <a:gd name="connsiteX89" fmla="*/ 608007 w 3195788"/>
                  <a:gd name="connsiteY89" fmla="*/ 758784 h 1160647"/>
                  <a:gd name="connsiteX90" fmla="*/ 622194 w 3195788"/>
                  <a:gd name="connsiteY90" fmla="*/ 758784 h 1160647"/>
                  <a:gd name="connsiteX91" fmla="*/ 622194 w 3195788"/>
                  <a:gd name="connsiteY91" fmla="*/ 759865 h 1160647"/>
                  <a:gd name="connsiteX92" fmla="*/ 622194 w 3195788"/>
                  <a:gd name="connsiteY92" fmla="*/ 767431 h 1160647"/>
                  <a:gd name="connsiteX93" fmla="*/ 623968 w 3195788"/>
                  <a:gd name="connsiteY93" fmla="*/ 767431 h 1160647"/>
                  <a:gd name="connsiteX94" fmla="*/ 636381 w 3195788"/>
                  <a:gd name="connsiteY94" fmla="*/ 767431 h 1160647"/>
                  <a:gd name="connsiteX95" fmla="*/ 636381 w 3195788"/>
                  <a:gd name="connsiteY95" fmla="*/ 743652 h 1160647"/>
                  <a:gd name="connsiteX96" fmla="*/ 637394 w 3195788"/>
                  <a:gd name="connsiteY96" fmla="*/ 743652 h 1160647"/>
                  <a:gd name="connsiteX97" fmla="*/ 644488 w 3195788"/>
                  <a:gd name="connsiteY97" fmla="*/ 743652 h 1160647"/>
                  <a:gd name="connsiteX98" fmla="*/ 644488 w 3195788"/>
                  <a:gd name="connsiteY98" fmla="*/ 711225 h 1160647"/>
                  <a:gd name="connsiteX99" fmla="*/ 645501 w 3195788"/>
                  <a:gd name="connsiteY99" fmla="*/ 711225 h 1160647"/>
                  <a:gd name="connsiteX100" fmla="*/ 652595 w 3195788"/>
                  <a:gd name="connsiteY100" fmla="*/ 711225 h 1160647"/>
                  <a:gd name="connsiteX101" fmla="*/ 652595 w 3195788"/>
                  <a:gd name="connsiteY101" fmla="*/ 709334 h 1160647"/>
                  <a:gd name="connsiteX102" fmla="*/ 652595 w 3195788"/>
                  <a:gd name="connsiteY102" fmla="*/ 696093 h 1160647"/>
                  <a:gd name="connsiteX103" fmla="*/ 651328 w 3195788"/>
                  <a:gd name="connsiteY103" fmla="*/ 694471 h 1160647"/>
                  <a:gd name="connsiteX104" fmla="*/ 656648 w 3195788"/>
                  <a:gd name="connsiteY104" fmla="*/ 683122 h 1160647"/>
                  <a:gd name="connsiteX105" fmla="*/ 664755 w 3195788"/>
                  <a:gd name="connsiteY105" fmla="*/ 711225 h 1160647"/>
                  <a:gd name="connsiteX106" fmla="*/ 665515 w 3195788"/>
                  <a:gd name="connsiteY106" fmla="*/ 711225 h 1160647"/>
                  <a:gd name="connsiteX107" fmla="*/ 670835 w 3195788"/>
                  <a:gd name="connsiteY107" fmla="*/ 711225 h 1160647"/>
                  <a:gd name="connsiteX108" fmla="*/ 670835 w 3195788"/>
                  <a:gd name="connsiteY108" fmla="*/ 605298 h 1160647"/>
                  <a:gd name="connsiteX109" fmla="*/ 672355 w 3195788"/>
                  <a:gd name="connsiteY109" fmla="*/ 605298 h 1160647"/>
                  <a:gd name="connsiteX110" fmla="*/ 682995 w 3195788"/>
                  <a:gd name="connsiteY110" fmla="*/ 605298 h 1160647"/>
                  <a:gd name="connsiteX111" fmla="*/ 682995 w 3195788"/>
                  <a:gd name="connsiteY111" fmla="*/ 557739 h 1160647"/>
                  <a:gd name="connsiteX112" fmla="*/ 709342 w 3195788"/>
                  <a:gd name="connsiteY112" fmla="*/ 557739 h 1160647"/>
                  <a:gd name="connsiteX113" fmla="*/ 709342 w 3195788"/>
                  <a:gd name="connsiteY113" fmla="*/ 536121 h 1160647"/>
                  <a:gd name="connsiteX114" fmla="*/ 743796 w 3195788"/>
                  <a:gd name="connsiteY114" fmla="*/ 536121 h 1160647"/>
                  <a:gd name="connsiteX115" fmla="*/ 743796 w 3195788"/>
                  <a:gd name="connsiteY115" fmla="*/ 538553 h 1160647"/>
                  <a:gd name="connsiteX116" fmla="*/ 743796 w 3195788"/>
                  <a:gd name="connsiteY116" fmla="*/ 555577 h 1160647"/>
                  <a:gd name="connsiteX117" fmla="*/ 746076 w 3195788"/>
                  <a:gd name="connsiteY117" fmla="*/ 555577 h 1160647"/>
                  <a:gd name="connsiteX118" fmla="*/ 762036 w 3195788"/>
                  <a:gd name="connsiteY118" fmla="*/ 555577 h 1160647"/>
                  <a:gd name="connsiteX119" fmla="*/ 762036 w 3195788"/>
                  <a:gd name="connsiteY119" fmla="*/ 603136 h 1160647"/>
                  <a:gd name="connsiteX120" fmla="*/ 763049 w 3195788"/>
                  <a:gd name="connsiteY120" fmla="*/ 603136 h 1160647"/>
                  <a:gd name="connsiteX121" fmla="*/ 770143 w 3195788"/>
                  <a:gd name="connsiteY121" fmla="*/ 603136 h 1160647"/>
                  <a:gd name="connsiteX122" fmla="*/ 784330 w 3195788"/>
                  <a:gd name="connsiteY122" fmla="*/ 607460 h 1160647"/>
                  <a:gd name="connsiteX123" fmla="*/ 784330 w 3195788"/>
                  <a:gd name="connsiteY123" fmla="*/ 646372 h 1160647"/>
                  <a:gd name="connsiteX124" fmla="*/ 785343 w 3195788"/>
                  <a:gd name="connsiteY124" fmla="*/ 646372 h 1160647"/>
                  <a:gd name="connsiteX125" fmla="*/ 792436 w 3195788"/>
                  <a:gd name="connsiteY125" fmla="*/ 646372 h 1160647"/>
                  <a:gd name="connsiteX126" fmla="*/ 792436 w 3195788"/>
                  <a:gd name="connsiteY126" fmla="*/ 647993 h 1160647"/>
                  <a:gd name="connsiteX127" fmla="*/ 792436 w 3195788"/>
                  <a:gd name="connsiteY127" fmla="*/ 659342 h 1160647"/>
                  <a:gd name="connsiteX128" fmla="*/ 794463 w 3195788"/>
                  <a:gd name="connsiteY128" fmla="*/ 659342 h 1160647"/>
                  <a:gd name="connsiteX129" fmla="*/ 808650 w 3195788"/>
                  <a:gd name="connsiteY129" fmla="*/ 659342 h 1160647"/>
                  <a:gd name="connsiteX130" fmla="*/ 814730 w 3195788"/>
                  <a:gd name="connsiteY130" fmla="*/ 665828 h 1160647"/>
                  <a:gd name="connsiteX131" fmla="*/ 814730 w 3195788"/>
                  <a:gd name="connsiteY131" fmla="*/ 687446 h 1160647"/>
                  <a:gd name="connsiteX132" fmla="*/ 817010 w 3195788"/>
                  <a:gd name="connsiteY132" fmla="*/ 687446 h 1160647"/>
                  <a:gd name="connsiteX133" fmla="*/ 832970 w 3195788"/>
                  <a:gd name="connsiteY133" fmla="*/ 687446 h 1160647"/>
                  <a:gd name="connsiteX134" fmla="*/ 832970 w 3195788"/>
                  <a:gd name="connsiteY134" fmla="*/ 688526 h 1160647"/>
                  <a:gd name="connsiteX135" fmla="*/ 832970 w 3195788"/>
                  <a:gd name="connsiteY135" fmla="*/ 696093 h 1160647"/>
                  <a:gd name="connsiteX136" fmla="*/ 834237 w 3195788"/>
                  <a:gd name="connsiteY136" fmla="*/ 696093 h 1160647"/>
                  <a:gd name="connsiteX137" fmla="*/ 843104 w 3195788"/>
                  <a:gd name="connsiteY137" fmla="*/ 696093 h 1160647"/>
                  <a:gd name="connsiteX138" fmla="*/ 843104 w 3195788"/>
                  <a:gd name="connsiteY138" fmla="*/ 698254 h 1160647"/>
                  <a:gd name="connsiteX139" fmla="*/ 843104 w 3195788"/>
                  <a:gd name="connsiteY139" fmla="*/ 713387 h 1160647"/>
                  <a:gd name="connsiteX140" fmla="*/ 847157 w 3195788"/>
                  <a:gd name="connsiteY140" fmla="*/ 711495 h 1160647"/>
                  <a:gd name="connsiteX141" fmla="*/ 847157 w 3195788"/>
                  <a:gd name="connsiteY141" fmla="*/ 698254 h 1160647"/>
                  <a:gd name="connsiteX142" fmla="*/ 848170 w 3195788"/>
                  <a:gd name="connsiteY142" fmla="*/ 698254 h 1160647"/>
                  <a:gd name="connsiteX143" fmla="*/ 855264 w 3195788"/>
                  <a:gd name="connsiteY143" fmla="*/ 698254 h 1160647"/>
                  <a:gd name="connsiteX144" fmla="*/ 855264 w 3195788"/>
                  <a:gd name="connsiteY144" fmla="*/ 699876 h 1160647"/>
                  <a:gd name="connsiteX145" fmla="*/ 855264 w 3195788"/>
                  <a:gd name="connsiteY145" fmla="*/ 711225 h 1160647"/>
                  <a:gd name="connsiteX146" fmla="*/ 856024 w 3195788"/>
                  <a:gd name="connsiteY146" fmla="*/ 711225 h 1160647"/>
                  <a:gd name="connsiteX147" fmla="*/ 861344 w 3195788"/>
                  <a:gd name="connsiteY147" fmla="*/ 711225 h 1160647"/>
                  <a:gd name="connsiteX148" fmla="*/ 909984 w 3195788"/>
                  <a:gd name="connsiteY148" fmla="*/ 706902 h 1160647"/>
                  <a:gd name="connsiteX149" fmla="*/ 909984 w 3195788"/>
                  <a:gd name="connsiteY149" fmla="*/ 708253 h 1160647"/>
                  <a:gd name="connsiteX150" fmla="*/ 909984 w 3195788"/>
                  <a:gd name="connsiteY150" fmla="*/ 717710 h 1160647"/>
                  <a:gd name="connsiteX151" fmla="*/ 910744 w 3195788"/>
                  <a:gd name="connsiteY151" fmla="*/ 717710 h 1160647"/>
                  <a:gd name="connsiteX152" fmla="*/ 916065 w 3195788"/>
                  <a:gd name="connsiteY152" fmla="*/ 717710 h 1160647"/>
                  <a:gd name="connsiteX153" fmla="*/ 916065 w 3195788"/>
                  <a:gd name="connsiteY153" fmla="*/ 719872 h 1160647"/>
                  <a:gd name="connsiteX154" fmla="*/ 916065 w 3195788"/>
                  <a:gd name="connsiteY154" fmla="*/ 735005 h 1160647"/>
                  <a:gd name="connsiteX155" fmla="*/ 918091 w 3195788"/>
                  <a:gd name="connsiteY155" fmla="*/ 733654 h 1160647"/>
                  <a:gd name="connsiteX156" fmla="*/ 932278 w 3195788"/>
                  <a:gd name="connsiteY156" fmla="*/ 724196 h 1160647"/>
                  <a:gd name="connsiteX157" fmla="*/ 938358 w 3195788"/>
                  <a:gd name="connsiteY157" fmla="*/ 683122 h 1160647"/>
                  <a:gd name="connsiteX158" fmla="*/ 939118 w 3195788"/>
                  <a:gd name="connsiteY158" fmla="*/ 682852 h 1160647"/>
                  <a:gd name="connsiteX159" fmla="*/ 944438 w 3195788"/>
                  <a:gd name="connsiteY159" fmla="*/ 680960 h 1160647"/>
                  <a:gd name="connsiteX160" fmla="*/ 946465 w 3195788"/>
                  <a:gd name="connsiteY160" fmla="*/ 611783 h 1160647"/>
                  <a:gd name="connsiteX161" fmla="*/ 948492 w 3195788"/>
                  <a:gd name="connsiteY161" fmla="*/ 680960 h 1160647"/>
                  <a:gd name="connsiteX162" fmla="*/ 949252 w 3195788"/>
                  <a:gd name="connsiteY162" fmla="*/ 681230 h 1160647"/>
                  <a:gd name="connsiteX163" fmla="*/ 954572 w 3195788"/>
                  <a:gd name="connsiteY163" fmla="*/ 683122 h 1160647"/>
                  <a:gd name="connsiteX164" fmla="*/ 954572 w 3195788"/>
                  <a:gd name="connsiteY164" fmla="*/ 596651 h 1160647"/>
                  <a:gd name="connsiteX165" fmla="*/ 958625 w 3195788"/>
                  <a:gd name="connsiteY165" fmla="*/ 564224 h 1160647"/>
                  <a:gd name="connsiteX166" fmla="*/ 997132 w 3195788"/>
                  <a:gd name="connsiteY166" fmla="*/ 564224 h 1160647"/>
                  <a:gd name="connsiteX167" fmla="*/ 997132 w 3195788"/>
                  <a:gd name="connsiteY167" fmla="*/ 596651 h 1160647"/>
                  <a:gd name="connsiteX168" fmla="*/ 997892 w 3195788"/>
                  <a:gd name="connsiteY168" fmla="*/ 596651 h 1160647"/>
                  <a:gd name="connsiteX169" fmla="*/ 1003212 w 3195788"/>
                  <a:gd name="connsiteY169" fmla="*/ 596651 h 1160647"/>
                  <a:gd name="connsiteX170" fmla="*/ 1003212 w 3195788"/>
                  <a:gd name="connsiteY170" fmla="*/ 514503 h 1160647"/>
                  <a:gd name="connsiteX171" fmla="*/ 1004986 w 3195788"/>
                  <a:gd name="connsiteY171" fmla="*/ 514503 h 1160647"/>
                  <a:gd name="connsiteX172" fmla="*/ 1017399 w 3195788"/>
                  <a:gd name="connsiteY172" fmla="*/ 514503 h 1160647"/>
                  <a:gd name="connsiteX173" fmla="*/ 1017399 w 3195788"/>
                  <a:gd name="connsiteY173" fmla="*/ 512612 h 1160647"/>
                  <a:gd name="connsiteX174" fmla="*/ 1017399 w 3195788"/>
                  <a:gd name="connsiteY174" fmla="*/ 499371 h 1160647"/>
                  <a:gd name="connsiteX175" fmla="*/ 1039693 w 3195788"/>
                  <a:gd name="connsiteY175" fmla="*/ 499371 h 1160647"/>
                  <a:gd name="connsiteX176" fmla="*/ 1039693 w 3195788"/>
                  <a:gd name="connsiteY176" fmla="*/ 498290 h 1160647"/>
                  <a:gd name="connsiteX177" fmla="*/ 1039693 w 3195788"/>
                  <a:gd name="connsiteY177" fmla="*/ 490724 h 1160647"/>
                  <a:gd name="connsiteX178" fmla="*/ 1041466 w 3195788"/>
                  <a:gd name="connsiteY178" fmla="*/ 490724 h 1160647"/>
                  <a:gd name="connsiteX179" fmla="*/ 1053880 w 3195788"/>
                  <a:gd name="connsiteY179" fmla="*/ 490724 h 1160647"/>
                  <a:gd name="connsiteX180" fmla="*/ 1053880 w 3195788"/>
                  <a:gd name="connsiteY180" fmla="*/ 491805 h 1160647"/>
                  <a:gd name="connsiteX181" fmla="*/ 1053880 w 3195788"/>
                  <a:gd name="connsiteY181" fmla="*/ 499371 h 1160647"/>
                  <a:gd name="connsiteX182" fmla="*/ 1054640 w 3195788"/>
                  <a:gd name="connsiteY182" fmla="*/ 499371 h 1160647"/>
                  <a:gd name="connsiteX183" fmla="*/ 1059960 w 3195788"/>
                  <a:gd name="connsiteY183" fmla="*/ 499371 h 1160647"/>
                  <a:gd name="connsiteX184" fmla="*/ 1070093 w 3195788"/>
                  <a:gd name="connsiteY184" fmla="*/ 495047 h 1160647"/>
                  <a:gd name="connsiteX185" fmla="*/ 1074146 w 3195788"/>
                  <a:gd name="connsiteY185" fmla="*/ 498290 h 1160647"/>
                  <a:gd name="connsiteX186" fmla="*/ 1074146 w 3195788"/>
                  <a:gd name="connsiteY186" fmla="*/ 490724 h 1160647"/>
                  <a:gd name="connsiteX187" fmla="*/ 1076426 w 3195788"/>
                  <a:gd name="connsiteY187" fmla="*/ 490724 h 1160647"/>
                  <a:gd name="connsiteX188" fmla="*/ 1092387 w 3195788"/>
                  <a:gd name="connsiteY188" fmla="*/ 490724 h 1160647"/>
                  <a:gd name="connsiteX189" fmla="*/ 1092387 w 3195788"/>
                  <a:gd name="connsiteY189" fmla="*/ 491805 h 1160647"/>
                  <a:gd name="connsiteX190" fmla="*/ 1092387 w 3195788"/>
                  <a:gd name="connsiteY190" fmla="*/ 499371 h 1160647"/>
                  <a:gd name="connsiteX191" fmla="*/ 1122787 w 3195788"/>
                  <a:gd name="connsiteY191" fmla="*/ 499371 h 1160647"/>
                  <a:gd name="connsiteX192" fmla="*/ 1122787 w 3195788"/>
                  <a:gd name="connsiteY192" fmla="*/ 500992 h 1160647"/>
                  <a:gd name="connsiteX193" fmla="*/ 1122787 w 3195788"/>
                  <a:gd name="connsiteY193" fmla="*/ 512342 h 1160647"/>
                  <a:gd name="connsiteX194" fmla="*/ 1149134 w 3195788"/>
                  <a:gd name="connsiteY194" fmla="*/ 512342 h 1160647"/>
                  <a:gd name="connsiteX195" fmla="*/ 1149134 w 3195788"/>
                  <a:gd name="connsiteY195" fmla="*/ 542606 h 1160647"/>
                  <a:gd name="connsiteX196" fmla="*/ 1149894 w 3195788"/>
                  <a:gd name="connsiteY196" fmla="*/ 542606 h 1160647"/>
                  <a:gd name="connsiteX197" fmla="*/ 1155214 w 3195788"/>
                  <a:gd name="connsiteY197" fmla="*/ 542606 h 1160647"/>
                  <a:gd name="connsiteX198" fmla="*/ 1155214 w 3195788"/>
                  <a:gd name="connsiteY198" fmla="*/ 543687 h 1160647"/>
                  <a:gd name="connsiteX199" fmla="*/ 1155214 w 3195788"/>
                  <a:gd name="connsiteY199" fmla="*/ 551254 h 1160647"/>
                  <a:gd name="connsiteX200" fmla="*/ 1159268 w 3195788"/>
                  <a:gd name="connsiteY200" fmla="*/ 581518 h 1160647"/>
                  <a:gd name="connsiteX201" fmla="*/ 1160028 w 3195788"/>
                  <a:gd name="connsiteY201" fmla="*/ 581518 h 1160647"/>
                  <a:gd name="connsiteX202" fmla="*/ 1165348 w 3195788"/>
                  <a:gd name="connsiteY202" fmla="*/ 581518 h 1160647"/>
                  <a:gd name="connsiteX203" fmla="*/ 1165348 w 3195788"/>
                  <a:gd name="connsiteY203" fmla="*/ 582329 h 1160647"/>
                  <a:gd name="connsiteX204" fmla="*/ 1165348 w 3195788"/>
                  <a:gd name="connsiteY204" fmla="*/ 588004 h 1160647"/>
                  <a:gd name="connsiteX205" fmla="*/ 1166361 w 3195788"/>
                  <a:gd name="connsiteY205" fmla="*/ 588004 h 1160647"/>
                  <a:gd name="connsiteX206" fmla="*/ 1173454 w 3195788"/>
                  <a:gd name="connsiteY206" fmla="*/ 588004 h 1160647"/>
                  <a:gd name="connsiteX207" fmla="*/ 1173454 w 3195788"/>
                  <a:gd name="connsiteY207" fmla="*/ 618269 h 1160647"/>
                  <a:gd name="connsiteX208" fmla="*/ 1175481 w 3195788"/>
                  <a:gd name="connsiteY208" fmla="*/ 618269 h 1160647"/>
                  <a:gd name="connsiteX209" fmla="*/ 1189668 w 3195788"/>
                  <a:gd name="connsiteY209" fmla="*/ 618269 h 1160647"/>
                  <a:gd name="connsiteX210" fmla="*/ 1189668 w 3195788"/>
                  <a:gd name="connsiteY210" fmla="*/ 642048 h 1160647"/>
                  <a:gd name="connsiteX211" fmla="*/ 1191695 w 3195788"/>
                  <a:gd name="connsiteY211" fmla="*/ 643669 h 1160647"/>
                  <a:gd name="connsiteX212" fmla="*/ 1191695 w 3195788"/>
                  <a:gd name="connsiteY212" fmla="*/ 655019 h 1160647"/>
                  <a:gd name="connsiteX213" fmla="*/ 1192455 w 3195788"/>
                  <a:gd name="connsiteY213" fmla="*/ 655019 h 1160647"/>
                  <a:gd name="connsiteX214" fmla="*/ 1197775 w 3195788"/>
                  <a:gd name="connsiteY214" fmla="*/ 655019 h 1160647"/>
                  <a:gd name="connsiteX215" fmla="*/ 1197775 w 3195788"/>
                  <a:gd name="connsiteY215" fmla="*/ 678798 h 1160647"/>
                  <a:gd name="connsiteX216" fmla="*/ 1199041 w 3195788"/>
                  <a:gd name="connsiteY216" fmla="*/ 678798 h 1160647"/>
                  <a:gd name="connsiteX217" fmla="*/ 1207908 w 3195788"/>
                  <a:gd name="connsiteY217" fmla="*/ 678798 h 1160647"/>
                  <a:gd name="connsiteX218" fmla="*/ 1209935 w 3195788"/>
                  <a:gd name="connsiteY218" fmla="*/ 682852 h 1160647"/>
                  <a:gd name="connsiteX219" fmla="*/ 1209935 w 3195788"/>
                  <a:gd name="connsiteY219" fmla="*/ 696093 h 1160647"/>
                  <a:gd name="connsiteX220" fmla="*/ 1211455 w 3195788"/>
                  <a:gd name="connsiteY220" fmla="*/ 694201 h 1160647"/>
                  <a:gd name="connsiteX221" fmla="*/ 1222095 w 3195788"/>
                  <a:gd name="connsiteY221" fmla="*/ 680960 h 1160647"/>
                  <a:gd name="connsiteX222" fmla="*/ 1250469 w 3195788"/>
                  <a:gd name="connsiteY222" fmla="*/ 680960 h 1160647"/>
                  <a:gd name="connsiteX223" fmla="*/ 1250469 w 3195788"/>
                  <a:gd name="connsiteY223" fmla="*/ 767431 h 1160647"/>
                  <a:gd name="connsiteX224" fmla="*/ 1251229 w 3195788"/>
                  <a:gd name="connsiteY224" fmla="*/ 767431 h 1160647"/>
                  <a:gd name="connsiteX225" fmla="*/ 1256549 w 3195788"/>
                  <a:gd name="connsiteY225" fmla="*/ 767431 h 1160647"/>
                  <a:gd name="connsiteX226" fmla="*/ 1257309 w 3195788"/>
                  <a:gd name="connsiteY226" fmla="*/ 766080 h 1160647"/>
                  <a:gd name="connsiteX227" fmla="*/ 1262629 w 3195788"/>
                  <a:gd name="connsiteY227" fmla="*/ 756622 h 1160647"/>
                  <a:gd name="connsiteX228" fmla="*/ 1262629 w 3195788"/>
                  <a:gd name="connsiteY228" fmla="*/ 758514 h 1160647"/>
                  <a:gd name="connsiteX229" fmla="*/ 1262629 w 3195788"/>
                  <a:gd name="connsiteY229" fmla="*/ 771755 h 1160647"/>
                  <a:gd name="connsiteX230" fmla="*/ 1266682 w 3195788"/>
                  <a:gd name="connsiteY230" fmla="*/ 726358 h 1160647"/>
                  <a:gd name="connsiteX231" fmla="*/ 1267442 w 3195788"/>
                  <a:gd name="connsiteY231" fmla="*/ 726358 h 1160647"/>
                  <a:gd name="connsiteX232" fmla="*/ 1272762 w 3195788"/>
                  <a:gd name="connsiteY232" fmla="*/ 726358 h 1160647"/>
                  <a:gd name="connsiteX233" fmla="*/ 1272762 w 3195788"/>
                  <a:gd name="connsiteY233" fmla="*/ 661504 h 1160647"/>
                  <a:gd name="connsiteX234" fmla="*/ 1273776 w 3195788"/>
                  <a:gd name="connsiteY234" fmla="*/ 661504 h 1160647"/>
                  <a:gd name="connsiteX235" fmla="*/ 1280869 w 3195788"/>
                  <a:gd name="connsiteY235" fmla="*/ 661504 h 1160647"/>
                  <a:gd name="connsiteX236" fmla="*/ 1293029 w 3195788"/>
                  <a:gd name="connsiteY236" fmla="*/ 618269 h 1160647"/>
                  <a:gd name="connsiteX237" fmla="*/ 1294296 w 3195788"/>
                  <a:gd name="connsiteY237" fmla="*/ 618269 h 1160647"/>
                  <a:gd name="connsiteX238" fmla="*/ 1303163 w 3195788"/>
                  <a:gd name="connsiteY238" fmla="*/ 618269 h 1160647"/>
                  <a:gd name="connsiteX239" fmla="*/ 1313296 w 3195788"/>
                  <a:gd name="connsiteY239" fmla="*/ 661504 h 1160647"/>
                  <a:gd name="connsiteX240" fmla="*/ 1314309 w 3195788"/>
                  <a:gd name="connsiteY240" fmla="*/ 661504 h 1160647"/>
                  <a:gd name="connsiteX241" fmla="*/ 1321403 w 3195788"/>
                  <a:gd name="connsiteY241" fmla="*/ 661504 h 1160647"/>
                  <a:gd name="connsiteX242" fmla="*/ 1321403 w 3195788"/>
                  <a:gd name="connsiteY242" fmla="*/ 700416 h 1160647"/>
                  <a:gd name="connsiteX243" fmla="*/ 1323176 w 3195788"/>
                  <a:gd name="connsiteY243" fmla="*/ 700416 h 1160647"/>
                  <a:gd name="connsiteX244" fmla="*/ 1335590 w 3195788"/>
                  <a:gd name="connsiteY244" fmla="*/ 700416 h 1160647"/>
                  <a:gd name="connsiteX245" fmla="*/ 1335590 w 3195788"/>
                  <a:gd name="connsiteY245" fmla="*/ 702578 h 1160647"/>
                  <a:gd name="connsiteX246" fmla="*/ 1335590 w 3195788"/>
                  <a:gd name="connsiteY246" fmla="*/ 717710 h 1160647"/>
                  <a:gd name="connsiteX247" fmla="*/ 1339643 w 3195788"/>
                  <a:gd name="connsiteY247" fmla="*/ 715549 h 1160647"/>
                  <a:gd name="connsiteX248" fmla="*/ 1339643 w 3195788"/>
                  <a:gd name="connsiteY248" fmla="*/ 700416 h 1160647"/>
                  <a:gd name="connsiteX249" fmla="*/ 1341163 w 3195788"/>
                  <a:gd name="connsiteY249" fmla="*/ 700416 h 1160647"/>
                  <a:gd name="connsiteX250" fmla="*/ 1351803 w 3195788"/>
                  <a:gd name="connsiteY250" fmla="*/ 700416 h 1160647"/>
                  <a:gd name="connsiteX251" fmla="*/ 1351803 w 3195788"/>
                  <a:gd name="connsiteY251" fmla="*/ 702037 h 1160647"/>
                  <a:gd name="connsiteX252" fmla="*/ 1351803 w 3195788"/>
                  <a:gd name="connsiteY252" fmla="*/ 713387 h 1160647"/>
                  <a:gd name="connsiteX253" fmla="*/ 1382204 w 3195788"/>
                  <a:gd name="connsiteY253" fmla="*/ 713387 h 1160647"/>
                  <a:gd name="connsiteX254" fmla="*/ 1382204 w 3195788"/>
                  <a:gd name="connsiteY254" fmla="*/ 676637 h 1160647"/>
                  <a:gd name="connsiteX255" fmla="*/ 1383470 w 3195788"/>
                  <a:gd name="connsiteY255" fmla="*/ 676637 h 1160647"/>
                  <a:gd name="connsiteX256" fmla="*/ 1392337 w 3195788"/>
                  <a:gd name="connsiteY256" fmla="*/ 676637 h 1160647"/>
                  <a:gd name="connsiteX257" fmla="*/ 1392337 w 3195788"/>
                  <a:gd name="connsiteY257" fmla="*/ 698254 h 1160647"/>
                  <a:gd name="connsiteX258" fmla="*/ 1394364 w 3195788"/>
                  <a:gd name="connsiteY258" fmla="*/ 665828 h 1160647"/>
                  <a:gd name="connsiteX259" fmla="*/ 1416657 w 3195788"/>
                  <a:gd name="connsiteY259" fmla="*/ 665828 h 1160647"/>
                  <a:gd name="connsiteX260" fmla="*/ 1416657 w 3195788"/>
                  <a:gd name="connsiteY260" fmla="*/ 664206 h 1160647"/>
                  <a:gd name="connsiteX261" fmla="*/ 1416657 w 3195788"/>
                  <a:gd name="connsiteY261" fmla="*/ 652857 h 1160647"/>
                  <a:gd name="connsiteX262" fmla="*/ 1417417 w 3195788"/>
                  <a:gd name="connsiteY262" fmla="*/ 652857 h 1160647"/>
                  <a:gd name="connsiteX263" fmla="*/ 1422737 w 3195788"/>
                  <a:gd name="connsiteY263" fmla="*/ 652857 h 1160647"/>
                  <a:gd name="connsiteX264" fmla="*/ 1422737 w 3195788"/>
                  <a:gd name="connsiteY264" fmla="*/ 650966 h 1160647"/>
                  <a:gd name="connsiteX265" fmla="*/ 1422737 w 3195788"/>
                  <a:gd name="connsiteY265" fmla="*/ 637725 h 1160647"/>
                  <a:gd name="connsiteX266" fmla="*/ 1426791 w 3195788"/>
                  <a:gd name="connsiteY266" fmla="*/ 644210 h 1160647"/>
                  <a:gd name="connsiteX267" fmla="*/ 1429071 w 3195788"/>
                  <a:gd name="connsiteY267" fmla="*/ 644210 h 1160647"/>
                  <a:gd name="connsiteX268" fmla="*/ 1445031 w 3195788"/>
                  <a:gd name="connsiteY268" fmla="*/ 644210 h 1160647"/>
                  <a:gd name="connsiteX269" fmla="*/ 1445031 w 3195788"/>
                  <a:gd name="connsiteY269" fmla="*/ 643399 h 1160647"/>
                  <a:gd name="connsiteX270" fmla="*/ 1445031 w 3195788"/>
                  <a:gd name="connsiteY270" fmla="*/ 637725 h 1160647"/>
                  <a:gd name="connsiteX271" fmla="*/ 1445791 w 3195788"/>
                  <a:gd name="connsiteY271" fmla="*/ 637725 h 1160647"/>
                  <a:gd name="connsiteX272" fmla="*/ 1451111 w 3195788"/>
                  <a:gd name="connsiteY272" fmla="*/ 637725 h 1160647"/>
                  <a:gd name="connsiteX273" fmla="*/ 1451111 w 3195788"/>
                  <a:gd name="connsiteY273" fmla="*/ 639076 h 1160647"/>
                  <a:gd name="connsiteX274" fmla="*/ 1451111 w 3195788"/>
                  <a:gd name="connsiteY274" fmla="*/ 648534 h 1160647"/>
                  <a:gd name="connsiteX275" fmla="*/ 1489618 w 3195788"/>
                  <a:gd name="connsiteY275" fmla="*/ 648534 h 1160647"/>
                  <a:gd name="connsiteX276" fmla="*/ 1489618 w 3195788"/>
                  <a:gd name="connsiteY276" fmla="*/ 786887 h 1160647"/>
                  <a:gd name="connsiteX277" fmla="*/ 1491138 w 3195788"/>
                  <a:gd name="connsiteY277" fmla="*/ 786887 h 1160647"/>
                  <a:gd name="connsiteX278" fmla="*/ 1501778 w 3195788"/>
                  <a:gd name="connsiteY278" fmla="*/ 786887 h 1160647"/>
                  <a:gd name="connsiteX279" fmla="*/ 1501778 w 3195788"/>
                  <a:gd name="connsiteY279" fmla="*/ 773917 h 1160647"/>
                  <a:gd name="connsiteX280" fmla="*/ 1505832 w 3195788"/>
                  <a:gd name="connsiteY280" fmla="*/ 773917 h 1160647"/>
                  <a:gd name="connsiteX281" fmla="*/ 1505832 w 3195788"/>
                  <a:gd name="connsiteY281" fmla="*/ 786887 h 1160647"/>
                  <a:gd name="connsiteX282" fmla="*/ 1536232 w 3195788"/>
                  <a:gd name="connsiteY282" fmla="*/ 786887 h 1160647"/>
                  <a:gd name="connsiteX283" fmla="*/ 1536232 w 3195788"/>
                  <a:gd name="connsiteY283" fmla="*/ 756622 h 1160647"/>
                  <a:gd name="connsiteX284" fmla="*/ 1548392 w 3195788"/>
                  <a:gd name="connsiteY284" fmla="*/ 756622 h 1160647"/>
                  <a:gd name="connsiteX285" fmla="*/ 1560552 w 3195788"/>
                  <a:gd name="connsiteY285" fmla="*/ 754461 h 1160647"/>
                  <a:gd name="connsiteX286" fmla="*/ 1564606 w 3195788"/>
                  <a:gd name="connsiteY286" fmla="*/ 756622 h 1160647"/>
                  <a:gd name="connsiteX287" fmla="*/ 1574739 w 3195788"/>
                  <a:gd name="connsiteY287" fmla="*/ 756622 h 1160647"/>
                  <a:gd name="connsiteX288" fmla="*/ 1574739 w 3195788"/>
                  <a:gd name="connsiteY288" fmla="*/ 786887 h 1160647"/>
                  <a:gd name="connsiteX289" fmla="*/ 1582846 w 3195788"/>
                  <a:gd name="connsiteY289" fmla="*/ 786887 h 1160647"/>
                  <a:gd name="connsiteX290" fmla="*/ 1582846 w 3195788"/>
                  <a:gd name="connsiteY290" fmla="*/ 804182 h 1160647"/>
                  <a:gd name="connsiteX291" fmla="*/ 1592182 w 3195788"/>
                  <a:gd name="connsiteY291" fmla="*/ 805087 h 1160647"/>
                  <a:gd name="connsiteX292" fmla="*/ 1605140 w 3195788"/>
                  <a:gd name="connsiteY292" fmla="*/ 805087 h 1160647"/>
                  <a:gd name="connsiteX293" fmla="*/ 1605140 w 3195788"/>
                  <a:gd name="connsiteY293" fmla="*/ 789049 h 1160647"/>
                  <a:gd name="connsiteX294" fmla="*/ 1673096 w 3195788"/>
                  <a:gd name="connsiteY294" fmla="*/ 789049 h 1160647"/>
                  <a:gd name="connsiteX295" fmla="*/ 1673096 w 3195788"/>
                  <a:gd name="connsiteY295" fmla="*/ 703796 h 1160647"/>
                  <a:gd name="connsiteX296" fmla="*/ 1745104 w 3195788"/>
                  <a:gd name="connsiteY296" fmla="*/ 703796 h 1160647"/>
                  <a:gd name="connsiteX297" fmla="*/ 1745104 w 3195788"/>
                  <a:gd name="connsiteY297" fmla="*/ 782564 h 1160647"/>
                  <a:gd name="connsiteX298" fmla="*/ 1747008 w 3195788"/>
                  <a:gd name="connsiteY298" fmla="*/ 782564 h 1160647"/>
                  <a:gd name="connsiteX299" fmla="*/ 1748250 w 3195788"/>
                  <a:gd name="connsiteY299" fmla="*/ 805087 h 1160647"/>
                  <a:gd name="connsiteX300" fmla="*/ 1757926 w 3195788"/>
                  <a:gd name="connsiteY300" fmla="*/ 805087 h 1160647"/>
                  <a:gd name="connsiteX301" fmla="*/ 1759168 w 3195788"/>
                  <a:gd name="connsiteY301" fmla="*/ 782564 h 1160647"/>
                  <a:gd name="connsiteX302" fmla="*/ 1765248 w 3195788"/>
                  <a:gd name="connsiteY302" fmla="*/ 782564 h 1160647"/>
                  <a:gd name="connsiteX303" fmla="*/ 1766490 w 3195788"/>
                  <a:gd name="connsiteY303" fmla="*/ 805087 h 1160647"/>
                  <a:gd name="connsiteX304" fmla="*/ 1817112 w 3195788"/>
                  <a:gd name="connsiteY304" fmla="*/ 805087 h 1160647"/>
                  <a:gd name="connsiteX305" fmla="*/ 1817112 w 3195788"/>
                  <a:gd name="connsiteY305" fmla="*/ 642059 h 1160647"/>
                  <a:gd name="connsiteX306" fmla="*/ 2014439 w 3195788"/>
                  <a:gd name="connsiteY306" fmla="*/ 642059 h 1160647"/>
                  <a:gd name="connsiteX307" fmla="*/ 2014439 w 3195788"/>
                  <a:gd name="connsiteY307" fmla="*/ 805087 h 1160647"/>
                  <a:gd name="connsiteX308" fmla="*/ 2033136 w 3195788"/>
                  <a:gd name="connsiteY308" fmla="*/ 805087 h 1160647"/>
                  <a:gd name="connsiteX309" fmla="*/ 2033136 w 3195788"/>
                  <a:gd name="connsiteY309" fmla="*/ 722394 h 1160647"/>
                  <a:gd name="connsiteX310" fmla="*/ 2128256 w 3195788"/>
                  <a:gd name="connsiteY310" fmla="*/ 722394 h 1160647"/>
                  <a:gd name="connsiteX311" fmla="*/ 2140186 w 3195788"/>
                  <a:gd name="connsiteY311" fmla="*/ 404253 h 1160647"/>
                  <a:gd name="connsiteX312" fmla="*/ 2128026 w 3195788"/>
                  <a:gd name="connsiteY312" fmla="*/ 382635 h 1160647"/>
                  <a:gd name="connsiteX313" fmla="*/ 2121946 w 3195788"/>
                  <a:gd name="connsiteY313" fmla="*/ 378311 h 1160647"/>
                  <a:gd name="connsiteX314" fmla="*/ 2130053 w 3195788"/>
                  <a:gd name="connsiteY314" fmla="*/ 354532 h 1160647"/>
                  <a:gd name="connsiteX315" fmla="*/ 2130053 w 3195788"/>
                  <a:gd name="connsiteY315" fmla="*/ 337238 h 1160647"/>
                  <a:gd name="connsiteX316" fmla="*/ 2144240 w 3195788"/>
                  <a:gd name="connsiteY316" fmla="*/ 337238 h 1160647"/>
                  <a:gd name="connsiteX317" fmla="*/ 2144240 w 3195788"/>
                  <a:gd name="connsiteY317" fmla="*/ 315620 h 1160647"/>
                  <a:gd name="connsiteX318" fmla="*/ 2146266 w 3195788"/>
                  <a:gd name="connsiteY318" fmla="*/ 311296 h 1160647"/>
                  <a:gd name="connsiteX319" fmla="*/ 2146266 w 3195788"/>
                  <a:gd name="connsiteY319" fmla="*/ 233472 h 1160647"/>
                  <a:gd name="connsiteX320" fmla="*/ 2144240 w 3195788"/>
                  <a:gd name="connsiteY320" fmla="*/ 226987 h 1160647"/>
                  <a:gd name="connsiteX321" fmla="*/ 2150320 w 3195788"/>
                  <a:gd name="connsiteY321" fmla="*/ 220501 h 1160647"/>
                  <a:gd name="connsiteX322" fmla="*/ 2150320 w 3195788"/>
                  <a:gd name="connsiteY322" fmla="*/ 162133 h 1160647"/>
                  <a:gd name="connsiteX323" fmla="*/ 2152346 w 3195788"/>
                  <a:gd name="connsiteY323" fmla="*/ 157810 h 1160647"/>
                  <a:gd name="connsiteX324" fmla="*/ 2152346 w 3195788"/>
                  <a:gd name="connsiteY324" fmla="*/ 101604 h 1160647"/>
                  <a:gd name="connsiteX325" fmla="*/ 2154373 w 3195788"/>
                  <a:gd name="connsiteY325" fmla="*/ 82148 h 1160647"/>
                  <a:gd name="connsiteX326" fmla="*/ 2158427 w 3195788"/>
                  <a:gd name="connsiteY326" fmla="*/ 99442 h 1160647"/>
                  <a:gd name="connsiteX327" fmla="*/ 2160453 w 3195788"/>
                  <a:gd name="connsiteY327" fmla="*/ 157810 h 1160647"/>
                  <a:gd name="connsiteX328" fmla="*/ 2162480 w 3195788"/>
                  <a:gd name="connsiteY328" fmla="*/ 220501 h 1160647"/>
                  <a:gd name="connsiteX329" fmla="*/ 2168560 w 3195788"/>
                  <a:gd name="connsiteY329" fmla="*/ 226987 h 1160647"/>
                  <a:gd name="connsiteX330" fmla="*/ 2166533 w 3195788"/>
                  <a:gd name="connsiteY330" fmla="*/ 233472 h 1160647"/>
                  <a:gd name="connsiteX331" fmla="*/ 2166533 w 3195788"/>
                  <a:gd name="connsiteY331" fmla="*/ 311296 h 1160647"/>
                  <a:gd name="connsiteX332" fmla="*/ 2168560 w 3195788"/>
                  <a:gd name="connsiteY332" fmla="*/ 315620 h 1160647"/>
                  <a:gd name="connsiteX333" fmla="*/ 2168560 w 3195788"/>
                  <a:gd name="connsiteY333" fmla="*/ 337238 h 1160647"/>
                  <a:gd name="connsiteX334" fmla="*/ 2182747 w 3195788"/>
                  <a:gd name="connsiteY334" fmla="*/ 337238 h 1160647"/>
                  <a:gd name="connsiteX335" fmla="*/ 2182747 w 3195788"/>
                  <a:gd name="connsiteY335" fmla="*/ 354532 h 1160647"/>
                  <a:gd name="connsiteX336" fmla="*/ 2190854 w 3195788"/>
                  <a:gd name="connsiteY336" fmla="*/ 378311 h 1160647"/>
                  <a:gd name="connsiteX337" fmla="*/ 2184774 w 3195788"/>
                  <a:gd name="connsiteY337" fmla="*/ 382635 h 1160647"/>
                  <a:gd name="connsiteX338" fmla="*/ 2172613 w 3195788"/>
                  <a:gd name="connsiteY338" fmla="*/ 404253 h 1160647"/>
                  <a:gd name="connsiteX339" fmla="*/ 2180720 w 3195788"/>
                  <a:gd name="connsiteY339" fmla="*/ 657181 h 1160647"/>
                  <a:gd name="connsiteX340" fmla="*/ 2245574 w 3195788"/>
                  <a:gd name="connsiteY340" fmla="*/ 657181 h 1160647"/>
                  <a:gd name="connsiteX341" fmla="*/ 2245574 w 3195788"/>
                  <a:gd name="connsiteY341" fmla="*/ 732843 h 1160647"/>
                  <a:gd name="connsiteX342" fmla="*/ 2253681 w 3195788"/>
                  <a:gd name="connsiteY342" fmla="*/ 732843 h 1160647"/>
                  <a:gd name="connsiteX343" fmla="*/ 2255708 w 3195788"/>
                  <a:gd name="connsiteY343" fmla="*/ 726358 h 1160647"/>
                  <a:gd name="connsiteX344" fmla="*/ 2261788 w 3195788"/>
                  <a:gd name="connsiteY344" fmla="*/ 726358 h 1160647"/>
                  <a:gd name="connsiteX345" fmla="*/ 2263815 w 3195788"/>
                  <a:gd name="connsiteY345" fmla="*/ 735005 h 1160647"/>
                  <a:gd name="connsiteX346" fmla="*/ 2275975 w 3195788"/>
                  <a:gd name="connsiteY346" fmla="*/ 735005 h 1160647"/>
                  <a:gd name="connsiteX347" fmla="*/ 2275975 w 3195788"/>
                  <a:gd name="connsiteY347" fmla="*/ 728519 h 1160647"/>
                  <a:gd name="connsiteX348" fmla="*/ 2298268 w 3195788"/>
                  <a:gd name="connsiteY348" fmla="*/ 728519 h 1160647"/>
                  <a:gd name="connsiteX349" fmla="*/ 2298268 w 3195788"/>
                  <a:gd name="connsiteY349" fmla="*/ 735005 h 1160647"/>
                  <a:gd name="connsiteX350" fmla="*/ 2318535 w 3195788"/>
                  <a:gd name="connsiteY350" fmla="*/ 735005 h 1160647"/>
                  <a:gd name="connsiteX351" fmla="*/ 2318535 w 3195788"/>
                  <a:gd name="connsiteY351" fmla="*/ 780402 h 1160647"/>
                  <a:gd name="connsiteX352" fmla="*/ 2332722 w 3195788"/>
                  <a:gd name="connsiteY352" fmla="*/ 780402 h 1160647"/>
                  <a:gd name="connsiteX353" fmla="*/ 2332722 w 3195788"/>
                  <a:gd name="connsiteY353" fmla="*/ 767431 h 1160647"/>
                  <a:gd name="connsiteX354" fmla="*/ 2348936 w 3195788"/>
                  <a:gd name="connsiteY354" fmla="*/ 767431 h 1160647"/>
                  <a:gd name="connsiteX355" fmla="*/ 2348936 w 3195788"/>
                  <a:gd name="connsiteY355" fmla="*/ 588004 h 1160647"/>
                  <a:gd name="connsiteX356" fmla="*/ 2355016 w 3195788"/>
                  <a:gd name="connsiteY356" fmla="*/ 581518 h 1160647"/>
                  <a:gd name="connsiteX357" fmla="*/ 2427977 w 3195788"/>
                  <a:gd name="connsiteY357" fmla="*/ 581518 h 1160647"/>
                  <a:gd name="connsiteX358" fmla="*/ 2427977 w 3195788"/>
                  <a:gd name="connsiteY358" fmla="*/ 590166 h 1160647"/>
                  <a:gd name="connsiteX359" fmla="*/ 2438110 w 3195788"/>
                  <a:gd name="connsiteY359" fmla="*/ 590166 h 1160647"/>
                  <a:gd name="connsiteX360" fmla="*/ 2438110 w 3195788"/>
                  <a:gd name="connsiteY360" fmla="*/ 704740 h 1160647"/>
                  <a:gd name="connsiteX361" fmla="*/ 2460404 w 3195788"/>
                  <a:gd name="connsiteY361" fmla="*/ 704740 h 1160647"/>
                  <a:gd name="connsiteX362" fmla="*/ 2460404 w 3195788"/>
                  <a:gd name="connsiteY362" fmla="*/ 637725 h 1160647"/>
                  <a:gd name="connsiteX363" fmla="*/ 2486751 w 3195788"/>
                  <a:gd name="connsiteY363" fmla="*/ 637725 h 1160647"/>
                  <a:gd name="connsiteX364" fmla="*/ 2490804 w 3195788"/>
                  <a:gd name="connsiteY364" fmla="*/ 633401 h 1160647"/>
                  <a:gd name="connsiteX365" fmla="*/ 2498911 w 3195788"/>
                  <a:gd name="connsiteY365" fmla="*/ 633401 h 1160647"/>
                  <a:gd name="connsiteX366" fmla="*/ 2502964 w 3195788"/>
                  <a:gd name="connsiteY366" fmla="*/ 637725 h 1160647"/>
                  <a:gd name="connsiteX367" fmla="*/ 2525258 w 3195788"/>
                  <a:gd name="connsiteY367" fmla="*/ 637725 h 1160647"/>
                  <a:gd name="connsiteX368" fmla="*/ 2525258 w 3195788"/>
                  <a:gd name="connsiteY368" fmla="*/ 520989 h 1160647"/>
                  <a:gd name="connsiteX369" fmla="*/ 2582005 w 3195788"/>
                  <a:gd name="connsiteY369" fmla="*/ 510180 h 1160647"/>
                  <a:gd name="connsiteX370" fmla="*/ 2582005 w 3195788"/>
                  <a:gd name="connsiteY370" fmla="*/ 511261 h 1160647"/>
                  <a:gd name="connsiteX371" fmla="*/ 2582005 w 3195788"/>
                  <a:gd name="connsiteY371" fmla="*/ 518827 h 1160647"/>
                  <a:gd name="connsiteX372" fmla="*/ 2608352 w 3195788"/>
                  <a:gd name="connsiteY372" fmla="*/ 518827 h 1160647"/>
                  <a:gd name="connsiteX373" fmla="*/ 2608352 w 3195788"/>
                  <a:gd name="connsiteY373" fmla="*/ 773917 h 1160647"/>
                  <a:gd name="connsiteX374" fmla="*/ 2630646 w 3195788"/>
                  <a:gd name="connsiteY374" fmla="*/ 773917 h 1160647"/>
                  <a:gd name="connsiteX375" fmla="*/ 2630646 w 3195788"/>
                  <a:gd name="connsiteY375" fmla="*/ 769593 h 1160647"/>
                  <a:gd name="connsiteX376" fmla="*/ 2642806 w 3195788"/>
                  <a:gd name="connsiteY376" fmla="*/ 769593 h 1160647"/>
                  <a:gd name="connsiteX377" fmla="*/ 2642806 w 3195788"/>
                  <a:gd name="connsiteY377" fmla="*/ 773917 h 1160647"/>
                  <a:gd name="connsiteX378" fmla="*/ 2667126 w 3195788"/>
                  <a:gd name="connsiteY378" fmla="*/ 773917 h 1160647"/>
                  <a:gd name="connsiteX379" fmla="*/ 2667126 w 3195788"/>
                  <a:gd name="connsiteY379" fmla="*/ 760946 h 1160647"/>
                  <a:gd name="connsiteX380" fmla="*/ 2695500 w 3195788"/>
                  <a:gd name="connsiteY380" fmla="*/ 760946 h 1160647"/>
                  <a:gd name="connsiteX381" fmla="*/ 2707660 w 3195788"/>
                  <a:gd name="connsiteY381" fmla="*/ 756622 h 1160647"/>
                  <a:gd name="connsiteX382" fmla="*/ 2727927 w 3195788"/>
                  <a:gd name="connsiteY382" fmla="*/ 760946 h 1160647"/>
                  <a:gd name="connsiteX383" fmla="*/ 2727927 w 3195788"/>
                  <a:gd name="connsiteY383" fmla="*/ 743652 h 1160647"/>
                  <a:gd name="connsiteX384" fmla="*/ 2736034 w 3195788"/>
                  <a:gd name="connsiteY384" fmla="*/ 743652 h 1160647"/>
                  <a:gd name="connsiteX385" fmla="*/ 2736034 w 3195788"/>
                  <a:gd name="connsiteY385" fmla="*/ 730681 h 1160647"/>
                  <a:gd name="connsiteX386" fmla="*/ 2792781 w 3195788"/>
                  <a:gd name="connsiteY386" fmla="*/ 730681 h 1160647"/>
                  <a:gd name="connsiteX387" fmla="*/ 2792781 w 3195788"/>
                  <a:gd name="connsiteY387" fmla="*/ 700416 h 1160647"/>
                  <a:gd name="connsiteX388" fmla="*/ 2811021 w 3195788"/>
                  <a:gd name="connsiteY388" fmla="*/ 700416 h 1160647"/>
                  <a:gd name="connsiteX389" fmla="*/ 2811021 w 3195788"/>
                  <a:gd name="connsiteY389" fmla="*/ 693931 h 1160647"/>
                  <a:gd name="connsiteX390" fmla="*/ 2823181 w 3195788"/>
                  <a:gd name="connsiteY390" fmla="*/ 693931 h 1160647"/>
                  <a:gd name="connsiteX391" fmla="*/ 2823181 w 3195788"/>
                  <a:gd name="connsiteY391" fmla="*/ 700416 h 1160647"/>
                  <a:gd name="connsiteX392" fmla="*/ 2839395 w 3195788"/>
                  <a:gd name="connsiteY392" fmla="*/ 700416 h 1160647"/>
                  <a:gd name="connsiteX393" fmla="*/ 2839395 w 3195788"/>
                  <a:gd name="connsiteY393" fmla="*/ 750137 h 1160647"/>
                  <a:gd name="connsiteX394" fmla="*/ 2871822 w 3195788"/>
                  <a:gd name="connsiteY394" fmla="*/ 750137 h 1160647"/>
                  <a:gd name="connsiteX395" fmla="*/ 2871822 w 3195788"/>
                  <a:gd name="connsiteY395" fmla="*/ 724196 h 1160647"/>
                  <a:gd name="connsiteX396" fmla="*/ 2910329 w 3195788"/>
                  <a:gd name="connsiteY396" fmla="*/ 724196 h 1160647"/>
                  <a:gd name="connsiteX397" fmla="*/ 2910329 w 3195788"/>
                  <a:gd name="connsiteY397" fmla="*/ 693931 h 1160647"/>
                  <a:gd name="connsiteX398" fmla="*/ 2958970 w 3195788"/>
                  <a:gd name="connsiteY398" fmla="*/ 693931 h 1160647"/>
                  <a:gd name="connsiteX399" fmla="*/ 2958970 w 3195788"/>
                  <a:gd name="connsiteY399" fmla="*/ 805087 h 1160647"/>
                  <a:gd name="connsiteX400" fmla="*/ 2958970 w 3195788"/>
                  <a:gd name="connsiteY400" fmla="*/ 818866 h 1160647"/>
                  <a:gd name="connsiteX401" fmla="*/ 2968113 w 3195788"/>
                  <a:gd name="connsiteY401" fmla="*/ 818866 h 1160647"/>
                  <a:gd name="connsiteX402" fmla="*/ 2968113 w 3195788"/>
                  <a:gd name="connsiteY402" fmla="*/ 762555 h 1160647"/>
                  <a:gd name="connsiteX403" fmla="*/ 2971450 w 3195788"/>
                  <a:gd name="connsiteY403" fmla="*/ 756622 h 1160647"/>
                  <a:gd name="connsiteX404" fmla="*/ 2971450 w 3195788"/>
                  <a:gd name="connsiteY404" fmla="*/ 758514 h 1160647"/>
                  <a:gd name="connsiteX405" fmla="*/ 2971450 w 3195788"/>
                  <a:gd name="connsiteY405" fmla="*/ 771755 h 1160647"/>
                  <a:gd name="connsiteX406" fmla="*/ 2975503 w 3195788"/>
                  <a:gd name="connsiteY406" fmla="*/ 726358 h 1160647"/>
                  <a:gd name="connsiteX407" fmla="*/ 2976263 w 3195788"/>
                  <a:gd name="connsiteY407" fmla="*/ 726358 h 1160647"/>
                  <a:gd name="connsiteX408" fmla="*/ 2981583 w 3195788"/>
                  <a:gd name="connsiteY408" fmla="*/ 726358 h 1160647"/>
                  <a:gd name="connsiteX409" fmla="*/ 2981583 w 3195788"/>
                  <a:gd name="connsiteY409" fmla="*/ 661504 h 1160647"/>
                  <a:gd name="connsiteX410" fmla="*/ 2982597 w 3195788"/>
                  <a:gd name="connsiteY410" fmla="*/ 661504 h 1160647"/>
                  <a:gd name="connsiteX411" fmla="*/ 2989690 w 3195788"/>
                  <a:gd name="connsiteY411" fmla="*/ 661504 h 1160647"/>
                  <a:gd name="connsiteX412" fmla="*/ 3001850 w 3195788"/>
                  <a:gd name="connsiteY412" fmla="*/ 618269 h 1160647"/>
                  <a:gd name="connsiteX413" fmla="*/ 3003117 w 3195788"/>
                  <a:gd name="connsiteY413" fmla="*/ 618269 h 1160647"/>
                  <a:gd name="connsiteX414" fmla="*/ 3011984 w 3195788"/>
                  <a:gd name="connsiteY414" fmla="*/ 618269 h 1160647"/>
                  <a:gd name="connsiteX415" fmla="*/ 3022117 w 3195788"/>
                  <a:gd name="connsiteY415" fmla="*/ 661504 h 1160647"/>
                  <a:gd name="connsiteX416" fmla="*/ 3023130 w 3195788"/>
                  <a:gd name="connsiteY416" fmla="*/ 661504 h 1160647"/>
                  <a:gd name="connsiteX417" fmla="*/ 3030224 w 3195788"/>
                  <a:gd name="connsiteY417" fmla="*/ 661504 h 1160647"/>
                  <a:gd name="connsiteX418" fmla="*/ 3030224 w 3195788"/>
                  <a:gd name="connsiteY418" fmla="*/ 700416 h 1160647"/>
                  <a:gd name="connsiteX419" fmla="*/ 3031997 w 3195788"/>
                  <a:gd name="connsiteY419" fmla="*/ 700416 h 1160647"/>
                  <a:gd name="connsiteX420" fmla="*/ 3044411 w 3195788"/>
                  <a:gd name="connsiteY420" fmla="*/ 700416 h 1160647"/>
                  <a:gd name="connsiteX421" fmla="*/ 3044411 w 3195788"/>
                  <a:gd name="connsiteY421" fmla="*/ 702578 h 1160647"/>
                  <a:gd name="connsiteX422" fmla="*/ 3044411 w 3195788"/>
                  <a:gd name="connsiteY422" fmla="*/ 717710 h 1160647"/>
                  <a:gd name="connsiteX423" fmla="*/ 3048464 w 3195788"/>
                  <a:gd name="connsiteY423" fmla="*/ 715549 h 1160647"/>
                  <a:gd name="connsiteX424" fmla="*/ 3048464 w 3195788"/>
                  <a:gd name="connsiteY424" fmla="*/ 700416 h 1160647"/>
                  <a:gd name="connsiteX425" fmla="*/ 3049984 w 3195788"/>
                  <a:gd name="connsiteY425" fmla="*/ 700416 h 1160647"/>
                  <a:gd name="connsiteX426" fmla="*/ 3060624 w 3195788"/>
                  <a:gd name="connsiteY426" fmla="*/ 700416 h 1160647"/>
                  <a:gd name="connsiteX427" fmla="*/ 3060624 w 3195788"/>
                  <a:gd name="connsiteY427" fmla="*/ 702037 h 1160647"/>
                  <a:gd name="connsiteX428" fmla="*/ 3060624 w 3195788"/>
                  <a:gd name="connsiteY428" fmla="*/ 713387 h 1160647"/>
                  <a:gd name="connsiteX429" fmla="*/ 3091025 w 3195788"/>
                  <a:gd name="connsiteY429" fmla="*/ 713387 h 1160647"/>
                  <a:gd name="connsiteX430" fmla="*/ 3091025 w 3195788"/>
                  <a:gd name="connsiteY430" fmla="*/ 676637 h 1160647"/>
                  <a:gd name="connsiteX431" fmla="*/ 3092291 w 3195788"/>
                  <a:gd name="connsiteY431" fmla="*/ 676637 h 1160647"/>
                  <a:gd name="connsiteX432" fmla="*/ 3101158 w 3195788"/>
                  <a:gd name="connsiteY432" fmla="*/ 676637 h 1160647"/>
                  <a:gd name="connsiteX433" fmla="*/ 3101158 w 3195788"/>
                  <a:gd name="connsiteY433" fmla="*/ 698254 h 1160647"/>
                  <a:gd name="connsiteX434" fmla="*/ 3103185 w 3195788"/>
                  <a:gd name="connsiteY434" fmla="*/ 665828 h 1160647"/>
                  <a:gd name="connsiteX435" fmla="*/ 3125478 w 3195788"/>
                  <a:gd name="connsiteY435" fmla="*/ 665828 h 1160647"/>
                  <a:gd name="connsiteX436" fmla="*/ 3125478 w 3195788"/>
                  <a:gd name="connsiteY436" fmla="*/ 664206 h 1160647"/>
                  <a:gd name="connsiteX437" fmla="*/ 3125478 w 3195788"/>
                  <a:gd name="connsiteY437" fmla="*/ 652857 h 1160647"/>
                  <a:gd name="connsiteX438" fmla="*/ 3126238 w 3195788"/>
                  <a:gd name="connsiteY438" fmla="*/ 652857 h 1160647"/>
                  <a:gd name="connsiteX439" fmla="*/ 3131558 w 3195788"/>
                  <a:gd name="connsiteY439" fmla="*/ 652857 h 1160647"/>
                  <a:gd name="connsiteX440" fmla="*/ 3131558 w 3195788"/>
                  <a:gd name="connsiteY440" fmla="*/ 650966 h 1160647"/>
                  <a:gd name="connsiteX441" fmla="*/ 3131558 w 3195788"/>
                  <a:gd name="connsiteY441" fmla="*/ 637725 h 1160647"/>
                  <a:gd name="connsiteX442" fmla="*/ 3135612 w 3195788"/>
                  <a:gd name="connsiteY442" fmla="*/ 644210 h 1160647"/>
                  <a:gd name="connsiteX443" fmla="*/ 3137892 w 3195788"/>
                  <a:gd name="connsiteY443" fmla="*/ 644210 h 1160647"/>
                  <a:gd name="connsiteX444" fmla="*/ 3153852 w 3195788"/>
                  <a:gd name="connsiteY444" fmla="*/ 644210 h 1160647"/>
                  <a:gd name="connsiteX445" fmla="*/ 3153852 w 3195788"/>
                  <a:gd name="connsiteY445" fmla="*/ 643399 h 1160647"/>
                  <a:gd name="connsiteX446" fmla="*/ 3153852 w 3195788"/>
                  <a:gd name="connsiteY446" fmla="*/ 637725 h 1160647"/>
                  <a:gd name="connsiteX447" fmla="*/ 3154612 w 3195788"/>
                  <a:gd name="connsiteY447" fmla="*/ 637725 h 1160647"/>
                  <a:gd name="connsiteX448" fmla="*/ 3159932 w 3195788"/>
                  <a:gd name="connsiteY448" fmla="*/ 637725 h 1160647"/>
                  <a:gd name="connsiteX449" fmla="*/ 3159932 w 3195788"/>
                  <a:gd name="connsiteY449" fmla="*/ 639076 h 1160647"/>
                  <a:gd name="connsiteX450" fmla="*/ 3159932 w 3195788"/>
                  <a:gd name="connsiteY450" fmla="*/ 648534 h 1160647"/>
                  <a:gd name="connsiteX451" fmla="*/ 3195788 w 3195788"/>
                  <a:gd name="connsiteY451" fmla="*/ 648534 h 1160647"/>
                  <a:gd name="connsiteX452" fmla="*/ 3195788 w 3195788"/>
                  <a:gd name="connsiteY452" fmla="*/ 1159457 h 1160647"/>
                  <a:gd name="connsiteX453" fmla="*/ 3031533 w 3195788"/>
                  <a:gd name="connsiteY453" fmla="*/ 1159331 h 1160647"/>
                  <a:gd name="connsiteX454" fmla="*/ 3031520 w 3195788"/>
                  <a:gd name="connsiteY454" fmla="*/ 1160647 h 1160647"/>
                  <a:gd name="connsiteX455" fmla="*/ 2054 w 3195788"/>
                  <a:gd name="connsiteY455" fmla="*/ 1158314 h 1160647"/>
                  <a:gd name="connsiteX456" fmla="*/ 0 w 3195788"/>
                  <a:gd name="connsiteY456" fmla="*/ 724196 h 1160647"/>
                  <a:gd name="connsiteX457" fmla="*/ 20267 w 3195788"/>
                  <a:gd name="connsiteY457" fmla="*/ 724196 h 1160647"/>
                  <a:gd name="connsiteX458" fmla="*/ 20774 w 3195788"/>
                  <a:gd name="connsiteY458" fmla="*/ 723115 h 1160647"/>
                  <a:gd name="connsiteX459" fmla="*/ 24320 w 3195788"/>
                  <a:gd name="connsiteY459" fmla="*/ 715549 h 1160647"/>
                  <a:gd name="connsiteX460" fmla="*/ 26094 w 3195788"/>
                  <a:gd name="connsiteY460" fmla="*/ 715819 h 1160647"/>
                  <a:gd name="connsiteX461" fmla="*/ 38507 w 3195788"/>
                  <a:gd name="connsiteY461" fmla="*/ 717710 h 1160647"/>
                  <a:gd name="connsiteX462" fmla="*/ 39014 w 3195788"/>
                  <a:gd name="connsiteY462" fmla="*/ 719062 h 1160647"/>
                  <a:gd name="connsiteX463" fmla="*/ 42560 w 3195788"/>
                  <a:gd name="connsiteY463" fmla="*/ 728519 h 1160647"/>
                  <a:gd name="connsiteX464" fmla="*/ 68907 w 3195788"/>
                  <a:gd name="connsiteY464" fmla="*/ 730681 h 1160647"/>
                  <a:gd name="connsiteX465" fmla="*/ 68907 w 3195788"/>
                  <a:gd name="connsiteY465" fmla="*/ 607460 h 1160647"/>
                  <a:gd name="connsiteX466" fmla="*/ 70934 w 3195788"/>
                  <a:gd name="connsiteY466" fmla="*/ 607460 h 1160647"/>
                  <a:gd name="connsiteX467" fmla="*/ 85121 w 3195788"/>
                  <a:gd name="connsiteY467" fmla="*/ 607460 h 1160647"/>
                  <a:gd name="connsiteX468" fmla="*/ 85121 w 3195788"/>
                  <a:gd name="connsiteY468" fmla="*/ 471268 h 1160647"/>
                  <a:gd name="connsiteX469" fmla="*/ 86894 w 3195788"/>
                  <a:gd name="connsiteY469" fmla="*/ 471268 h 1160647"/>
                  <a:gd name="connsiteX470" fmla="*/ 99308 w 3195788"/>
                  <a:gd name="connsiteY470" fmla="*/ 471268 h 1160647"/>
                  <a:gd name="connsiteX471" fmla="*/ 99308 w 3195788"/>
                  <a:gd name="connsiteY471" fmla="*/ 356694 h 1160647"/>
                  <a:gd name="connsiteX472" fmla="*/ 103361 w 3195788"/>
                  <a:gd name="connsiteY472" fmla="*/ 328590 h 1160647"/>
                  <a:gd name="connsiteX473" fmla="*/ 105388 w 3195788"/>
                  <a:gd name="connsiteY473" fmla="*/ 328590 h 1160647"/>
                  <a:gd name="connsiteX474" fmla="*/ 119575 w 3195788"/>
                  <a:gd name="connsiteY474" fmla="*/ 328590 h 1160647"/>
                  <a:gd name="connsiteX475" fmla="*/ 156055 w 3195788"/>
                  <a:gd name="connsiteY475" fmla="*/ 246443 h 1160647"/>
                  <a:gd name="connsiteX476" fmla="*/ 160109 w 3195788"/>
                  <a:gd name="connsiteY476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</a:cxnLst>
                <a:rect l="l" t="t" r="r" b="b"/>
                <a:pathLst>
                  <a:path w="3195788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2968113" y="818866"/>
                    </a:lnTo>
                    <a:lnTo>
                      <a:pt x="2968113" y="762555"/>
                    </a:lnTo>
                    <a:lnTo>
                      <a:pt x="2971450" y="756622"/>
                    </a:lnTo>
                    <a:lnTo>
                      <a:pt x="2971450" y="758514"/>
                    </a:lnTo>
                    <a:lnTo>
                      <a:pt x="2971450" y="771755"/>
                    </a:lnTo>
                    <a:cubicBezTo>
                      <a:pt x="2975503" y="771755"/>
                      <a:pt x="2975503" y="771755"/>
                      <a:pt x="2975503" y="726358"/>
                    </a:cubicBezTo>
                    <a:lnTo>
                      <a:pt x="2976263" y="726358"/>
                    </a:lnTo>
                    <a:lnTo>
                      <a:pt x="2981583" y="726358"/>
                    </a:lnTo>
                    <a:lnTo>
                      <a:pt x="2981583" y="661504"/>
                    </a:lnTo>
                    <a:lnTo>
                      <a:pt x="2982597" y="661504"/>
                    </a:lnTo>
                    <a:lnTo>
                      <a:pt x="2989690" y="661504"/>
                    </a:lnTo>
                    <a:cubicBezTo>
                      <a:pt x="2989696" y="661483"/>
                      <a:pt x="2989960" y="660543"/>
                      <a:pt x="3001850" y="618269"/>
                    </a:cubicBezTo>
                    <a:lnTo>
                      <a:pt x="3003117" y="618269"/>
                    </a:lnTo>
                    <a:lnTo>
                      <a:pt x="3011984" y="618269"/>
                    </a:lnTo>
                    <a:cubicBezTo>
                      <a:pt x="3011989" y="618292"/>
                      <a:pt x="3012215" y="619258"/>
                      <a:pt x="3022117" y="661504"/>
                    </a:cubicBezTo>
                    <a:lnTo>
                      <a:pt x="3023130" y="661504"/>
                    </a:lnTo>
                    <a:lnTo>
                      <a:pt x="3030224" y="661504"/>
                    </a:lnTo>
                    <a:lnTo>
                      <a:pt x="3030224" y="700416"/>
                    </a:lnTo>
                    <a:lnTo>
                      <a:pt x="3031997" y="700416"/>
                    </a:lnTo>
                    <a:lnTo>
                      <a:pt x="3044411" y="700416"/>
                    </a:lnTo>
                    <a:lnTo>
                      <a:pt x="3044411" y="702578"/>
                    </a:lnTo>
                    <a:lnTo>
                      <a:pt x="3044411" y="717710"/>
                    </a:lnTo>
                    <a:cubicBezTo>
                      <a:pt x="3048464" y="717710"/>
                      <a:pt x="3048464" y="717710"/>
                      <a:pt x="3048464" y="715549"/>
                    </a:cubicBezTo>
                    <a:lnTo>
                      <a:pt x="3048464" y="700416"/>
                    </a:lnTo>
                    <a:lnTo>
                      <a:pt x="3049984" y="700416"/>
                    </a:lnTo>
                    <a:lnTo>
                      <a:pt x="3060624" y="700416"/>
                    </a:lnTo>
                    <a:lnTo>
                      <a:pt x="3060624" y="702037"/>
                    </a:lnTo>
                    <a:lnTo>
                      <a:pt x="3060624" y="713387"/>
                    </a:lnTo>
                    <a:lnTo>
                      <a:pt x="3091025" y="713387"/>
                    </a:lnTo>
                    <a:lnTo>
                      <a:pt x="3091025" y="676637"/>
                    </a:lnTo>
                    <a:lnTo>
                      <a:pt x="3092291" y="676637"/>
                    </a:lnTo>
                    <a:lnTo>
                      <a:pt x="3101158" y="676637"/>
                    </a:lnTo>
                    <a:lnTo>
                      <a:pt x="3101158" y="698254"/>
                    </a:lnTo>
                    <a:cubicBezTo>
                      <a:pt x="3103185" y="698254"/>
                      <a:pt x="3103185" y="698254"/>
                      <a:pt x="3103185" y="665828"/>
                    </a:cubicBezTo>
                    <a:lnTo>
                      <a:pt x="3125478" y="665828"/>
                    </a:lnTo>
                    <a:lnTo>
                      <a:pt x="3125478" y="664206"/>
                    </a:lnTo>
                    <a:lnTo>
                      <a:pt x="3125478" y="652857"/>
                    </a:lnTo>
                    <a:lnTo>
                      <a:pt x="3126238" y="652857"/>
                    </a:lnTo>
                    <a:lnTo>
                      <a:pt x="3131558" y="652857"/>
                    </a:lnTo>
                    <a:lnTo>
                      <a:pt x="3131558" y="650966"/>
                    </a:lnTo>
                    <a:lnTo>
                      <a:pt x="3131558" y="637725"/>
                    </a:lnTo>
                    <a:lnTo>
                      <a:pt x="3135612" y="644210"/>
                    </a:lnTo>
                    <a:lnTo>
                      <a:pt x="3137892" y="644210"/>
                    </a:lnTo>
                    <a:lnTo>
                      <a:pt x="3153852" y="644210"/>
                    </a:lnTo>
                    <a:lnTo>
                      <a:pt x="3153852" y="643399"/>
                    </a:lnTo>
                    <a:lnTo>
                      <a:pt x="3153852" y="637725"/>
                    </a:lnTo>
                    <a:lnTo>
                      <a:pt x="3154612" y="637725"/>
                    </a:lnTo>
                    <a:lnTo>
                      <a:pt x="3159932" y="637725"/>
                    </a:lnTo>
                    <a:lnTo>
                      <a:pt x="3159932" y="639076"/>
                    </a:lnTo>
                    <a:lnTo>
                      <a:pt x="3159932" y="648534"/>
                    </a:lnTo>
                    <a:lnTo>
                      <a:pt x="3195788" y="648534"/>
                    </a:lnTo>
                    <a:lnTo>
                      <a:pt x="3195788" y="1159457"/>
                    </a:lnTo>
                    <a:lnTo>
                      <a:pt x="3031533" y="1159331"/>
                    </a:lnTo>
                    <a:lnTo>
                      <a:pt x="3031520" y="1160647"/>
                    </a:ln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2" name="Freeform: Shape 33">
              <a:extLst>
                <a:ext uri="{FF2B5EF4-FFF2-40B4-BE49-F238E27FC236}">
                  <a16:creationId xmlns:a16="http://schemas.microsoft.com/office/drawing/2014/main" id="{2AB11738-849F-409E-9544-9BF0000A884D}"/>
                </a:ext>
              </a:extLst>
            </p:cNvPr>
            <p:cNvSpPr/>
            <p:nvPr/>
          </p:nvSpPr>
          <p:spPr>
            <a:xfrm>
              <a:off x="139759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3" name="Group 34">
              <a:extLst>
                <a:ext uri="{FF2B5EF4-FFF2-40B4-BE49-F238E27FC236}">
                  <a16:creationId xmlns:a16="http://schemas.microsoft.com/office/drawing/2014/main" id="{F737BAB5-C7D0-4B80-81DB-4A9BA1238560}"/>
                </a:ext>
              </a:extLst>
            </p:cNvPr>
            <p:cNvGrpSpPr/>
            <p:nvPr/>
          </p:nvGrpSpPr>
          <p:grpSpPr>
            <a:xfrm flipH="1">
              <a:off x="238849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68" name="Freeform: Shape 35">
                <a:extLst>
                  <a:ext uri="{FF2B5EF4-FFF2-40B4-BE49-F238E27FC236}">
                    <a16:creationId xmlns:a16="http://schemas.microsoft.com/office/drawing/2014/main" id="{65E5E3D4-0D17-451D-ACE2-F2794AE75094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69" name="Group 36">
                <a:extLst>
                  <a:ext uri="{FF2B5EF4-FFF2-40B4-BE49-F238E27FC236}">
                    <a16:creationId xmlns:a16="http://schemas.microsoft.com/office/drawing/2014/main" id="{E9CE81B6-47CE-44F7-BBF2-AE447E2CD01C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70" name="Rectangle: Rounded Corners 37">
                  <a:extLst>
                    <a:ext uri="{FF2B5EF4-FFF2-40B4-BE49-F238E27FC236}">
                      <a16:creationId xmlns:a16="http://schemas.microsoft.com/office/drawing/2014/main" id="{86CBBA59-E20C-45D3-A578-807A92BB9CAD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1" name="Rectangle 38">
                  <a:extLst>
                    <a:ext uri="{FF2B5EF4-FFF2-40B4-BE49-F238E27FC236}">
                      <a16:creationId xmlns:a16="http://schemas.microsoft.com/office/drawing/2014/main" id="{8C9E9521-C1BB-4E61-B8F4-2A1173CE32D8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2" name="Rectangle 39">
                  <a:extLst>
                    <a:ext uri="{FF2B5EF4-FFF2-40B4-BE49-F238E27FC236}">
                      <a16:creationId xmlns:a16="http://schemas.microsoft.com/office/drawing/2014/main" id="{190BF6FE-417F-48BA-8976-1EB4C29EDC07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3" name="Rectangle 40">
                  <a:extLst>
                    <a:ext uri="{FF2B5EF4-FFF2-40B4-BE49-F238E27FC236}">
                      <a16:creationId xmlns:a16="http://schemas.microsoft.com/office/drawing/2014/main" id="{574E806E-A6D2-4034-9F23-1A5535B31D17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4" name="Rectangle 41">
                  <a:extLst>
                    <a:ext uri="{FF2B5EF4-FFF2-40B4-BE49-F238E27FC236}">
                      <a16:creationId xmlns:a16="http://schemas.microsoft.com/office/drawing/2014/main" id="{8EFB2805-B07A-46DE-ADCA-D3D3A6C55963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5" name="Rectangle 42">
                  <a:extLst>
                    <a:ext uri="{FF2B5EF4-FFF2-40B4-BE49-F238E27FC236}">
                      <a16:creationId xmlns:a16="http://schemas.microsoft.com/office/drawing/2014/main" id="{95CD1320-30AA-4D40-88D0-5DD6C7417D50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6" name="Rectangle 43">
                  <a:extLst>
                    <a:ext uri="{FF2B5EF4-FFF2-40B4-BE49-F238E27FC236}">
                      <a16:creationId xmlns:a16="http://schemas.microsoft.com/office/drawing/2014/main" id="{CC5CEB4E-BB6D-482A-8BCA-6AA9201DAA86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7" name="Rectangle 44">
                  <a:extLst>
                    <a:ext uri="{FF2B5EF4-FFF2-40B4-BE49-F238E27FC236}">
                      <a16:creationId xmlns:a16="http://schemas.microsoft.com/office/drawing/2014/main" id="{7369ADB8-C1C1-4777-991F-9B6770852A51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8" name="Rectangle 45">
                  <a:extLst>
                    <a:ext uri="{FF2B5EF4-FFF2-40B4-BE49-F238E27FC236}">
                      <a16:creationId xmlns:a16="http://schemas.microsoft.com/office/drawing/2014/main" id="{4A53148A-4569-442D-90B6-3A93568EFB7B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9" name="Rectangle 46">
                  <a:extLst>
                    <a:ext uri="{FF2B5EF4-FFF2-40B4-BE49-F238E27FC236}">
                      <a16:creationId xmlns:a16="http://schemas.microsoft.com/office/drawing/2014/main" id="{4A6727DE-5E62-4CA9-9F8D-5296ACB33327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0" name="Rectangle 47">
                  <a:extLst>
                    <a:ext uri="{FF2B5EF4-FFF2-40B4-BE49-F238E27FC236}">
                      <a16:creationId xmlns:a16="http://schemas.microsoft.com/office/drawing/2014/main" id="{356FF095-4822-4FB0-9386-64F50FD51D3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1" name="Rectangle 48">
                  <a:extLst>
                    <a:ext uri="{FF2B5EF4-FFF2-40B4-BE49-F238E27FC236}">
                      <a16:creationId xmlns:a16="http://schemas.microsoft.com/office/drawing/2014/main" id="{2EC78B61-80DC-4591-A249-6B1D9DB5C346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2" name="Rectangle 49">
                  <a:extLst>
                    <a:ext uri="{FF2B5EF4-FFF2-40B4-BE49-F238E27FC236}">
                      <a16:creationId xmlns:a16="http://schemas.microsoft.com/office/drawing/2014/main" id="{3E2C3A8E-6094-4ED1-8D4A-8883B5C4F3BE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3" name="Rectangle: Top Corners Rounded 50">
                  <a:extLst>
                    <a:ext uri="{FF2B5EF4-FFF2-40B4-BE49-F238E27FC236}">
                      <a16:creationId xmlns:a16="http://schemas.microsoft.com/office/drawing/2014/main" id="{0CC9B739-3FF5-40EB-A12A-C24849368332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4" name="Rectangle: Top Corners Rounded 51">
                  <a:extLst>
                    <a:ext uri="{FF2B5EF4-FFF2-40B4-BE49-F238E27FC236}">
                      <a16:creationId xmlns:a16="http://schemas.microsoft.com/office/drawing/2014/main" id="{AC7A2F3E-1732-458F-A0D8-D6E37B437C48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5" name="Rectangle: Top Corners Rounded 52">
                  <a:extLst>
                    <a:ext uri="{FF2B5EF4-FFF2-40B4-BE49-F238E27FC236}">
                      <a16:creationId xmlns:a16="http://schemas.microsoft.com/office/drawing/2014/main" id="{F08CF655-7627-44FE-AE8F-8D73C1F6512F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6" name="Rectangle: Top Corners Rounded 53">
                  <a:extLst>
                    <a:ext uri="{FF2B5EF4-FFF2-40B4-BE49-F238E27FC236}">
                      <a16:creationId xmlns:a16="http://schemas.microsoft.com/office/drawing/2014/main" id="{C4C76742-7416-4A69-8A95-C135B7630C0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7" name="Rectangle 54">
                  <a:extLst>
                    <a:ext uri="{FF2B5EF4-FFF2-40B4-BE49-F238E27FC236}">
                      <a16:creationId xmlns:a16="http://schemas.microsoft.com/office/drawing/2014/main" id="{489058D7-BD51-49A9-8484-2F6B6619BA5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8" name="Rectangle 55">
                  <a:extLst>
                    <a:ext uri="{FF2B5EF4-FFF2-40B4-BE49-F238E27FC236}">
                      <a16:creationId xmlns:a16="http://schemas.microsoft.com/office/drawing/2014/main" id="{DB351FB1-D42C-4CF7-9ECD-CD570D3D83DA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9" name="Rectangle 56">
                  <a:extLst>
                    <a:ext uri="{FF2B5EF4-FFF2-40B4-BE49-F238E27FC236}">
                      <a16:creationId xmlns:a16="http://schemas.microsoft.com/office/drawing/2014/main" id="{C95EC671-1B71-44D0-BFB9-B00DF6EA7C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44" name="Freeform: Shape 57">
              <a:extLst>
                <a:ext uri="{FF2B5EF4-FFF2-40B4-BE49-F238E27FC236}">
                  <a16:creationId xmlns:a16="http://schemas.microsoft.com/office/drawing/2014/main" id="{687F8179-D57E-4E43-A258-08F12580639A}"/>
                </a:ext>
              </a:extLst>
            </p:cNvPr>
            <p:cNvSpPr/>
            <p:nvPr/>
          </p:nvSpPr>
          <p:spPr>
            <a:xfrm flipH="1">
              <a:off x="833442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5" name="Group 58">
              <a:extLst>
                <a:ext uri="{FF2B5EF4-FFF2-40B4-BE49-F238E27FC236}">
                  <a16:creationId xmlns:a16="http://schemas.microsoft.com/office/drawing/2014/main" id="{87740866-72AD-49E0-B5E0-E60DBFA9B07F}"/>
                </a:ext>
              </a:extLst>
            </p:cNvPr>
            <p:cNvGrpSpPr/>
            <p:nvPr/>
          </p:nvGrpSpPr>
          <p:grpSpPr>
            <a:xfrm>
              <a:off x="932532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46" name="Freeform: Shape 59">
                <a:extLst>
                  <a:ext uri="{FF2B5EF4-FFF2-40B4-BE49-F238E27FC236}">
                    <a16:creationId xmlns:a16="http://schemas.microsoft.com/office/drawing/2014/main" id="{C978B1E1-1B14-436E-833F-3D307BBABEF0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47" name="Group 60">
                <a:extLst>
                  <a:ext uri="{FF2B5EF4-FFF2-40B4-BE49-F238E27FC236}">
                    <a16:creationId xmlns:a16="http://schemas.microsoft.com/office/drawing/2014/main" id="{DA371244-AD4A-4722-952F-9BB2088DA98D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48" name="Rectangle: Rounded Corners 61">
                  <a:extLst>
                    <a:ext uri="{FF2B5EF4-FFF2-40B4-BE49-F238E27FC236}">
                      <a16:creationId xmlns:a16="http://schemas.microsoft.com/office/drawing/2014/main" id="{F4C0932E-7348-45CE-A73E-54BDAA38323B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9" name="Rectangle 62">
                  <a:extLst>
                    <a:ext uri="{FF2B5EF4-FFF2-40B4-BE49-F238E27FC236}">
                      <a16:creationId xmlns:a16="http://schemas.microsoft.com/office/drawing/2014/main" id="{EC714B77-22D6-434D-AE34-34F75D7E148F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0" name="Rectangle 63">
                  <a:extLst>
                    <a:ext uri="{FF2B5EF4-FFF2-40B4-BE49-F238E27FC236}">
                      <a16:creationId xmlns:a16="http://schemas.microsoft.com/office/drawing/2014/main" id="{4E619335-280A-498F-94A2-F171C2057ADD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1" name="Rectangle 64">
                  <a:extLst>
                    <a:ext uri="{FF2B5EF4-FFF2-40B4-BE49-F238E27FC236}">
                      <a16:creationId xmlns:a16="http://schemas.microsoft.com/office/drawing/2014/main" id="{03DC0A49-D404-4D82-9793-4DED4E341592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2" name="Rectangle 65">
                  <a:extLst>
                    <a:ext uri="{FF2B5EF4-FFF2-40B4-BE49-F238E27FC236}">
                      <a16:creationId xmlns:a16="http://schemas.microsoft.com/office/drawing/2014/main" id="{E4571C95-99CD-4E5C-BB09-E0D5D74637F2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3" name="Rectangle 66">
                  <a:extLst>
                    <a:ext uri="{FF2B5EF4-FFF2-40B4-BE49-F238E27FC236}">
                      <a16:creationId xmlns:a16="http://schemas.microsoft.com/office/drawing/2014/main" id="{69A346F2-21A8-4602-9CB5-27EB219AEC2C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4" name="Rectangle 67">
                  <a:extLst>
                    <a:ext uri="{FF2B5EF4-FFF2-40B4-BE49-F238E27FC236}">
                      <a16:creationId xmlns:a16="http://schemas.microsoft.com/office/drawing/2014/main" id="{C1487771-BF31-4977-9E8F-6182A36A620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5" name="Rectangle 68">
                  <a:extLst>
                    <a:ext uri="{FF2B5EF4-FFF2-40B4-BE49-F238E27FC236}">
                      <a16:creationId xmlns:a16="http://schemas.microsoft.com/office/drawing/2014/main" id="{62DE9DF6-260D-486C-BA6F-DB515E795570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6" name="Rectangle 69">
                  <a:extLst>
                    <a:ext uri="{FF2B5EF4-FFF2-40B4-BE49-F238E27FC236}">
                      <a16:creationId xmlns:a16="http://schemas.microsoft.com/office/drawing/2014/main" id="{A9E3EB53-32B1-4D59-A2A5-E82132E35DA2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7" name="Rectangle 70">
                  <a:extLst>
                    <a:ext uri="{FF2B5EF4-FFF2-40B4-BE49-F238E27FC236}">
                      <a16:creationId xmlns:a16="http://schemas.microsoft.com/office/drawing/2014/main" id="{DCB74AD8-9D86-493E-9A23-585991740003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8" name="Rectangle 71">
                  <a:extLst>
                    <a:ext uri="{FF2B5EF4-FFF2-40B4-BE49-F238E27FC236}">
                      <a16:creationId xmlns:a16="http://schemas.microsoft.com/office/drawing/2014/main" id="{676A8455-E360-49C6-89C4-06F52AAA35C7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9" name="Rectangle 72">
                  <a:extLst>
                    <a:ext uri="{FF2B5EF4-FFF2-40B4-BE49-F238E27FC236}">
                      <a16:creationId xmlns:a16="http://schemas.microsoft.com/office/drawing/2014/main" id="{85B7C9D6-C4D7-4709-833F-B37BAD0B075F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0" name="Rectangle 73">
                  <a:extLst>
                    <a:ext uri="{FF2B5EF4-FFF2-40B4-BE49-F238E27FC236}">
                      <a16:creationId xmlns:a16="http://schemas.microsoft.com/office/drawing/2014/main" id="{9FF87579-5C32-4312-9B58-5070703DFF35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1" name="Rectangle: Top Corners Rounded 74">
                  <a:extLst>
                    <a:ext uri="{FF2B5EF4-FFF2-40B4-BE49-F238E27FC236}">
                      <a16:creationId xmlns:a16="http://schemas.microsoft.com/office/drawing/2014/main" id="{6B78C60E-E0A9-412D-96C1-BF7B5774D563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2" name="Rectangle: Top Corners Rounded 75">
                  <a:extLst>
                    <a:ext uri="{FF2B5EF4-FFF2-40B4-BE49-F238E27FC236}">
                      <a16:creationId xmlns:a16="http://schemas.microsoft.com/office/drawing/2014/main" id="{C252BFA1-0784-43EA-9F34-D16D9AA1E45E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3" name="Rectangle: Top Corners Rounded 76">
                  <a:extLst>
                    <a:ext uri="{FF2B5EF4-FFF2-40B4-BE49-F238E27FC236}">
                      <a16:creationId xmlns:a16="http://schemas.microsoft.com/office/drawing/2014/main" id="{E3950B11-20B1-4A7F-97A2-287C3561E3F9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4" name="Rectangle: Top Corners Rounded 77">
                  <a:extLst>
                    <a:ext uri="{FF2B5EF4-FFF2-40B4-BE49-F238E27FC236}">
                      <a16:creationId xmlns:a16="http://schemas.microsoft.com/office/drawing/2014/main" id="{7950C65F-4AA8-4E6F-8488-A60E19F7574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5" name="Rectangle 78">
                  <a:extLst>
                    <a:ext uri="{FF2B5EF4-FFF2-40B4-BE49-F238E27FC236}">
                      <a16:creationId xmlns:a16="http://schemas.microsoft.com/office/drawing/2014/main" id="{957E0859-89BC-43CA-AE1F-83F73EF8AE3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6" name="Rectangle 79">
                  <a:extLst>
                    <a:ext uri="{FF2B5EF4-FFF2-40B4-BE49-F238E27FC236}">
                      <a16:creationId xmlns:a16="http://schemas.microsoft.com/office/drawing/2014/main" id="{8411121D-D344-4DFB-B0C5-68BB9863533E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7" name="Rectangle 80">
                  <a:extLst>
                    <a:ext uri="{FF2B5EF4-FFF2-40B4-BE49-F238E27FC236}">
                      <a16:creationId xmlns:a16="http://schemas.microsoft.com/office/drawing/2014/main" id="{60B9392F-EE4D-48DD-B734-FCA5108D5020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8F4B2D71-A443-4838-8CD5-E40EDB72ED6B}"/>
              </a:ext>
            </a:extLst>
          </p:cNvPr>
          <p:cNvSpPr/>
          <p:nvPr/>
        </p:nvSpPr>
        <p:spPr>
          <a:xfrm>
            <a:off x="0" y="1584253"/>
            <a:ext cx="12192000" cy="13319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0ADD5AB6-6B31-45FB-B8A9-46C8E5C9B34E}"/>
              </a:ext>
            </a:extLst>
          </p:cNvPr>
          <p:cNvGrpSpPr/>
          <p:nvPr/>
        </p:nvGrpSpPr>
        <p:grpSpPr>
          <a:xfrm>
            <a:off x="5303912" y="141389"/>
            <a:ext cx="1584176" cy="1837645"/>
            <a:chOff x="5303912" y="141389"/>
            <a:chExt cx="1584176" cy="1837645"/>
          </a:xfrm>
        </p:grpSpPr>
        <p:sp>
          <p:nvSpPr>
            <p:cNvPr id="69" name="Hexagon 25">
              <a:extLst>
                <a:ext uri="{FF2B5EF4-FFF2-40B4-BE49-F238E27FC236}">
                  <a16:creationId xmlns:a16="http://schemas.microsoft.com/office/drawing/2014/main" id="{BB328DA9-819A-4021-A208-75339335A54A}"/>
                </a:ext>
              </a:extLst>
            </p:cNvPr>
            <p:cNvSpPr/>
            <p:nvPr/>
          </p:nvSpPr>
          <p:spPr>
            <a:xfrm rot="5400000">
              <a:off x="5177177" y="268124"/>
              <a:ext cx="1837645" cy="1584176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FBEBF0F-6060-40C7-8910-48C9EB2D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99" y="223302"/>
              <a:ext cx="1147401" cy="1464767"/>
            </a:xfrm>
            <a:prstGeom prst="rect">
              <a:avLst/>
            </a:prstGeom>
          </p:spPr>
        </p:pic>
      </p:grpSp>
      <p:sp>
        <p:nvSpPr>
          <p:cNvPr id="79" name="TextBox 7">
            <a:extLst>
              <a:ext uri="{FF2B5EF4-FFF2-40B4-BE49-F238E27FC236}">
                <a16:creationId xmlns:a16="http://schemas.microsoft.com/office/drawing/2014/main" id="{27CD94AD-0503-4F2B-A9A6-4197E198AE02}"/>
              </a:ext>
            </a:extLst>
          </p:cNvPr>
          <p:cNvSpPr txBox="1"/>
          <p:nvPr/>
        </p:nvSpPr>
        <p:spPr>
          <a:xfrm>
            <a:off x="-48836" y="19559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ประชุมคณะทำงาน</a:t>
            </a:r>
            <a:r>
              <a:rPr kumimoji="0" lang="th-TH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การจัด</a:t>
            </a: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</a:t>
            </a: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ความรู้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1E91B6F-C21E-8FAA-19A4-7CD9DF32F07B}"/>
              </a:ext>
            </a:extLst>
          </p:cNvPr>
          <p:cNvSpPr txBox="1"/>
          <p:nvPr/>
        </p:nvSpPr>
        <p:spPr>
          <a:xfrm>
            <a:off x="1670948" y="2955438"/>
            <a:ext cx="948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2568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15.30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16.30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</a:p>
          <a:p>
            <a:pPr algn="ctr" defTabSz="685800"/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ประชุมกองนโยบายและแผน ชั้น 4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  <a:endParaRPr 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672321D-028B-A816-46DB-C2EAFCDBDE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877841"/>
            <a:ext cx="5180377" cy="1508822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4371100" y="4196355"/>
            <a:ext cx="315678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ออนไลน์ผ่าน </a:t>
            </a:r>
            <a:r>
              <a:rPr lang="en-US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ZOOM 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430"/>
            <a:ext cx="12253509" cy="68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48199"/>
              </p:ext>
            </p:extLst>
          </p:nvPr>
        </p:nvGraphicFramePr>
        <p:xfrm>
          <a:off x="153825" y="570471"/>
          <a:ext cx="11810288" cy="3884613"/>
        </p:xfrm>
        <a:graphic>
          <a:graphicData uri="http://schemas.openxmlformats.org/drawingml/2006/table">
            <a:tbl>
              <a:tblPr firstRow="1" bandRow="1"/>
              <a:tblGrid>
                <a:gridCol w="1546788">
                  <a:extLst>
                    <a:ext uri="{9D8B030D-6E8A-4147-A177-3AD203B41FA5}">
                      <a16:colId xmlns:a16="http://schemas.microsoft.com/office/drawing/2014/main" val="2835655875"/>
                    </a:ext>
                  </a:extLst>
                </a:gridCol>
                <a:gridCol w="2820113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5093293">
                  <a:extLst>
                    <a:ext uri="{9D8B030D-6E8A-4147-A177-3AD203B41FA5}">
                      <a16:colId xmlns:a16="http://schemas.microsoft.com/office/drawing/2014/main" val="2529260939"/>
                    </a:ext>
                  </a:extLst>
                </a:gridCol>
                <a:gridCol w="2350094">
                  <a:extLst>
                    <a:ext uri="{9D8B030D-6E8A-4147-A177-3AD203B41FA5}">
                      <a16:colId xmlns:a16="http://schemas.microsoft.com/office/drawing/2014/main" val="473482370"/>
                    </a:ext>
                  </a:extLst>
                </a:gridCol>
              </a:tblGrid>
              <a:tr h="2373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 </a:t>
                      </a:r>
                      <a:r>
                        <a:rPr lang="en-US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ที่มาของปัญหา</a:t>
                      </a:r>
                      <a:b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ผู้รับบริการ ผู้มีส่วนได้ส่วนเสีย </a:t>
                      </a:r>
                      <a:b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 smtClean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7265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งานบริหารทั่วไป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การประเมินประสิทธิภาพให้บริการ </a:t>
                      </a:r>
                      <a:br>
                        <a:rPr lang="th-TH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ของกองพัฒนานักศึกษา สำนักงานอธิการบดี</a:t>
                      </a:r>
                      <a:endParaRPr lang="th-TH" sz="1400" b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กองพัฒนานักศึกษา ได้มุ่งพัฒนาระบบการทำงานเพื่อยกระดับการบริหารจัดการตลอดจนคุณภาพการให้บริการให้มีประสิทธิภาพ ประสิทธิผล ซึ่งปัจจุบันมีการประเมินความพึงพอใจกับการใช้บริการ เพื่อปรับปรุงการบริการอยู่ในทุกปีการประเมิน แต่ยังไม่ได้มีการประเมินประสิทธิภาพ ประสิทธิผลของการให้บริการ จึงต้องมี</a:t>
                      </a:r>
                      <a:r>
                        <a:rPr lang="th-TH" sz="1400" dirty="0" err="1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ทำการประเมินประสิทธิภาพให้บริการ ของกองพัฒนานักศึกษา ขึ้นเพื่อนำผลการประเมินประสิทธิภาพของคุณภาพการให้บริการ มาปรับปรุงกระบวนงานในหน่วยงาน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นักศึกษา/ บุคลากร / บุคคลภายนอกผู้ใช้บริการของ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งานอนามัยและสุขาภิบาล</a:t>
                      </a:r>
                      <a:endParaRPr lang="th-TH" sz="16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การสร้างความเข้มแข็งทางใจ </a:t>
                      </a:r>
                      <a:r>
                        <a:rPr lang="en-US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Resilience </a:t>
                      </a:r>
                      <a:r>
                        <a:rPr lang="th-TH" sz="1400" b="0" u="none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ล้มให้เป็น และลุกให้ไว</a:t>
                      </a:r>
                      <a:endParaRPr lang="th-TH" sz="1400" b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ตามที่งานอนามัยและสุขาภิบาลได้ดำเนินการประเมินสุขภาพจิตบุคลากรและนักศึกษา ด้วยโปรแกรม 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Mental Health Check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และมีการให้คำปรึกษาทั้งแบบออนไลน์และห้องให้คำปรึกษา(ห้องกอดใจ) แต่ยังพบปัญหาคือกระบวนการที่ดำเนินการอยู่ยังไม่ครอบคลุมทุกกลุ่มเป้าหมาย ดังนั้นเพื่อเป็นการดูแลได้อย่างทั่วถึงและครอบคลุม จึงต้องมี</a:t>
                      </a:r>
                      <a:r>
                        <a:rPr lang="th-TH" sz="1400" dirty="0" err="1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ทำคู่มือการสร้างความเข้มแข็งทางใจและ</a:t>
                      </a:r>
                      <a:r>
                        <a:rPr lang="th-TH" sz="1400" dirty="0" err="1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การทำ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ระบบการให้บริการสุขภาพจิตให้เป็นแนวปฏิบัติร่วมกัน และเข้าถึงบริการ ตลอดจนลดความเสี่ยงที่รุนแรงได้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1) อาจารย์ที่ปรึกษา จำนวน 60 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คน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14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นักศึกษา จำนวน 100 คน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145101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งานส่งเสริมและพัฒนากิจกรรมนักศึกษา</a:t>
                      </a:r>
                      <a:endParaRPr lang="th-TH" sz="16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ขั้นตอนการดำเนินงาน (</a:t>
                      </a:r>
                      <a:r>
                        <a:rPr lang="en-US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Flow chart</a:t>
                      </a:r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400" u="none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กิจกรรมนักศึกษา การบริหารโครงการ  งบประมาณ และการรายงานผลโครงการตามวัตถุประสงค์และตัวชี้วัดความสำเร็จของโครงการ</a:t>
                      </a:r>
                      <a:endParaRPr lang="th-TH" sz="1400" b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Flow chart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สำหรับ</a:t>
                      </a:r>
                      <a:r>
                        <a:rPr lang="th-TH" sz="14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กิจกรรมนักศึกษาและการบริหารโครงการที่มีมาตรฐานจะช่วยให้กระบวนการดำเนินงานมีประสิทธิภาพ โปร่งใส และตรวจสอบได้ การบริหารงบประมาณที่เหมาะสมและการรายงานผลที่สอดคล้องกับตัวชี้วัดความสำเร็จจะช่วยให้โครงการสามารถตอบสนองต่อวัตถุประสงค์และพัฒนาอย่างต่อเนื่อง นอกจากนี้ </a:t>
                      </a:r>
                      <a:r>
                        <a:rPr lang="th-TH" sz="14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การที่เป็นระบบตามแนวทาง </a:t>
                      </a:r>
                      <a:r>
                        <a:rPr lang="en-US" sz="14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ข้อ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(ข) จะช่วยยกระดับคุณภาพของกิจกรรมนักศึกษาและเพิ่มประสิทธิภาพในการดำเนินงานขององค์กรโดยรวม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ผู้นำนักศึกษา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479937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53825" y="0"/>
            <a:ext cx="11810288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กองพัฒนานักศึกษา สำนักงานอธิการบดี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80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53825" y="69908"/>
            <a:ext cx="11810288" cy="523220"/>
          </a:xfrm>
          <a:prstGeom prst="rect">
            <a:avLst/>
          </a:prstGeom>
          <a:solidFill>
            <a:srgbClr val="A3E7FF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สำนักงานอธิการบดี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45053"/>
              </p:ext>
            </p:extLst>
          </p:nvPr>
        </p:nvGraphicFramePr>
        <p:xfrm>
          <a:off x="333286" y="789436"/>
          <a:ext cx="11280451" cy="2543424"/>
        </p:xfrm>
        <a:graphic>
          <a:graphicData uri="http://schemas.openxmlformats.org/drawingml/2006/table">
            <a:tbl>
              <a:tblPr firstRow="1" bandRow="1"/>
              <a:tblGrid>
                <a:gridCol w="1965533">
                  <a:extLst>
                    <a:ext uri="{9D8B030D-6E8A-4147-A177-3AD203B41FA5}">
                      <a16:colId xmlns:a16="http://schemas.microsoft.com/office/drawing/2014/main" val="2835655875"/>
                    </a:ext>
                  </a:extLst>
                </a:gridCol>
                <a:gridCol w="2649196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3888336">
                  <a:extLst>
                    <a:ext uri="{9D8B030D-6E8A-4147-A177-3AD203B41FA5}">
                      <a16:colId xmlns:a16="http://schemas.microsoft.com/office/drawing/2014/main" val="2529260939"/>
                    </a:ext>
                  </a:extLst>
                </a:gridCol>
                <a:gridCol w="2777386">
                  <a:extLst>
                    <a:ext uri="{9D8B030D-6E8A-4147-A177-3AD203B41FA5}">
                      <a16:colId xmlns:a16="http://schemas.microsoft.com/office/drawing/2014/main" val="473482370"/>
                    </a:ext>
                  </a:extLst>
                </a:gridCol>
              </a:tblGrid>
              <a:tr h="583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 </a:t>
                      </a:r>
                      <a:r>
                        <a:rPr lang="en-US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ที่มาของปัญหา</a:t>
                      </a:r>
                      <a:b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ผู้รับบริการ ผู้มีส่วนได้ส่วนเสีย </a:t>
                      </a:r>
                      <a:b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 smtClean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817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งานวิเคราะห์และงบประมาณ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400" b="0" dirty="0" smtClean="0"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แนวทางการตรวจสอบข้อเสนอโครงการภายในมหาวิทยาลัย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การตรวจสอบข้อเสนอโครงการไม่เป็นมาตรฐานเดียวกัน ทำให้เกิดความล่าช้าในการอนุมัติข้อเสนอโครงการ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บุคลากรกองนโยบายและแผน 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1142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งานยุทธศาสตร์และติดตามประเมินผล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การแลกเปลี่ยนและประยุกต์ใช้ความรู้ในการเขียนข้อเสนอโครงการภายนอกมหาวิทยาลัย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ที่มา: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ขียนข้อเสนอโครงการภายนอกต้องอาศัยความรู้และประสบการณ์ที่หลากหลายเพื่อให้ได้รับการสนับสนุนจากแหล่งทุน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ภายนอก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ปัญหา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: การขาดความรู้และประสบการณ์ในการเขียนข้อเสนอโครงการที่มีคุณภาพการไม่มีเครือข่ายหรือการแลกเปลี่ยนเรียนรู้ที่ดี.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ผู้เขียนข้อเสนอโครงการ: นักวิจัย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อาจารย์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บุคลากรที่เกี่ยวข้อง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145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72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0060308-3608-17EA-854D-CA419C3F2D23}"/>
              </a:ext>
            </a:extLst>
          </p:cNvPr>
          <p:cNvSpPr txBox="1"/>
          <p:nvPr/>
        </p:nvSpPr>
        <p:spPr>
          <a:xfrm>
            <a:off x="228600" y="760188"/>
            <a:ext cx="11734800" cy="462896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 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เรื่องที่ประธานแจ้งให้ทราบ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lvl="0">
              <a:lnSpc>
                <a:spcPct val="115000"/>
              </a:lnSpc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	</a:t>
            </a:r>
            <a:r>
              <a:rPr lang="th-TH" sz="2000" spc="-4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spc="-4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2000" spc="-40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spc="-4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นิทรรศการแสดงผลงานการจัดการความรู้ ประจำปีงบประมาณ พ.ศ. </a:t>
            </a:r>
            <a:r>
              <a:rPr lang="th-TH" sz="2000" spc="-4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</a:t>
            </a: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วาระที่  2	รับรองรายงานการประชุม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13506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- ไม่มี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3	เรื่องสืบเนื่อง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ไม่มี –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	เรื่องเสนอเพื่อทราบ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หัวข้อ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องค์ความรู้สำนักงาน</a:t>
            </a:r>
            <a:r>
              <a:rPr lang="th-TH" sz="200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อธิการบดี </a:t>
            </a:r>
            <a:r>
              <a:rPr lang="th-TH" sz="200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ย้อนหลัง 5 ปี ประจำปี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th-TH" sz="200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พ.ศ.</a:t>
            </a:r>
            <a:r>
              <a:rPr lang="th-TH" sz="200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2563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  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5	เรื่องเสนอเพื่อพิจารณา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พิจารณาคัดเลือก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หัวข้อองค์ความรู้ของหน่วยงาน ประจำปีงบประมาณ พ.ศ. </a:t>
            </a: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6	เรื่องอื่น ๆ </a:t>
            </a:r>
            <a:r>
              <a:rPr kumimoji="0" lang="th-TH" sz="24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1EDC630-95BB-F1BA-FD3B-8B8D26A5632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ระเบียบวาระการประชุม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253784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</a:t>
            </a:r>
            <a:r>
              <a:rPr lang="th-TH" sz="3200" b="1" spc="-40" dirty="0" err="1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เบีย</a:t>
            </a:r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วาระที่ 1 ผล</a:t>
            </a:r>
            <a:r>
              <a:rPr lang="th-TH" sz="3200" b="1" spc="-40" dirty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</a:t>
            </a:r>
            <a:endParaRPr lang="en-US" sz="32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9042065" y="728199"/>
            <a:ext cx="3058146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800" b="1" dirty="0" smtClean="0">
                <a:ea typeface="Cordia New" panose="020B0304020202020204" pitchFamily="34" charset="-34"/>
                <a:cs typeface="TH SarabunPSK" panose="020B0500040200020003" pitchFamily="34" charset="-34"/>
              </a:rPr>
              <a:t>การยกระดับ</a:t>
            </a:r>
            <a:r>
              <a:rPr lang="th-TH" sz="1800" b="1" dirty="0" err="1" smtClean="0"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1800" b="1" dirty="0" smtClean="0">
                <a:ea typeface="Cordia New" panose="020B0304020202020204" pitchFamily="34" charset="-34"/>
                <a:cs typeface="TH SarabunPSK" panose="020B0500040200020003" pitchFamily="34" charset="-34"/>
              </a:rPr>
              <a:t>ทำหนังสือราชการภายในองค์กร</a:t>
            </a:r>
            <a: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งานบริหารทั่วไป กองกลาง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 defTabSz="1219170" latinLnBrk="1"/>
            <a: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800" b="1" dirty="0" smtClean="0">
                <a:ea typeface="Times New Roman" panose="02020603050405020304" pitchFamily="18" charset="0"/>
                <a:cs typeface="TH SarabunPSK" panose="020B0500040200020003" pitchFamily="34" charset="-34"/>
              </a:rPr>
              <a:t>การ</a:t>
            </a:r>
            <a: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  <a:t>ออกแบบจัดทำจดหมายข่าว</a:t>
            </a:r>
            <a:b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  <a:t>   ด้วย </a:t>
            </a:r>
            <a:r>
              <a:rPr lang="en-US" sz="1800" b="1" dirty="0" err="1" smtClean="0">
                <a:latin typeface="TH SarabunPSK" panose="020B0500040200020003" pitchFamily="34" charset="-34"/>
                <a:ea typeface="Times New Roman" panose="02020603050405020304" pitchFamily="18" charset="0"/>
              </a:rPr>
              <a:t>Canva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งานประชาสัมพันธ์ฯ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เข้า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ร่วมจัดนิทรรศการแสดงผลงานการจัดการความรู้ของมหาวิทยาลัย ราชภัฏสกลนคร ประจำปีงบประมาณ พ.ศ.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en-US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(SNRU KM share &amp; learn 20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23)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วันที่  7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มกราคม พ.ศ.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2568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เวลา 08.30 - 16.30 น. ณ หอประชุมจามจุรี 1 มหาวิทยาลัยราชภัฏสกลนคร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รางวัลที่ </a:t>
            </a: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แนวปฏิบัติที่</a:t>
            </a: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ดี </a:t>
            </a:r>
            <a:b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เงิน 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2,000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lang="en-US" sz="18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6" y="795944"/>
            <a:ext cx="5133362" cy="342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0" y="795944"/>
            <a:ext cx="3458386" cy="2305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5" y="4285095"/>
            <a:ext cx="3468804" cy="2311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24" y="3228538"/>
            <a:ext cx="3595119" cy="2396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18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4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องค์ความรู้สำนักงาน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อธิการบดี ย้อนหลัง 5 ปี (พ.ศ.2563 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2567)</a:t>
            </a:r>
            <a:endParaRPr lang="en-US" sz="32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DDEA3B97-4F65-80C3-A7EC-BA591EEC3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64216"/>
              </p:ext>
            </p:extLst>
          </p:nvPr>
        </p:nvGraphicFramePr>
        <p:xfrm>
          <a:off x="84618" y="794069"/>
          <a:ext cx="11905131" cy="5967582"/>
        </p:xfrm>
        <a:graphic>
          <a:graphicData uri="http://schemas.openxmlformats.org/drawingml/2006/table">
            <a:tbl>
              <a:tblPr/>
              <a:tblGrid>
                <a:gridCol w="503378">
                  <a:extLst>
                    <a:ext uri="{9D8B030D-6E8A-4147-A177-3AD203B41FA5}">
                      <a16:colId xmlns:a16="http://schemas.microsoft.com/office/drawing/2014/main" val="4076409219"/>
                    </a:ext>
                  </a:extLst>
                </a:gridCol>
                <a:gridCol w="1029105">
                  <a:extLst>
                    <a:ext uri="{9D8B030D-6E8A-4147-A177-3AD203B41FA5}">
                      <a16:colId xmlns:a16="http://schemas.microsoft.com/office/drawing/2014/main" val="906509194"/>
                    </a:ext>
                  </a:extLst>
                </a:gridCol>
                <a:gridCol w="2202947">
                  <a:extLst>
                    <a:ext uri="{9D8B030D-6E8A-4147-A177-3AD203B41FA5}">
                      <a16:colId xmlns:a16="http://schemas.microsoft.com/office/drawing/2014/main" val="286351567"/>
                    </a:ext>
                  </a:extLst>
                </a:gridCol>
                <a:gridCol w="2327105">
                  <a:extLst>
                    <a:ext uri="{9D8B030D-6E8A-4147-A177-3AD203B41FA5}">
                      <a16:colId xmlns:a16="http://schemas.microsoft.com/office/drawing/2014/main" val="1246262727"/>
                    </a:ext>
                  </a:extLst>
                </a:gridCol>
                <a:gridCol w="1947532">
                  <a:extLst>
                    <a:ext uri="{9D8B030D-6E8A-4147-A177-3AD203B41FA5}">
                      <a16:colId xmlns:a16="http://schemas.microsoft.com/office/drawing/2014/main" val="2561928304"/>
                    </a:ext>
                  </a:extLst>
                </a:gridCol>
                <a:gridCol w="1947532">
                  <a:extLst>
                    <a:ext uri="{9D8B030D-6E8A-4147-A177-3AD203B41FA5}">
                      <a16:colId xmlns:a16="http://schemas.microsoft.com/office/drawing/2014/main" val="4249332386"/>
                    </a:ext>
                  </a:extLst>
                </a:gridCol>
                <a:gridCol w="1947532">
                  <a:extLst>
                    <a:ext uri="{9D8B030D-6E8A-4147-A177-3AD203B41FA5}">
                      <a16:colId xmlns:a16="http://schemas.microsoft.com/office/drawing/2014/main" val="4271209836"/>
                    </a:ext>
                  </a:extLst>
                </a:gridCol>
              </a:tblGrid>
              <a:tr h="169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2563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14932"/>
                  </a:ext>
                </a:extLst>
              </a:tr>
              <a:tr h="245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652779"/>
                  </a:ext>
                </a:extLst>
              </a:tr>
              <a:tr h="336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งานคลัง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การเบิกเงินสวัสดิการค่ารักษาพยาบาล (งบกลาง)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การทำลายเอกสาร ตามระเบียบงานสารบรรณ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การเบิกจ่ายเงินงบประมาณ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การเบิกจ่ายเงินผ่านระบบอิเล็กทรอนิกส์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070075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งานพัสดุ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แนวทางการจัดทำคู่มือการปฏิบัติงาน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การยกระดับผู้ปฏิบัติงานพัสดุสู่มืออาชีพ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วิเคราะห์ระบบติดตามผลการจัดซื้อจัดจ้าง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การจัดหาโดยวิธีเฉพาะเจาะจงที่ไม่เกินสามแสน</a:t>
                      </a: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บาท (รางวัลที่ 3 )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เทคนิค</a:t>
                      </a:r>
                      <a:r>
                        <a:rPr kumimoji="0" lang="th-TH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ซื้อจัดจ้าง </a:t>
                      </a:r>
                      <a:b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ผ่าน 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e-learning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60471"/>
                  </a:ext>
                </a:extLst>
              </a:tr>
              <a:tr h="6697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งานอาคารสถานที่และยานพาหนะ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การพัฒนาระบบสารสนเทศเพื่อการให้บริการงานอาคารสถานที่และยานพาหนะ</a:t>
                      </a:r>
                      <a:b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e-Service)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ระบบแจ้งซ่อม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ออนไลน์</a:t>
                      </a:r>
                      <a:b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2 )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ระบบจองรถยนต์ออนไลน์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กระบวนการออกแบบสถาปัตยกรรม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นวัตกรรมภาพสามมิติในการออกแบบ</a:t>
                      </a:r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185935"/>
                  </a:ext>
                </a:extLst>
              </a:tr>
              <a:tr h="388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งานทรัพย์สินและรายได้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พัฒนาต่อยอดระบบบริหารสัญญาเช่าพื้นที่ภายในมหาวิทยาลัยราชภัฏสกลนคร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รายงานผลการดำเนินงานศูนย์ฝึกประสบการณ์วิชาชีพ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การสร้างความเชื่อมั่นต่อคุณภาพน้ำดื่มราชพฤกษ์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ระบบบริหารจัดการทรัพย์สินและสิทธิประโยชน์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352175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งานบริหารทั่วไป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ระบบสารบรรณอิเล็กทรอนิกส์(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E-Document)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การพัฒนารูปแบบการเขียนหนังสือราชการภายในมหาวิทยาลัยราชภัฏสกลนคร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การพัฒนาระบบเส้นทางการเดินเอกสารของมหาวิทยาลัยราชภัฏสกลนคร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แนวปฏิบัติการเสนอเรื่องสู่สภามหาวิทยาลัยราชภัฏสกลนคร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เทคนิค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การเขียนหนังสือราชการอย่างมืออาชีพ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890932"/>
                  </a:ext>
                </a:extLst>
              </a:tr>
              <a:tr h="586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งานประชาสัมพันธ์และโสตทัศนูปกรณ์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พัฒนาต่อยอดระบบบริหารสัญญาเช่าพื้นที่ภายในมหาวิทยาลัยราชภัฏสกลนคร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ระบบทะเบียนตำแหน่งประเภทผู้บริหาร 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การสร้างสรรค์เนื้อหาออนไลน์เพื่อการเผยแพร่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ระบบจัดการฐานข้อมูลห้องเรียนและห้องประชุมออนไลน์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การออกแบบจัดทำจดหมายข่าว</a:t>
                      </a:r>
                      <a:b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ด้วย </a:t>
                      </a:r>
                      <a:r>
                        <a:rPr lang="en-US" sz="1500" b="0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</a:rPr>
                        <a:t>Canva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45787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โรงเรียนวิถีธรรม ฯ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การพัฒนาทักษะสมองด้วย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EF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จิตวิทยาการอ่านกับชุมชนการเรียนรู้ทางวิชาชีพครู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Professional Learning Community: PLC)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การพัฒนาทักษะสมองด้วย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EF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สำหรับมัธยมศึกษา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กระบวนการขั้นตอนดำเนินงานโครงการภาคสนาม</a:t>
                      </a:r>
                      <a:b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ของโรงเรียนวิถีธรรมแห่งมหาวิทยาลัยราชภัฏสกลนคร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354778"/>
                  </a:ext>
                </a:extLst>
              </a:tr>
              <a:tr h="730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งานบริหารบุคคลและนิติการ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ระบบรายงานข้อมูลส่วนบุคคลกองทุนสำรองเลี้ยงชีพ มหาวิทยาลัยราชภัฏสกลนคร(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SNRU PVD Online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ระบบทะเบียนตำแหน่งประเภทผู้บริหาร 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พัฒนาระบบการให้บริการสารสนเทศ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เชิงรุก 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Official Account 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Manager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การขอพระราชทานเครื่องราชอิสริยาภรณ์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312013"/>
                  </a:ext>
                </a:extLst>
              </a:tr>
              <a:tr h="548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หน่วยตรวจสอบภายใน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ระบบการจัดเก็บข้อมูลการตรวจสอบชุดการเบิก -จ่าย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การจัดวางระบบควบคุมภายในของสำนักงานอธิการบดี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การตรวจสอบความมั่นคงปลอดภัยด้านสารสนเทศ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แนวปฏิบัติที่ดีในการกำหนดประเภทการตรวจสอบ</a:t>
                      </a: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แนวปฏิบัติที่ดีในการกำหนดประเภทการตรวจสอบ</a:t>
                      </a:r>
                      <a:endParaRPr kumimoji="0" lang="th-TH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21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4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4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องค์ความรู้สำนักงานอธิการบดี ย้อนหลัง 5 ปี (พ.ศ.2563 – 2567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(ต่อ)</a:t>
            </a:r>
            <a:endParaRPr lang="en-US" sz="32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32607997-33B6-1959-B9DE-FDBD04A70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84962"/>
              </p:ext>
            </p:extLst>
          </p:nvPr>
        </p:nvGraphicFramePr>
        <p:xfrm>
          <a:off x="453538" y="871270"/>
          <a:ext cx="11100376" cy="5045591"/>
        </p:xfrm>
        <a:graphic>
          <a:graphicData uri="http://schemas.openxmlformats.org/drawingml/2006/table">
            <a:tbl>
              <a:tblPr/>
              <a:tblGrid>
                <a:gridCol w="576669">
                  <a:extLst>
                    <a:ext uri="{9D8B030D-6E8A-4147-A177-3AD203B41FA5}">
                      <a16:colId xmlns:a16="http://schemas.microsoft.com/office/drawing/2014/main" val="3635772565"/>
                    </a:ext>
                  </a:extLst>
                </a:gridCol>
                <a:gridCol w="2379565">
                  <a:extLst>
                    <a:ext uri="{9D8B030D-6E8A-4147-A177-3AD203B41FA5}">
                      <a16:colId xmlns:a16="http://schemas.microsoft.com/office/drawing/2014/main" val="153042645"/>
                    </a:ext>
                  </a:extLst>
                </a:gridCol>
                <a:gridCol w="2216460">
                  <a:extLst>
                    <a:ext uri="{9D8B030D-6E8A-4147-A177-3AD203B41FA5}">
                      <a16:colId xmlns:a16="http://schemas.microsoft.com/office/drawing/2014/main" val="2066864222"/>
                    </a:ext>
                  </a:extLst>
                </a:gridCol>
                <a:gridCol w="1975894">
                  <a:extLst>
                    <a:ext uri="{9D8B030D-6E8A-4147-A177-3AD203B41FA5}">
                      <a16:colId xmlns:a16="http://schemas.microsoft.com/office/drawing/2014/main" val="645569763"/>
                    </a:ext>
                  </a:extLst>
                </a:gridCol>
                <a:gridCol w="1975894">
                  <a:extLst>
                    <a:ext uri="{9D8B030D-6E8A-4147-A177-3AD203B41FA5}">
                      <a16:colId xmlns:a16="http://schemas.microsoft.com/office/drawing/2014/main" val="2218361468"/>
                    </a:ext>
                  </a:extLst>
                </a:gridCol>
                <a:gridCol w="1975894">
                  <a:extLst>
                    <a:ext uri="{9D8B030D-6E8A-4147-A177-3AD203B41FA5}">
                      <a16:colId xmlns:a16="http://schemas.microsoft.com/office/drawing/2014/main" val="1341564637"/>
                    </a:ext>
                  </a:extLst>
                </a:gridCol>
              </a:tblGrid>
              <a:tr h="313822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9171"/>
                  </a:ext>
                </a:extLst>
              </a:tr>
              <a:tr h="210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2563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4056"/>
                  </a:ext>
                </a:extLst>
              </a:tr>
              <a:tr h="623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การปิดหลักฐานโครงการเงินกิจกรรมนักศึกษา (กจ) 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กระบวนการสร้างวิศวกรสังคม มหาวิทยาลัยราชภัฏ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  <a:b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2 )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การให้บริการสนับสนุนนักศึกษาพิการและการประเมินผลหลังการให้บริการ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ระบบขอหนังสือรับรอง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ความประพฤติออนไลน์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1. การส่งเสริมและพัฒนารูปแบบกิจกรรมให้เหมาะสมกับบริบทของนักศึกษาพิการ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69723"/>
                  </a:ext>
                </a:extLst>
              </a:tr>
              <a:tr h="65364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ขั้นตอนและแนวปฏิบัติการขอรับการผ่อนผันการเกณฑ์ทหาร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ระบบการจัดการข้อมูลนักศึกษาหอพักใน มหาวิทยาลัยราชภัฏสกลนคร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คู่มือการให้คำปรึกษาแก่นักศึกษา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909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555808"/>
                  </a:ext>
                </a:extLst>
              </a:tr>
              <a:tr h="830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คู่มือการปฏิบัติงานการคัดเลือกนักศึกษา เพื่อรับรางวัลพระราชทานระดับอุดมศึกษา มหาวิทยาลัยราชภัฏสกลนคร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44261"/>
                  </a:ext>
                </a:extLst>
              </a:tr>
              <a:tr h="830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การให้ความรู้ด้านการชำระหนี้กองทุนเงินให้กู้ยืมเพื่อการศึกษา สำหรับบุคลากรและนักศึกษา มหาวิทยาลัยราชภัฏสกลนคร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580443"/>
                  </a:ext>
                </a:extLst>
              </a:tr>
              <a:tr h="825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คู่มือการใช้กระเป๋าพยาบาล 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First Aid Kit)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สำหรับนักศึกษาและบุคลากร มหาวิทยาลัยราชภัฏสกลนคร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156512"/>
                  </a:ext>
                </a:extLst>
              </a:tr>
              <a:tr h="417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การบริการล่ามภาษามือทางไกลจาก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Nectec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5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6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4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หัวข้อองค์ความรู้สำนักงานอธิการบดี ประจำปีงบประมาณ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พ.ศ. 2562 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en-US" sz="32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9E534D25-7CDA-E18F-9BBA-B7594C580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22690"/>
              </p:ext>
            </p:extLst>
          </p:nvPr>
        </p:nvGraphicFramePr>
        <p:xfrm>
          <a:off x="361232" y="861404"/>
          <a:ext cx="11611428" cy="3047610"/>
        </p:xfrm>
        <a:graphic>
          <a:graphicData uri="http://schemas.openxmlformats.org/drawingml/2006/table">
            <a:tbl>
              <a:tblPr/>
              <a:tblGrid>
                <a:gridCol w="798747">
                  <a:extLst>
                    <a:ext uri="{9D8B030D-6E8A-4147-A177-3AD203B41FA5}">
                      <a16:colId xmlns:a16="http://schemas.microsoft.com/office/drawing/2014/main" val="2045124648"/>
                    </a:ext>
                  </a:extLst>
                </a:gridCol>
                <a:gridCol w="2296401">
                  <a:extLst>
                    <a:ext uri="{9D8B030D-6E8A-4147-A177-3AD203B41FA5}">
                      <a16:colId xmlns:a16="http://schemas.microsoft.com/office/drawing/2014/main" val="1803355054"/>
                    </a:ext>
                  </a:extLst>
                </a:gridCol>
                <a:gridCol w="2425827">
                  <a:extLst>
                    <a:ext uri="{9D8B030D-6E8A-4147-A177-3AD203B41FA5}">
                      <a16:colId xmlns:a16="http://schemas.microsoft.com/office/drawing/2014/main" val="2456885806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3401371887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2449659579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2521945452"/>
                    </a:ext>
                  </a:extLst>
                </a:gridCol>
              </a:tblGrid>
              <a:tr h="279691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370164"/>
                  </a:ext>
                </a:extLst>
              </a:tr>
              <a:tr h="279691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2563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09987"/>
                  </a:ext>
                </a:extLst>
              </a:tr>
              <a:tr h="1093998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ระบบประเมินผลการปฏิบัติราชการของ</a:t>
                      </a:r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บุคลากร</a:t>
                      </a:r>
                      <a:b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เทคนิคการเขียนรายงานการประเมินตนเอง 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SAR) 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แนวทางการพัฒนาระบบกลไกการติดตามและประเมินผลโครงการ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ระบบติดตามผลการดำเนินโครงการอย่างมี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ประสิทธิภาพ</a:t>
                      </a:r>
                      <a:b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u="none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1. พัฒนากระบวนการวิเคราะห์ความเสี่ยงระดับองค์กรอย่างง่าย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897164"/>
                  </a:ext>
                </a:extLst>
              </a:tr>
              <a:tr h="1093998">
                <a:tc>
                  <a:txBody>
                    <a:bodyPr/>
                    <a:lstStyle/>
                    <a:p>
                      <a:pPr algn="ctr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2. </a:t>
                      </a:r>
                      <a:r>
                        <a:rPr lang="th-TH" sz="1600" b="0" u="none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การพัฒนาระบบ</a:t>
                      </a:r>
                      <a:r>
                        <a:rPr lang="th-TH" sz="1600" b="0" u="none" dirty="0" err="1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b="0" u="none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ทำรายงานประจำปีมหาวิทยาลัยราชภัฏสกลนคร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468201"/>
                  </a:ext>
                </a:extLst>
              </a:tr>
              <a:tr h="279691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 องค์ความรู้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 องค์ความรู้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องค์ความรู้</a:t>
                      </a: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89789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3361FBF-A3B2-2D3A-96CD-C69332E59C1F}"/>
              </a:ext>
            </a:extLst>
          </p:cNvPr>
          <p:cNvGrpSpPr/>
          <p:nvPr/>
        </p:nvGrpSpPr>
        <p:grpSpPr>
          <a:xfrm>
            <a:off x="9815084" y="3833213"/>
            <a:ext cx="2157576" cy="2291001"/>
            <a:chOff x="395536" y="1376189"/>
            <a:chExt cx="3286833" cy="349009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4DB9F22D-4C45-8640-9E7C-7222F03F28D3}"/>
                </a:ext>
              </a:extLst>
            </p:cNvPr>
            <p:cNvGrpSpPr/>
            <p:nvPr/>
          </p:nvGrpSpPr>
          <p:grpSpPr>
            <a:xfrm>
              <a:off x="395536" y="1376189"/>
              <a:ext cx="3286833" cy="3490091"/>
              <a:chOff x="4848046" y="3681671"/>
              <a:chExt cx="2758049" cy="2928608"/>
            </a:xfrm>
            <a:solidFill>
              <a:srgbClr val="797B4F"/>
            </a:solidFill>
          </p:grpSpPr>
          <p:sp>
            <p:nvSpPr>
              <p:cNvPr id="62" name="Rounded Rectangle 4">
                <a:extLst>
                  <a:ext uri="{FF2B5EF4-FFF2-40B4-BE49-F238E27FC236}">
                    <a16:creationId xmlns:a16="http://schemas.microsoft.com/office/drawing/2014/main" id="{7B94CA7D-FB80-ED3B-0FFE-06DDEB052838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3" name="Rounded Rectangle 5">
                <a:extLst>
                  <a:ext uri="{FF2B5EF4-FFF2-40B4-BE49-F238E27FC236}">
                    <a16:creationId xmlns:a16="http://schemas.microsoft.com/office/drawing/2014/main" id="{8FFA7514-B23D-941E-A479-920F4D2174F0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4" name="Rounded Rectangle 6">
                <a:extLst>
                  <a:ext uri="{FF2B5EF4-FFF2-40B4-BE49-F238E27FC236}">
                    <a16:creationId xmlns:a16="http://schemas.microsoft.com/office/drawing/2014/main" id="{F27B18F1-D3A0-7F55-6F42-1A8F3838936C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5" name="Rounded Rectangle 7">
                <a:extLst>
                  <a:ext uri="{FF2B5EF4-FFF2-40B4-BE49-F238E27FC236}">
                    <a16:creationId xmlns:a16="http://schemas.microsoft.com/office/drawing/2014/main" id="{2B67FCDD-CAE0-7CFF-F295-7515EB2D4D8F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6" name="Rounded Rectangle 8">
                <a:extLst>
                  <a:ext uri="{FF2B5EF4-FFF2-40B4-BE49-F238E27FC236}">
                    <a16:creationId xmlns:a16="http://schemas.microsoft.com/office/drawing/2014/main" id="{6CB8A4B9-8ABC-422F-532D-0B4DE87899AA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7" name="Rounded Rectangle 9">
                <a:extLst>
                  <a:ext uri="{FF2B5EF4-FFF2-40B4-BE49-F238E27FC236}">
                    <a16:creationId xmlns:a16="http://schemas.microsoft.com/office/drawing/2014/main" id="{9090A84B-A583-941E-DAB0-958699D6D0D3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Rounded Rectangle 10">
                <a:extLst>
                  <a:ext uri="{FF2B5EF4-FFF2-40B4-BE49-F238E27FC236}">
                    <a16:creationId xmlns:a16="http://schemas.microsoft.com/office/drawing/2014/main" id="{DB9FFA03-683A-E64E-30B4-19227266B6AF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Rounded Rectangle 11">
                <a:extLst>
                  <a:ext uri="{FF2B5EF4-FFF2-40B4-BE49-F238E27FC236}">
                    <a16:creationId xmlns:a16="http://schemas.microsoft.com/office/drawing/2014/main" id="{9C824BB8-2BD5-535C-6DE1-923BA0740C9A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EC74094-5549-52CA-2315-26081963E8FB}"/>
                </a:ext>
              </a:extLst>
            </p:cNvPr>
            <p:cNvGrpSpPr/>
            <p:nvPr/>
          </p:nvGrpSpPr>
          <p:grpSpPr>
            <a:xfrm>
              <a:off x="1195903" y="1998538"/>
              <a:ext cx="1670013" cy="2047118"/>
              <a:chOff x="1195903" y="1537915"/>
              <a:chExt cx="1670013" cy="2047118"/>
            </a:xfrm>
            <a:solidFill>
              <a:srgbClr val="797B4F"/>
            </a:solidFill>
          </p:grpSpPr>
          <p:sp>
            <p:nvSpPr>
              <p:cNvPr id="8" name="Oval 21">
                <a:extLst>
                  <a:ext uri="{FF2B5EF4-FFF2-40B4-BE49-F238E27FC236}">
                    <a16:creationId xmlns:a16="http://schemas.microsoft.com/office/drawing/2014/main" id="{69E7F2E4-C849-F073-8332-996546D41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1768048"/>
                <a:ext cx="264724" cy="26693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9" name="Oval 21">
                <a:extLst>
                  <a:ext uri="{FF2B5EF4-FFF2-40B4-BE49-F238E27FC236}">
                    <a16:creationId xmlns:a16="http://schemas.microsoft.com/office/drawing/2014/main" id="{205247AC-87A1-4D19-934B-D02016CDD0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64" y="190993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0" name="Oval 21">
                <a:extLst>
                  <a:ext uri="{FF2B5EF4-FFF2-40B4-BE49-F238E27FC236}">
                    <a16:creationId xmlns:a16="http://schemas.microsoft.com/office/drawing/2014/main" id="{B6A6C4E3-4413-F873-D3A6-52FFE8FA58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50853">
                <a:off x="1326433" y="2753031"/>
                <a:ext cx="173268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8FB5DD6A-528D-F645-ED24-7A19C8BAB6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8847">
                <a:off x="1195903" y="2266763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" name="Oval 21">
                <a:extLst>
                  <a:ext uri="{FF2B5EF4-FFF2-40B4-BE49-F238E27FC236}">
                    <a16:creationId xmlns:a16="http://schemas.microsoft.com/office/drawing/2014/main" id="{509D8B27-419C-BD34-DEAE-85FFC6879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22784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" name="Oval 21">
                <a:extLst>
                  <a:ext uri="{FF2B5EF4-FFF2-40B4-BE49-F238E27FC236}">
                    <a16:creationId xmlns:a16="http://schemas.microsoft.com/office/drawing/2014/main" id="{F4733BE8-3EB6-6D8E-3DFD-D8C2E6E7A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1800" y="2460930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60A243C6-BF80-7FFF-D256-E8ED1360D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5429" y="214321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47D4AB4F-9C3A-234F-65FC-E2723DB3CC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3757">
                <a:off x="1665484" y="3272892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B58CF15D-5F13-3A44-198F-352210D2AD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806">
                <a:off x="1656905" y="1674846"/>
                <a:ext cx="267508" cy="26974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F9CD4DC2-0517-95FB-3234-E53BBCE17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3017" y="1930545"/>
                <a:ext cx="424361" cy="42790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B19B66D3-03B0-A0C4-3815-220137B7AA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45186">
                <a:off x="1260512" y="1980363"/>
                <a:ext cx="333550" cy="33633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5D2DE3FB-F00A-7861-7240-F504497DF6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1766846" y="2371713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D24D0CCB-08EF-A7BF-6086-A969C456A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32245" y="1873583"/>
                <a:ext cx="591365" cy="59630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A5FC9311-07D9-81A7-9DAF-521A46A60E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80219" y="168050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0E74B8A-30D4-3F96-CF1E-486460860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03558">
                <a:off x="1468306" y="2867514"/>
                <a:ext cx="139314" cy="14047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3" name="Oval 21">
                <a:extLst>
                  <a:ext uri="{FF2B5EF4-FFF2-40B4-BE49-F238E27FC236}">
                    <a16:creationId xmlns:a16="http://schemas.microsoft.com/office/drawing/2014/main" id="{133FDF7D-AB9F-1ACE-D480-33D12B05C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605" y="2685223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626E1841-5733-5711-8BFE-E205D009B5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800405" y="2755645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3932B47F-1683-4059-B2AE-CC3BE83FF8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85792">
                <a:off x="1591521" y="2830231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9CDCEADC-DA70-D0D0-C95A-765430888D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6870" y="24308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6357BFEB-09F3-2FE0-1D20-476EF42ADD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1415">
                <a:off x="1961493" y="1831077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3FB8CBDF-B992-281B-8EEC-9BF7E5D196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487267" y="2639444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C0B3BB9E-900A-F636-F49C-0703F924C6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1171" y="236112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8876A4F1-3AB4-93AA-318F-25639580A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9336" y="22856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Oval 21">
                <a:extLst>
                  <a:ext uri="{FF2B5EF4-FFF2-40B4-BE49-F238E27FC236}">
                    <a16:creationId xmlns:a16="http://schemas.microsoft.com/office/drawing/2014/main" id="{20EB6E9D-2E46-8FA9-0E84-300D1ED37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59187">
                <a:off x="1875957" y="3147672"/>
                <a:ext cx="196820" cy="19846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F83486D1-4CC0-6255-2FBD-2835D6F11C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016649" y="3174821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24ED8F95-58E5-258D-2580-ED9185F60B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373855" y="2474192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5EDFD39E-BADE-8DE4-DEBD-909547E54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7966" y="2356564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Oval 21">
                <a:extLst>
                  <a:ext uri="{FF2B5EF4-FFF2-40B4-BE49-F238E27FC236}">
                    <a16:creationId xmlns:a16="http://schemas.microsoft.com/office/drawing/2014/main" id="{BFF67444-D8FA-8E36-2948-2CFC9A97F3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1720" y="2905247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Oval 21">
                <a:extLst>
                  <a:ext uri="{FF2B5EF4-FFF2-40B4-BE49-F238E27FC236}">
                    <a16:creationId xmlns:a16="http://schemas.microsoft.com/office/drawing/2014/main" id="{84E211E5-8493-B646-8345-9E7225B65A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1788" y="2312226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F8CF55DF-4763-FCDD-1B73-48470B9155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770483" y="2955490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8" name="Oval 21">
                <a:extLst>
                  <a:ext uri="{FF2B5EF4-FFF2-40B4-BE49-F238E27FC236}">
                    <a16:creationId xmlns:a16="http://schemas.microsoft.com/office/drawing/2014/main" id="{14207B76-D10A-7115-7156-9A9118FBB5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2115911" y="2614000"/>
                <a:ext cx="275390" cy="27769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769C4C80-7C2E-DB7A-24CC-65177DCE52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4293" y="289455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735E0292-E67A-D9CE-E479-5DE5D94D1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2479" y="246457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180BB41A-6E49-E7B1-BE2C-4C6C55BBCB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0435" y="28773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F706E7D5-928D-E581-4244-9C48AEC107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0241" y="30393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C8D9855E-0F0F-B465-DC67-84B8820C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493" y="348438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Oval 21">
                <a:extLst>
                  <a:ext uri="{FF2B5EF4-FFF2-40B4-BE49-F238E27FC236}">
                    <a16:creationId xmlns:a16="http://schemas.microsoft.com/office/drawing/2014/main" id="{1166014F-1DDE-140E-2467-C30FF1DA1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662" y="300355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Oval 21">
                <a:extLst>
                  <a:ext uri="{FF2B5EF4-FFF2-40B4-BE49-F238E27FC236}">
                    <a16:creationId xmlns:a16="http://schemas.microsoft.com/office/drawing/2014/main" id="{D8F092BA-073E-1D23-64FE-A11BA30672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8031" y="3057800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Oval 21">
                <a:extLst>
                  <a:ext uri="{FF2B5EF4-FFF2-40B4-BE49-F238E27FC236}">
                    <a16:creationId xmlns:a16="http://schemas.microsoft.com/office/drawing/2014/main" id="{9329F7B7-6390-30F3-1E73-BA32C72596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0222" y="316155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D1668306-3195-C2B2-9375-A6DAE13C25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060" y="2871624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Oval 21">
                <a:extLst>
                  <a:ext uri="{FF2B5EF4-FFF2-40B4-BE49-F238E27FC236}">
                    <a16:creationId xmlns:a16="http://schemas.microsoft.com/office/drawing/2014/main" id="{3A2E8B44-CD3C-6BA3-1707-078BF8D8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29001" y="311940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9" name="Oval 21">
                <a:extLst>
                  <a:ext uri="{FF2B5EF4-FFF2-40B4-BE49-F238E27FC236}">
                    <a16:creationId xmlns:a16="http://schemas.microsoft.com/office/drawing/2014/main" id="{F59B72D0-B249-6573-E6C6-84BB6FE75F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9480" y="251300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F0028A9A-E97E-621C-166C-9F1918E94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2300" y="24445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1" name="Oval 21">
                <a:extLst>
                  <a:ext uri="{FF2B5EF4-FFF2-40B4-BE49-F238E27FC236}">
                    <a16:creationId xmlns:a16="http://schemas.microsoft.com/office/drawing/2014/main" id="{8280E992-E1B7-53AC-C662-18748DA8D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364" y="250605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4E455B59-399B-F0A7-369D-EE18CF454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0432" y="279474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Oval 21">
                <a:extLst>
                  <a:ext uri="{FF2B5EF4-FFF2-40B4-BE49-F238E27FC236}">
                    <a16:creationId xmlns:a16="http://schemas.microsoft.com/office/drawing/2014/main" id="{C0A9E0FF-568C-F03D-2CAC-8FD854AF4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2196" y="3210761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Oval 21">
                <a:extLst>
                  <a:ext uri="{FF2B5EF4-FFF2-40B4-BE49-F238E27FC236}">
                    <a16:creationId xmlns:a16="http://schemas.microsoft.com/office/drawing/2014/main" id="{C511BCEC-A18E-8AEE-6E9F-154D2E90F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8211" y="160086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Oval 21">
                <a:extLst>
                  <a:ext uri="{FF2B5EF4-FFF2-40B4-BE49-F238E27FC236}">
                    <a16:creationId xmlns:a16="http://schemas.microsoft.com/office/drawing/2014/main" id="{CB00E1B5-825D-B212-4A40-943F2D17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5627" y="1537915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C21EBB1-5BFA-A42E-06E3-092B635BD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0246" y="175573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7" name="Oval 21">
                <a:extLst>
                  <a:ext uri="{FF2B5EF4-FFF2-40B4-BE49-F238E27FC236}">
                    <a16:creationId xmlns:a16="http://schemas.microsoft.com/office/drawing/2014/main" id="{0C023293-5C6D-4C4F-803D-867FB21C84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9089" y="1901516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Oval 21">
                <a:extLst>
                  <a:ext uri="{FF2B5EF4-FFF2-40B4-BE49-F238E27FC236}">
                    <a16:creationId xmlns:a16="http://schemas.microsoft.com/office/drawing/2014/main" id="{84F2F1BA-A48E-F7BA-9779-168A556E5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2856" y="169948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B1E61BF6-E144-F8DB-96CF-7B3BA2661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6404" y="1732638"/>
                <a:ext cx="152882" cy="15415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Oval 21">
                <a:extLst>
                  <a:ext uri="{FF2B5EF4-FFF2-40B4-BE49-F238E27FC236}">
                    <a16:creationId xmlns:a16="http://schemas.microsoft.com/office/drawing/2014/main" id="{96A46770-F9A1-CF48-49D5-51FAACE1E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9216" y="1600868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DE6E8D6D-FB3A-9EE0-1F96-73A23FB5BE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289" y="1954875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3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พิจารณาคัดเลือกหัวข้อองค์ความรู้ของหน่วยงาน ประจำปีงบประมาณ พ.ศ. 2568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3361FBF-A3B2-2D3A-96CD-C69332E59C1F}"/>
              </a:ext>
            </a:extLst>
          </p:cNvPr>
          <p:cNvGrpSpPr/>
          <p:nvPr/>
        </p:nvGrpSpPr>
        <p:grpSpPr>
          <a:xfrm>
            <a:off x="9815084" y="4324172"/>
            <a:ext cx="2012295" cy="1800042"/>
            <a:chOff x="395536" y="1376189"/>
            <a:chExt cx="3286833" cy="349009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4DB9F22D-4C45-8640-9E7C-7222F03F28D3}"/>
                </a:ext>
              </a:extLst>
            </p:cNvPr>
            <p:cNvGrpSpPr/>
            <p:nvPr/>
          </p:nvGrpSpPr>
          <p:grpSpPr>
            <a:xfrm>
              <a:off x="395536" y="1376189"/>
              <a:ext cx="3286833" cy="3490091"/>
              <a:chOff x="4848046" y="3681671"/>
              <a:chExt cx="2758049" cy="2928608"/>
            </a:xfrm>
            <a:solidFill>
              <a:srgbClr val="797B4F"/>
            </a:solidFill>
          </p:grpSpPr>
          <p:sp>
            <p:nvSpPr>
              <p:cNvPr id="62" name="Rounded Rectangle 4">
                <a:extLst>
                  <a:ext uri="{FF2B5EF4-FFF2-40B4-BE49-F238E27FC236}">
                    <a16:creationId xmlns:a16="http://schemas.microsoft.com/office/drawing/2014/main" id="{7B94CA7D-FB80-ED3B-0FFE-06DDEB052838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3" name="Rounded Rectangle 5">
                <a:extLst>
                  <a:ext uri="{FF2B5EF4-FFF2-40B4-BE49-F238E27FC236}">
                    <a16:creationId xmlns:a16="http://schemas.microsoft.com/office/drawing/2014/main" id="{8FFA7514-B23D-941E-A479-920F4D2174F0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4" name="Rounded Rectangle 6">
                <a:extLst>
                  <a:ext uri="{FF2B5EF4-FFF2-40B4-BE49-F238E27FC236}">
                    <a16:creationId xmlns:a16="http://schemas.microsoft.com/office/drawing/2014/main" id="{F27B18F1-D3A0-7F55-6F42-1A8F3838936C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5" name="Rounded Rectangle 7">
                <a:extLst>
                  <a:ext uri="{FF2B5EF4-FFF2-40B4-BE49-F238E27FC236}">
                    <a16:creationId xmlns:a16="http://schemas.microsoft.com/office/drawing/2014/main" id="{2B67FCDD-CAE0-7CFF-F295-7515EB2D4D8F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6" name="Rounded Rectangle 8">
                <a:extLst>
                  <a:ext uri="{FF2B5EF4-FFF2-40B4-BE49-F238E27FC236}">
                    <a16:creationId xmlns:a16="http://schemas.microsoft.com/office/drawing/2014/main" id="{6CB8A4B9-8ABC-422F-532D-0B4DE87899AA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7" name="Rounded Rectangle 9">
                <a:extLst>
                  <a:ext uri="{FF2B5EF4-FFF2-40B4-BE49-F238E27FC236}">
                    <a16:creationId xmlns:a16="http://schemas.microsoft.com/office/drawing/2014/main" id="{9090A84B-A583-941E-DAB0-958699D6D0D3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Rounded Rectangle 10">
                <a:extLst>
                  <a:ext uri="{FF2B5EF4-FFF2-40B4-BE49-F238E27FC236}">
                    <a16:creationId xmlns:a16="http://schemas.microsoft.com/office/drawing/2014/main" id="{DB9FFA03-683A-E64E-30B4-19227266B6AF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Rounded Rectangle 11">
                <a:extLst>
                  <a:ext uri="{FF2B5EF4-FFF2-40B4-BE49-F238E27FC236}">
                    <a16:creationId xmlns:a16="http://schemas.microsoft.com/office/drawing/2014/main" id="{9C824BB8-2BD5-535C-6DE1-923BA0740C9A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EC74094-5549-52CA-2315-26081963E8FB}"/>
                </a:ext>
              </a:extLst>
            </p:cNvPr>
            <p:cNvGrpSpPr/>
            <p:nvPr/>
          </p:nvGrpSpPr>
          <p:grpSpPr>
            <a:xfrm>
              <a:off x="1195903" y="1998538"/>
              <a:ext cx="1670013" cy="2047118"/>
              <a:chOff x="1195903" y="1537915"/>
              <a:chExt cx="1670013" cy="2047118"/>
            </a:xfrm>
            <a:solidFill>
              <a:srgbClr val="797B4F"/>
            </a:solidFill>
          </p:grpSpPr>
          <p:sp>
            <p:nvSpPr>
              <p:cNvPr id="8" name="Oval 21">
                <a:extLst>
                  <a:ext uri="{FF2B5EF4-FFF2-40B4-BE49-F238E27FC236}">
                    <a16:creationId xmlns:a16="http://schemas.microsoft.com/office/drawing/2014/main" id="{69E7F2E4-C849-F073-8332-996546D41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1768048"/>
                <a:ext cx="264724" cy="26693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9" name="Oval 21">
                <a:extLst>
                  <a:ext uri="{FF2B5EF4-FFF2-40B4-BE49-F238E27FC236}">
                    <a16:creationId xmlns:a16="http://schemas.microsoft.com/office/drawing/2014/main" id="{205247AC-87A1-4D19-934B-D02016CDD0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64" y="190993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0" name="Oval 21">
                <a:extLst>
                  <a:ext uri="{FF2B5EF4-FFF2-40B4-BE49-F238E27FC236}">
                    <a16:creationId xmlns:a16="http://schemas.microsoft.com/office/drawing/2014/main" id="{B6A6C4E3-4413-F873-D3A6-52FFE8FA58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50853">
                <a:off x="1326433" y="2753031"/>
                <a:ext cx="173268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8FB5DD6A-528D-F645-ED24-7A19C8BAB6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8847">
                <a:off x="1195903" y="2266763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" name="Oval 21">
                <a:extLst>
                  <a:ext uri="{FF2B5EF4-FFF2-40B4-BE49-F238E27FC236}">
                    <a16:creationId xmlns:a16="http://schemas.microsoft.com/office/drawing/2014/main" id="{509D8B27-419C-BD34-DEAE-85FFC6879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22784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" name="Oval 21">
                <a:extLst>
                  <a:ext uri="{FF2B5EF4-FFF2-40B4-BE49-F238E27FC236}">
                    <a16:creationId xmlns:a16="http://schemas.microsoft.com/office/drawing/2014/main" id="{F4733BE8-3EB6-6D8E-3DFD-D8C2E6E7A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1800" y="2460930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60A243C6-BF80-7FFF-D256-E8ED1360D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5429" y="214321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47D4AB4F-9C3A-234F-65FC-E2723DB3CC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3757">
                <a:off x="1665484" y="3272892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B58CF15D-5F13-3A44-198F-352210D2AD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806">
                <a:off x="1656905" y="1674846"/>
                <a:ext cx="267508" cy="26974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F9CD4DC2-0517-95FB-3234-E53BBCE17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3017" y="1930545"/>
                <a:ext cx="424361" cy="42790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B19B66D3-03B0-A0C4-3815-220137B7AA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45186">
                <a:off x="1260512" y="1980363"/>
                <a:ext cx="333550" cy="33633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5D2DE3FB-F00A-7861-7240-F504497DF6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1766846" y="2371713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D24D0CCB-08EF-A7BF-6086-A969C456A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32245" y="1873583"/>
                <a:ext cx="591365" cy="59630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A5FC9311-07D9-81A7-9DAF-521A46A60E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80219" y="168050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0E74B8A-30D4-3F96-CF1E-486460860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03558">
                <a:off x="1468306" y="2867514"/>
                <a:ext cx="139314" cy="14047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3" name="Oval 21">
                <a:extLst>
                  <a:ext uri="{FF2B5EF4-FFF2-40B4-BE49-F238E27FC236}">
                    <a16:creationId xmlns:a16="http://schemas.microsoft.com/office/drawing/2014/main" id="{133FDF7D-AB9F-1ACE-D480-33D12B05C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605" y="2685223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626E1841-5733-5711-8BFE-E205D009B5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800405" y="2755645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3932B47F-1683-4059-B2AE-CC3BE83FF8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85792">
                <a:off x="1591521" y="2830231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9CDCEADC-DA70-D0D0-C95A-765430888D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6870" y="24308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6357BFEB-09F3-2FE0-1D20-476EF42ADD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1415">
                <a:off x="1961493" y="1831077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3FB8CBDF-B992-281B-8EEC-9BF7E5D196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487267" y="2639444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C0B3BB9E-900A-F636-F49C-0703F924C6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1171" y="236112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8876A4F1-3AB4-93AA-318F-25639580A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9336" y="22856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Oval 21">
                <a:extLst>
                  <a:ext uri="{FF2B5EF4-FFF2-40B4-BE49-F238E27FC236}">
                    <a16:creationId xmlns:a16="http://schemas.microsoft.com/office/drawing/2014/main" id="{20EB6E9D-2E46-8FA9-0E84-300D1ED37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59187">
                <a:off x="1875957" y="3147672"/>
                <a:ext cx="196820" cy="19846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F83486D1-4CC0-6255-2FBD-2835D6F11C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016649" y="3174821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24ED8F95-58E5-258D-2580-ED9185F60B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373855" y="2474192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5EDFD39E-BADE-8DE4-DEBD-909547E54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7966" y="2356564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Oval 21">
                <a:extLst>
                  <a:ext uri="{FF2B5EF4-FFF2-40B4-BE49-F238E27FC236}">
                    <a16:creationId xmlns:a16="http://schemas.microsoft.com/office/drawing/2014/main" id="{BFF67444-D8FA-8E36-2948-2CFC9A97F3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1720" y="2905247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Oval 21">
                <a:extLst>
                  <a:ext uri="{FF2B5EF4-FFF2-40B4-BE49-F238E27FC236}">
                    <a16:creationId xmlns:a16="http://schemas.microsoft.com/office/drawing/2014/main" id="{84E211E5-8493-B646-8345-9E7225B65A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1788" y="2312226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F8CF55DF-4763-FCDD-1B73-48470B9155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770483" y="2955490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8" name="Oval 21">
                <a:extLst>
                  <a:ext uri="{FF2B5EF4-FFF2-40B4-BE49-F238E27FC236}">
                    <a16:creationId xmlns:a16="http://schemas.microsoft.com/office/drawing/2014/main" id="{14207B76-D10A-7115-7156-9A9118FBB5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2115911" y="2614000"/>
                <a:ext cx="275390" cy="27769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769C4C80-7C2E-DB7A-24CC-65177DCE52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4293" y="289455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735E0292-E67A-D9CE-E479-5DE5D94D1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2479" y="246457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180BB41A-6E49-E7B1-BE2C-4C6C55BBCB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0435" y="28773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F706E7D5-928D-E581-4244-9C48AEC107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0241" y="30393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C8D9855E-0F0F-B465-DC67-84B8820C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493" y="348438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Oval 21">
                <a:extLst>
                  <a:ext uri="{FF2B5EF4-FFF2-40B4-BE49-F238E27FC236}">
                    <a16:creationId xmlns:a16="http://schemas.microsoft.com/office/drawing/2014/main" id="{1166014F-1DDE-140E-2467-C30FF1DA1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662" y="300355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Oval 21">
                <a:extLst>
                  <a:ext uri="{FF2B5EF4-FFF2-40B4-BE49-F238E27FC236}">
                    <a16:creationId xmlns:a16="http://schemas.microsoft.com/office/drawing/2014/main" id="{D8F092BA-073E-1D23-64FE-A11BA30672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8031" y="3057800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Oval 21">
                <a:extLst>
                  <a:ext uri="{FF2B5EF4-FFF2-40B4-BE49-F238E27FC236}">
                    <a16:creationId xmlns:a16="http://schemas.microsoft.com/office/drawing/2014/main" id="{9329F7B7-6390-30F3-1E73-BA32C72596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0222" y="316155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D1668306-3195-C2B2-9375-A6DAE13C25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060" y="2871624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Oval 21">
                <a:extLst>
                  <a:ext uri="{FF2B5EF4-FFF2-40B4-BE49-F238E27FC236}">
                    <a16:creationId xmlns:a16="http://schemas.microsoft.com/office/drawing/2014/main" id="{3A2E8B44-CD3C-6BA3-1707-078BF8D8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29001" y="311940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9" name="Oval 21">
                <a:extLst>
                  <a:ext uri="{FF2B5EF4-FFF2-40B4-BE49-F238E27FC236}">
                    <a16:creationId xmlns:a16="http://schemas.microsoft.com/office/drawing/2014/main" id="{F59B72D0-B249-6573-E6C6-84BB6FE75F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9480" y="251300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F0028A9A-E97E-621C-166C-9F1918E94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2300" y="24445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1" name="Oval 21">
                <a:extLst>
                  <a:ext uri="{FF2B5EF4-FFF2-40B4-BE49-F238E27FC236}">
                    <a16:creationId xmlns:a16="http://schemas.microsoft.com/office/drawing/2014/main" id="{8280E992-E1B7-53AC-C662-18748DA8D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364" y="250605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4E455B59-399B-F0A7-369D-EE18CF454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0432" y="279474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Oval 21">
                <a:extLst>
                  <a:ext uri="{FF2B5EF4-FFF2-40B4-BE49-F238E27FC236}">
                    <a16:creationId xmlns:a16="http://schemas.microsoft.com/office/drawing/2014/main" id="{C0A9E0FF-568C-F03D-2CAC-8FD854AF4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2196" y="3210761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Oval 21">
                <a:extLst>
                  <a:ext uri="{FF2B5EF4-FFF2-40B4-BE49-F238E27FC236}">
                    <a16:creationId xmlns:a16="http://schemas.microsoft.com/office/drawing/2014/main" id="{C511BCEC-A18E-8AEE-6E9F-154D2E90F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8211" y="160086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Oval 21">
                <a:extLst>
                  <a:ext uri="{FF2B5EF4-FFF2-40B4-BE49-F238E27FC236}">
                    <a16:creationId xmlns:a16="http://schemas.microsoft.com/office/drawing/2014/main" id="{CB00E1B5-825D-B212-4A40-943F2D17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5627" y="1537915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C21EBB1-5BFA-A42E-06E3-092B635BD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0246" y="175573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7" name="Oval 21">
                <a:extLst>
                  <a:ext uri="{FF2B5EF4-FFF2-40B4-BE49-F238E27FC236}">
                    <a16:creationId xmlns:a16="http://schemas.microsoft.com/office/drawing/2014/main" id="{0C023293-5C6D-4C4F-803D-867FB21C84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9089" y="1901516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Oval 21">
                <a:extLst>
                  <a:ext uri="{FF2B5EF4-FFF2-40B4-BE49-F238E27FC236}">
                    <a16:creationId xmlns:a16="http://schemas.microsoft.com/office/drawing/2014/main" id="{84F2F1BA-A48E-F7BA-9779-168A556E5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2856" y="169948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B1E61BF6-E144-F8DB-96CF-7B3BA2661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6404" y="1732638"/>
                <a:ext cx="152882" cy="15415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Oval 21">
                <a:extLst>
                  <a:ext uri="{FF2B5EF4-FFF2-40B4-BE49-F238E27FC236}">
                    <a16:creationId xmlns:a16="http://schemas.microsoft.com/office/drawing/2014/main" id="{96A46770-F9A1-CF48-49D5-51FAACE1E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9216" y="1600868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DE6E8D6D-FB3A-9EE0-1F96-73A23FB5BE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289" y="1954875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4" y="724247"/>
            <a:ext cx="10589765" cy="595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2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พิจารณาคัดเลือกหัวข้อองค์ความรู้ของหน่วยงาน ประจำปีงบประมาณ พ.ศ. 2568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3361FBF-A3B2-2D3A-96CD-C69332E59C1F}"/>
              </a:ext>
            </a:extLst>
          </p:cNvPr>
          <p:cNvGrpSpPr/>
          <p:nvPr/>
        </p:nvGrpSpPr>
        <p:grpSpPr>
          <a:xfrm>
            <a:off x="9815084" y="4324172"/>
            <a:ext cx="2012295" cy="1800042"/>
            <a:chOff x="395536" y="1376189"/>
            <a:chExt cx="3286833" cy="349009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4DB9F22D-4C45-8640-9E7C-7222F03F28D3}"/>
                </a:ext>
              </a:extLst>
            </p:cNvPr>
            <p:cNvGrpSpPr/>
            <p:nvPr/>
          </p:nvGrpSpPr>
          <p:grpSpPr>
            <a:xfrm>
              <a:off x="395536" y="1376189"/>
              <a:ext cx="3286833" cy="3490091"/>
              <a:chOff x="4848046" y="3681671"/>
              <a:chExt cx="2758049" cy="2928608"/>
            </a:xfrm>
            <a:solidFill>
              <a:srgbClr val="797B4F"/>
            </a:solidFill>
          </p:grpSpPr>
          <p:sp>
            <p:nvSpPr>
              <p:cNvPr id="62" name="Rounded Rectangle 4">
                <a:extLst>
                  <a:ext uri="{FF2B5EF4-FFF2-40B4-BE49-F238E27FC236}">
                    <a16:creationId xmlns:a16="http://schemas.microsoft.com/office/drawing/2014/main" id="{7B94CA7D-FB80-ED3B-0FFE-06DDEB052838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3" name="Rounded Rectangle 5">
                <a:extLst>
                  <a:ext uri="{FF2B5EF4-FFF2-40B4-BE49-F238E27FC236}">
                    <a16:creationId xmlns:a16="http://schemas.microsoft.com/office/drawing/2014/main" id="{8FFA7514-B23D-941E-A479-920F4D2174F0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4" name="Rounded Rectangle 6">
                <a:extLst>
                  <a:ext uri="{FF2B5EF4-FFF2-40B4-BE49-F238E27FC236}">
                    <a16:creationId xmlns:a16="http://schemas.microsoft.com/office/drawing/2014/main" id="{F27B18F1-D3A0-7F55-6F42-1A8F3838936C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5" name="Rounded Rectangle 7">
                <a:extLst>
                  <a:ext uri="{FF2B5EF4-FFF2-40B4-BE49-F238E27FC236}">
                    <a16:creationId xmlns:a16="http://schemas.microsoft.com/office/drawing/2014/main" id="{2B67FCDD-CAE0-7CFF-F295-7515EB2D4D8F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6" name="Rounded Rectangle 8">
                <a:extLst>
                  <a:ext uri="{FF2B5EF4-FFF2-40B4-BE49-F238E27FC236}">
                    <a16:creationId xmlns:a16="http://schemas.microsoft.com/office/drawing/2014/main" id="{6CB8A4B9-8ABC-422F-532D-0B4DE87899AA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7" name="Rounded Rectangle 9">
                <a:extLst>
                  <a:ext uri="{FF2B5EF4-FFF2-40B4-BE49-F238E27FC236}">
                    <a16:creationId xmlns:a16="http://schemas.microsoft.com/office/drawing/2014/main" id="{9090A84B-A583-941E-DAB0-958699D6D0D3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Rounded Rectangle 10">
                <a:extLst>
                  <a:ext uri="{FF2B5EF4-FFF2-40B4-BE49-F238E27FC236}">
                    <a16:creationId xmlns:a16="http://schemas.microsoft.com/office/drawing/2014/main" id="{DB9FFA03-683A-E64E-30B4-19227266B6AF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Rounded Rectangle 11">
                <a:extLst>
                  <a:ext uri="{FF2B5EF4-FFF2-40B4-BE49-F238E27FC236}">
                    <a16:creationId xmlns:a16="http://schemas.microsoft.com/office/drawing/2014/main" id="{9C824BB8-2BD5-535C-6DE1-923BA0740C9A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EC74094-5549-52CA-2315-26081963E8FB}"/>
                </a:ext>
              </a:extLst>
            </p:cNvPr>
            <p:cNvGrpSpPr/>
            <p:nvPr/>
          </p:nvGrpSpPr>
          <p:grpSpPr>
            <a:xfrm>
              <a:off x="1195903" y="1998538"/>
              <a:ext cx="1670013" cy="2047118"/>
              <a:chOff x="1195903" y="1537915"/>
              <a:chExt cx="1670013" cy="2047118"/>
            </a:xfrm>
            <a:solidFill>
              <a:srgbClr val="797B4F"/>
            </a:solidFill>
          </p:grpSpPr>
          <p:sp>
            <p:nvSpPr>
              <p:cNvPr id="8" name="Oval 21">
                <a:extLst>
                  <a:ext uri="{FF2B5EF4-FFF2-40B4-BE49-F238E27FC236}">
                    <a16:creationId xmlns:a16="http://schemas.microsoft.com/office/drawing/2014/main" id="{69E7F2E4-C849-F073-8332-996546D41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1768048"/>
                <a:ext cx="264724" cy="26693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9" name="Oval 21">
                <a:extLst>
                  <a:ext uri="{FF2B5EF4-FFF2-40B4-BE49-F238E27FC236}">
                    <a16:creationId xmlns:a16="http://schemas.microsoft.com/office/drawing/2014/main" id="{205247AC-87A1-4D19-934B-D02016CDD0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64" y="190993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0" name="Oval 21">
                <a:extLst>
                  <a:ext uri="{FF2B5EF4-FFF2-40B4-BE49-F238E27FC236}">
                    <a16:creationId xmlns:a16="http://schemas.microsoft.com/office/drawing/2014/main" id="{B6A6C4E3-4413-F873-D3A6-52FFE8FA58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50853">
                <a:off x="1326433" y="2753031"/>
                <a:ext cx="173268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8FB5DD6A-528D-F645-ED24-7A19C8BAB6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8847">
                <a:off x="1195903" y="2266763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" name="Oval 21">
                <a:extLst>
                  <a:ext uri="{FF2B5EF4-FFF2-40B4-BE49-F238E27FC236}">
                    <a16:creationId xmlns:a16="http://schemas.microsoft.com/office/drawing/2014/main" id="{509D8B27-419C-BD34-DEAE-85FFC6879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22784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" name="Oval 21">
                <a:extLst>
                  <a:ext uri="{FF2B5EF4-FFF2-40B4-BE49-F238E27FC236}">
                    <a16:creationId xmlns:a16="http://schemas.microsoft.com/office/drawing/2014/main" id="{F4733BE8-3EB6-6D8E-3DFD-D8C2E6E7A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1800" y="2460930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60A243C6-BF80-7FFF-D256-E8ED1360D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5429" y="214321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47D4AB4F-9C3A-234F-65FC-E2723DB3CC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3757">
                <a:off x="1665484" y="3272892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B58CF15D-5F13-3A44-198F-352210D2AD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806">
                <a:off x="1656905" y="1674846"/>
                <a:ext cx="267508" cy="26974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F9CD4DC2-0517-95FB-3234-E53BBCE17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3017" y="1930545"/>
                <a:ext cx="424361" cy="42790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B19B66D3-03B0-A0C4-3815-220137B7AA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45186">
                <a:off x="1260512" y="1980363"/>
                <a:ext cx="333550" cy="33633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5D2DE3FB-F00A-7861-7240-F504497DF6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1766846" y="2371713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D24D0CCB-08EF-A7BF-6086-A969C456A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32245" y="1873583"/>
                <a:ext cx="591365" cy="59630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A5FC9311-07D9-81A7-9DAF-521A46A60E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80219" y="168050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0E74B8A-30D4-3F96-CF1E-486460860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03558">
                <a:off x="1468306" y="2867514"/>
                <a:ext cx="139314" cy="14047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3" name="Oval 21">
                <a:extLst>
                  <a:ext uri="{FF2B5EF4-FFF2-40B4-BE49-F238E27FC236}">
                    <a16:creationId xmlns:a16="http://schemas.microsoft.com/office/drawing/2014/main" id="{133FDF7D-AB9F-1ACE-D480-33D12B05C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605" y="2685223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626E1841-5733-5711-8BFE-E205D009B5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800405" y="2755645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3932B47F-1683-4059-B2AE-CC3BE83FF8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85792">
                <a:off x="1591521" y="2830231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9CDCEADC-DA70-D0D0-C95A-765430888D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6870" y="24308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6357BFEB-09F3-2FE0-1D20-476EF42ADD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1415">
                <a:off x="1961493" y="1831077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3FB8CBDF-B992-281B-8EEC-9BF7E5D196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487267" y="2639444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C0B3BB9E-900A-F636-F49C-0703F924C6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1171" y="236112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8876A4F1-3AB4-93AA-318F-25639580A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9336" y="22856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Oval 21">
                <a:extLst>
                  <a:ext uri="{FF2B5EF4-FFF2-40B4-BE49-F238E27FC236}">
                    <a16:creationId xmlns:a16="http://schemas.microsoft.com/office/drawing/2014/main" id="{20EB6E9D-2E46-8FA9-0E84-300D1ED37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59187">
                <a:off x="1875957" y="3147672"/>
                <a:ext cx="196820" cy="19846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F83486D1-4CC0-6255-2FBD-2835D6F11C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016649" y="3174821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24ED8F95-58E5-258D-2580-ED9185F60B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373855" y="2474192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5EDFD39E-BADE-8DE4-DEBD-909547E54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7966" y="2356564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Oval 21">
                <a:extLst>
                  <a:ext uri="{FF2B5EF4-FFF2-40B4-BE49-F238E27FC236}">
                    <a16:creationId xmlns:a16="http://schemas.microsoft.com/office/drawing/2014/main" id="{BFF67444-D8FA-8E36-2948-2CFC9A97F3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1720" y="2905247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Oval 21">
                <a:extLst>
                  <a:ext uri="{FF2B5EF4-FFF2-40B4-BE49-F238E27FC236}">
                    <a16:creationId xmlns:a16="http://schemas.microsoft.com/office/drawing/2014/main" id="{84E211E5-8493-B646-8345-9E7225B65A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1788" y="2312226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F8CF55DF-4763-FCDD-1B73-48470B9155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770483" y="2955490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8" name="Oval 21">
                <a:extLst>
                  <a:ext uri="{FF2B5EF4-FFF2-40B4-BE49-F238E27FC236}">
                    <a16:creationId xmlns:a16="http://schemas.microsoft.com/office/drawing/2014/main" id="{14207B76-D10A-7115-7156-9A9118FBB5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2115911" y="2614000"/>
                <a:ext cx="275390" cy="27769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769C4C80-7C2E-DB7A-24CC-65177DCE52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4293" y="289455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735E0292-E67A-D9CE-E479-5DE5D94D1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2479" y="246457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180BB41A-6E49-E7B1-BE2C-4C6C55BBCB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0435" y="28773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F706E7D5-928D-E581-4244-9C48AEC107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0241" y="30393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C8D9855E-0F0F-B465-DC67-84B8820C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493" y="348438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Oval 21">
                <a:extLst>
                  <a:ext uri="{FF2B5EF4-FFF2-40B4-BE49-F238E27FC236}">
                    <a16:creationId xmlns:a16="http://schemas.microsoft.com/office/drawing/2014/main" id="{1166014F-1DDE-140E-2467-C30FF1DA1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662" y="300355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Oval 21">
                <a:extLst>
                  <a:ext uri="{FF2B5EF4-FFF2-40B4-BE49-F238E27FC236}">
                    <a16:creationId xmlns:a16="http://schemas.microsoft.com/office/drawing/2014/main" id="{D8F092BA-073E-1D23-64FE-A11BA30672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8031" y="3057800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Oval 21">
                <a:extLst>
                  <a:ext uri="{FF2B5EF4-FFF2-40B4-BE49-F238E27FC236}">
                    <a16:creationId xmlns:a16="http://schemas.microsoft.com/office/drawing/2014/main" id="{9329F7B7-6390-30F3-1E73-BA32C72596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0222" y="316155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D1668306-3195-C2B2-9375-A6DAE13C25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060" y="2871624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Oval 21">
                <a:extLst>
                  <a:ext uri="{FF2B5EF4-FFF2-40B4-BE49-F238E27FC236}">
                    <a16:creationId xmlns:a16="http://schemas.microsoft.com/office/drawing/2014/main" id="{3A2E8B44-CD3C-6BA3-1707-078BF8D8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29001" y="311940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9" name="Oval 21">
                <a:extLst>
                  <a:ext uri="{FF2B5EF4-FFF2-40B4-BE49-F238E27FC236}">
                    <a16:creationId xmlns:a16="http://schemas.microsoft.com/office/drawing/2014/main" id="{F59B72D0-B249-6573-E6C6-84BB6FE75F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9480" y="251300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F0028A9A-E97E-621C-166C-9F1918E94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2300" y="24445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1" name="Oval 21">
                <a:extLst>
                  <a:ext uri="{FF2B5EF4-FFF2-40B4-BE49-F238E27FC236}">
                    <a16:creationId xmlns:a16="http://schemas.microsoft.com/office/drawing/2014/main" id="{8280E992-E1B7-53AC-C662-18748DA8D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364" y="250605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4E455B59-399B-F0A7-369D-EE18CF454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0432" y="279474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Oval 21">
                <a:extLst>
                  <a:ext uri="{FF2B5EF4-FFF2-40B4-BE49-F238E27FC236}">
                    <a16:creationId xmlns:a16="http://schemas.microsoft.com/office/drawing/2014/main" id="{C0A9E0FF-568C-F03D-2CAC-8FD854AF4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2196" y="3210761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Oval 21">
                <a:extLst>
                  <a:ext uri="{FF2B5EF4-FFF2-40B4-BE49-F238E27FC236}">
                    <a16:creationId xmlns:a16="http://schemas.microsoft.com/office/drawing/2014/main" id="{C511BCEC-A18E-8AEE-6E9F-154D2E90F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8211" y="160086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Oval 21">
                <a:extLst>
                  <a:ext uri="{FF2B5EF4-FFF2-40B4-BE49-F238E27FC236}">
                    <a16:creationId xmlns:a16="http://schemas.microsoft.com/office/drawing/2014/main" id="{CB00E1B5-825D-B212-4A40-943F2D17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5627" y="1537915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C21EBB1-5BFA-A42E-06E3-092B635BD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0246" y="175573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7" name="Oval 21">
                <a:extLst>
                  <a:ext uri="{FF2B5EF4-FFF2-40B4-BE49-F238E27FC236}">
                    <a16:creationId xmlns:a16="http://schemas.microsoft.com/office/drawing/2014/main" id="{0C023293-5C6D-4C4F-803D-867FB21C84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9089" y="1901516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Oval 21">
                <a:extLst>
                  <a:ext uri="{FF2B5EF4-FFF2-40B4-BE49-F238E27FC236}">
                    <a16:creationId xmlns:a16="http://schemas.microsoft.com/office/drawing/2014/main" id="{84F2F1BA-A48E-F7BA-9779-168A556E5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2856" y="169948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B1E61BF6-E144-F8DB-96CF-7B3BA2661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6404" y="1732638"/>
                <a:ext cx="152882" cy="15415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Oval 21">
                <a:extLst>
                  <a:ext uri="{FF2B5EF4-FFF2-40B4-BE49-F238E27FC236}">
                    <a16:creationId xmlns:a16="http://schemas.microsoft.com/office/drawing/2014/main" id="{96A46770-F9A1-CF48-49D5-51FAACE1E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9216" y="1600868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DE6E8D6D-FB3A-9EE0-1F96-73A23FB5BE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289" y="1954875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</p:grpSp>
      <p:pic>
        <p:nvPicPr>
          <p:cNvPr id="70" name="รูปภาพ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1" y="131680"/>
            <a:ext cx="11912837" cy="6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275917"/>
              </p:ext>
            </p:extLst>
          </p:nvPr>
        </p:nvGraphicFramePr>
        <p:xfrm>
          <a:off x="153825" y="601430"/>
          <a:ext cx="11810288" cy="6109018"/>
        </p:xfrm>
        <a:graphic>
          <a:graphicData uri="http://schemas.openxmlformats.org/drawingml/2006/table">
            <a:tbl>
              <a:tblPr firstRow="1" bandRow="1"/>
              <a:tblGrid>
                <a:gridCol w="1700613">
                  <a:extLst>
                    <a:ext uri="{9D8B030D-6E8A-4147-A177-3AD203B41FA5}">
                      <a16:colId xmlns:a16="http://schemas.microsoft.com/office/drawing/2014/main" val="2835655875"/>
                    </a:ext>
                  </a:extLst>
                </a:gridCol>
                <a:gridCol w="2256089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4568962">
                  <a:extLst>
                    <a:ext uri="{9D8B030D-6E8A-4147-A177-3AD203B41FA5}">
                      <a16:colId xmlns:a16="http://schemas.microsoft.com/office/drawing/2014/main" val="2529260939"/>
                    </a:ext>
                  </a:extLst>
                </a:gridCol>
                <a:gridCol w="3284624">
                  <a:extLst>
                    <a:ext uri="{9D8B030D-6E8A-4147-A177-3AD203B41FA5}">
                      <a16:colId xmlns:a16="http://schemas.microsoft.com/office/drawing/2014/main" val="473482370"/>
                    </a:ext>
                  </a:extLst>
                </a:gridCol>
              </a:tblGrid>
              <a:tr h="2373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 </a:t>
                      </a:r>
                      <a:r>
                        <a:rPr lang="en-US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endParaRPr lang="th-TH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ที่มาของปัญหา</a:t>
                      </a:r>
                      <a:b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ผู้รับบริการ ผู้มีส่วนได้ส่วนเสีย </a:t>
                      </a:r>
                      <a:b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(สอดคล้อง </a:t>
                      </a:r>
                      <a:r>
                        <a:rPr lang="en-US" sz="14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EdPEx</a:t>
                      </a: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ข้อ 4.2 (ข))</a:t>
                      </a:r>
                      <a:endParaRPr lang="th-TH" sz="1400" b="1" dirty="0" smtClean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7265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งานบริหารทั่วไป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400" b="0" dirty="0" smtClean="0"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ระบบการดำเนินการจัดทำระเบียบวาระการประชุม และรายงานการประชุม มหาวิทยาลัยราชภัฏสกลนคร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ผู้ปฏิบัติงานด้านการประชุมยังขาดความเข้าใจในรูปแบบ</a:t>
                      </a:r>
                      <a:r>
                        <a:rPr lang="th-TH" sz="1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ทำระเบียบวาระการ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ประชุม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ผู้ปฏิบัติงานด้านการประชุมยังขาดทักษะในการวิเคราะห์บรรจุระเบียบวาระการประชุม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ผู้ปฏิบัติงานด้านการประชุม และผู้ที่สนใจ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งานบริหารบุคคลและนิติการ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ระบบติดตามการเข้าสู่ตำแหน่งที่สูงขึ้นสายสนับสนุนวิชการ มหาวิทยาลัยราชภัฏสกลนคร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การยื่นขอให้พิจารณาแต่งตั้งให้ดำรงตำแหน่งสูงขึ้น ตำแหน่งประเภทวิชาชีพเฉพาะหรือเชี่ยวชาญเฉพาะ กรณีปฏิบัติงานเฉพาะด้านหรือเฉพาะทาง ระดับชำนาญการ นั้น เมื่อผู้ยื่นขอรับพิจารณาไปแล้วต้องการตรวจสอบสถานะของตนเองว่าอยู่ในกระบวนการใด ต้องสอบถามข้อมูลจากเจ้าหน้าที่งานบริหารบุคคลและนิติการ ซึ่งเจ้าหน้าที่จะต้องตอบคำถามในลักษณะเดียวกัน หลายครั้ง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th-TH" sz="1400" kern="1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พนักงานในสถาบันอุดมศึกษา สังกัดมหาวิทยาลัยราชภัฏสกลนคร ที่ยื่นขอรับการประเมินเพื่อแต่งตั้งให้ดำรงตำแหน่งประเภทวิชาชีพเฉพาะหรือเชี่ยวชาญเฉพาะ ระดับชำนาญการ ชำนาญการพิเศษ</a:t>
                      </a:r>
                      <a:endParaRPr lang="en-US" sz="1400" kern="100" dirty="0" smtClean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เจ้าหน้าที่งานบริหารบุคคลและนิติการ สำนักงานอธิการบดี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145101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งานพัสดุ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กระบวนการพัฒนาแนวทางการสร้างข้อมูลหลักผู้ขายผ่านระบบออนไลน์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จ้าหน้าที่ขาดความรู้ความเข้าใจในการสร้างข้อมูลหลักผู้ขายที่ถูกต้องตามแนวปฏิบัติในการสร้างข้อมูลหลักผู้ขายในระบบบริหารการเงินการคลังภาครัฐแบบอิเล็กทรอนิกส์ใหม่ (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New GFMIS Thai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 ทำให้เกิดปัญหาในการเบิกจ่ายตรงให้กับผู้ประกอบการ ส่งผลกระทบต่อความน่าเชื่อถือในภาพรวมระดับมหาวิทยาลัย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เจ้าหน้าที่ด้านการพัสดุ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479937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6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งานอาคารสถานที่และยานพาหนะ</a:t>
                      </a:r>
                      <a:endParaRPr lang="th-TH" sz="16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ระเบียบแนวทางการใช้ระบบจองรถยนต์ส่วนกลาง </a:t>
                      </a:r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ราชภัฏสกลนคร (</a:t>
                      </a:r>
                      <a:r>
                        <a:rPr lang="en-US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Car Booking</a:t>
                      </a:r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ในกรณีที่มีการซ่อมบำรุงรถยนต์บางครั้งต้องใช้เวลาหลายวัน จึงต้องพักรถยนต์เพื่อดำเนินการซ่อมแซม เนื่องจากรถยนต์ส่วนใหญ่มีอายุการใช้งานมากกว่า 10 ปี ทำให้อะไหล่เริ่มชำรุด เสื่อมสภาพ </a:t>
                      </a:r>
                      <a:endParaRPr lang="en-US" sz="14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จำนวนการขอใช้บริการรถยนต์มหาวิทยาลัยเพิ่มมากขึ้น ทำให้รถยนต์มีไม่เพียงพอต่อความต้องการใช้ของบุคลากรมหาวิทยาลัย</a:t>
                      </a:r>
                      <a:endParaRPr lang="en-US" sz="14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กรณีที่เป็นรถบัสปรับอากาศที่ต้องเดินทางไปราชการเป็นระยะทางไกลและใช้เวลาหลายวัน ต้องมอบหมายให้พนักงานขับรถไปราชการ 2 คน จึงทำให้รถยนต์อีกคันในระบบว่าง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ผู้บริหาร อาจารย์ บุคลากร และนักศึกษาภายในมหาวิทยาลัยราชภัฏสกลนคร</a:t>
                      </a:r>
                      <a:endParaRPr lang="en-US" sz="14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2. หน่วยงานราชการภายนอกที่ทำหนังสือขอความอนุเคราะห์กับมหาวิทยาลัยราชภัฏสกลนคร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29222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งานคลัง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แนวปฏิบัติค่าใช้จ่ายในการเดินทางไปราชการ</a:t>
                      </a:r>
                      <a:br>
                        <a:rPr lang="th-TH" sz="14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และการฝึกอบรม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ผู้ปฏิบัติงานของส่วนราชการยังมีความรู้ความเข้าใจคลาดเคลื่อนเกี่ยวกับระเบียบหรือข้อ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กฎหมาย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ระเบียบหรือข้อกฎหมายมีการเปลี่ยนแปลงตลอดเวลา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ผู้ปฏิบัติงานด้านการ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เบิกจ่าย</a:t>
                      </a: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ผู้ดำเนินการหรือผู้จัด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บุคลากรมหาวิทยาลัย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86947"/>
                  </a:ext>
                </a:extLst>
              </a:tr>
              <a:tr h="4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หน่วยตรวจสอบภายใน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u="none" dirty="0" err="1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0" u="none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วางระบบควบคุมภายในของสำนักงานอธิการบดี</a:t>
                      </a:r>
                      <a:endParaRPr lang="th-TH" sz="1400" b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52592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53825" y="0"/>
            <a:ext cx="1181028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กองกลาง สำนักงานอธิการบดี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495784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1</Template>
  <TotalTime>9218</TotalTime>
  <Words>1756</Words>
  <Application>Microsoft Office PowerPoint</Application>
  <PresentationFormat>แบบจอกว้าง</PresentationFormat>
  <Paragraphs>205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24" baseType="lpstr">
      <vt:lpstr>Arial</vt:lpstr>
      <vt:lpstr>Times New Roman</vt:lpstr>
      <vt:lpstr>TH SarabunIT๙</vt:lpstr>
      <vt:lpstr>Arial Unicode MS</vt:lpstr>
      <vt:lpstr>Calibri Light</vt:lpstr>
      <vt:lpstr>Calibri</vt:lpstr>
      <vt:lpstr>Cordia New</vt:lpstr>
      <vt:lpstr>Angsana New</vt:lpstr>
      <vt:lpstr>맑은 고딕</vt:lpstr>
      <vt:lpstr>TH SarabunPSK</vt:lpstr>
      <vt:lpstr>ธีมของ Office</vt:lpstr>
      <vt:lpstr>Contents Slide Master</vt:lpstr>
      <vt:lpstr>1_Contents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Chanokyada</cp:lastModifiedBy>
  <cp:revision>1066</cp:revision>
  <cp:lastPrinted>2024-02-16T02:58:56Z</cp:lastPrinted>
  <dcterms:created xsi:type="dcterms:W3CDTF">2019-08-19T02:28:03Z</dcterms:created>
  <dcterms:modified xsi:type="dcterms:W3CDTF">2025-03-25T07:29:54Z</dcterms:modified>
</cp:coreProperties>
</file>