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5"/>
  </p:notesMasterIdLst>
  <p:sldIdLst>
    <p:sldId id="268" r:id="rId4"/>
  </p:sldIdLst>
  <p:sldSz cx="6858000" cy="9906000" type="A4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EB8"/>
    <a:srgbClr val="FFFFCC"/>
    <a:srgbClr val="00487E"/>
    <a:srgbClr val="FF99FF"/>
    <a:srgbClr val="5BCFC5"/>
    <a:srgbClr val="0066CB"/>
    <a:srgbClr val="D5F1F3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03/10/67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0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06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60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4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40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9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8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11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00848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37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8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484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0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2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58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6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46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71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9744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03/10/67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1448;p33">
            <a:extLst>
              <a:ext uri="{FF2B5EF4-FFF2-40B4-BE49-F238E27FC236}">
                <a16:creationId xmlns:a16="http://schemas.microsoft.com/office/drawing/2014/main" id="{859A3804-CAA0-0CCC-C71E-47DD4C4EFA48}"/>
              </a:ext>
            </a:extLst>
          </p:cNvPr>
          <p:cNvSpPr/>
          <p:nvPr/>
        </p:nvSpPr>
        <p:spPr>
          <a:xfrm>
            <a:off x="184106" y="4809877"/>
            <a:ext cx="2233406" cy="227974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7" y="60671"/>
            <a:ext cx="718682" cy="848045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27445E2-3660-4995-AEAE-2DB7B64A785A}"/>
              </a:ext>
            </a:extLst>
          </p:cNvPr>
          <p:cNvSpPr txBox="1"/>
          <p:nvPr/>
        </p:nvSpPr>
        <p:spPr>
          <a:xfrm>
            <a:off x="-46523" y="-35241"/>
            <a:ext cx="6884992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รายงานผลการดำเนินงานตามแผนการจัดการความรู้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(KM)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</a:t>
            </a:r>
            <a:r>
              <a:rPr lang="th-T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เรื่อง......................................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4025686" y="4715194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lang="th-TH" sz="1600" b="1" kern="0" dirty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ประโยชน์ที่ได้รับ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3" name="Google Shape;1448;p33">
            <a:extLst>
              <a:ext uri="{FF2B5EF4-FFF2-40B4-BE49-F238E27FC236}">
                <a16:creationId xmlns:a16="http://schemas.microsoft.com/office/drawing/2014/main" id="{15270671-B2E2-9A34-B34A-CC9D530AE5E5}"/>
              </a:ext>
            </a:extLst>
          </p:cNvPr>
          <p:cNvSpPr/>
          <p:nvPr/>
        </p:nvSpPr>
        <p:spPr>
          <a:xfrm>
            <a:off x="112870" y="980307"/>
            <a:ext cx="3581733" cy="685799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463;p21">
            <a:extLst>
              <a:ext uri="{FF2B5EF4-FFF2-40B4-BE49-F238E27FC236}">
                <a16:creationId xmlns:a16="http://schemas.microsoft.com/office/drawing/2014/main" id="{0C834A09-F133-C9F8-EC1E-6FE8F33DAA73}"/>
              </a:ext>
            </a:extLst>
          </p:cNvPr>
          <p:cNvSpPr/>
          <p:nvPr/>
        </p:nvSpPr>
        <p:spPr>
          <a:xfrm>
            <a:off x="92523" y="942512"/>
            <a:ext cx="1364883" cy="462200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0066CB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1. ความเป็นมา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grpSp>
        <p:nvGrpSpPr>
          <p:cNvPr id="46" name="กลุ่ม 45">
            <a:extLst>
              <a:ext uri="{FF2B5EF4-FFF2-40B4-BE49-F238E27FC236}">
                <a16:creationId xmlns:a16="http://schemas.microsoft.com/office/drawing/2014/main" id="{6BA880CB-E2DD-1DB5-00A0-90D2BEF056F5}"/>
              </a:ext>
            </a:extLst>
          </p:cNvPr>
          <p:cNvGrpSpPr/>
          <p:nvPr/>
        </p:nvGrpSpPr>
        <p:grpSpPr>
          <a:xfrm>
            <a:off x="2011204" y="4799118"/>
            <a:ext cx="2149520" cy="2258268"/>
            <a:chOff x="-4808377" y="-591197"/>
            <a:chExt cx="3351292" cy="2258268"/>
          </a:xfrm>
        </p:grpSpPr>
        <p:sp>
          <p:nvSpPr>
            <p:cNvPr id="7" name="Google Shape;1448;p33">
              <a:extLst>
                <a:ext uri="{FF2B5EF4-FFF2-40B4-BE49-F238E27FC236}">
                  <a16:creationId xmlns:a16="http://schemas.microsoft.com/office/drawing/2014/main" id="{DA126E9E-111D-37D1-14EE-7A8AA273BE2C}"/>
                </a:ext>
              </a:extLst>
            </p:cNvPr>
            <p:cNvSpPr/>
            <p:nvPr/>
          </p:nvSpPr>
          <p:spPr>
            <a:xfrm>
              <a:off x="-4750933" y="-591197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463;p21">
              <a:extLst>
                <a:ext uri="{FF2B5EF4-FFF2-40B4-BE49-F238E27FC236}">
                  <a16:creationId xmlns:a16="http://schemas.microsoft.com/office/drawing/2014/main" id="{6EECC56F-A451-C5E6-ECDB-091CFE4F20C7}"/>
                </a:ext>
              </a:extLst>
            </p:cNvPr>
            <p:cNvSpPr/>
            <p:nvPr/>
          </p:nvSpPr>
          <p:spPr>
            <a:xfrm>
              <a:off x="-4770303" y="-579401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2.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302" name="Google Shape;1448;p33">
              <a:extLst>
                <a:ext uri="{FF2B5EF4-FFF2-40B4-BE49-F238E27FC236}">
                  <a16:creationId xmlns:a16="http://schemas.microsoft.com/office/drawing/2014/main" id="{410C469C-B261-D8E9-FB5F-F5B681573E32}"/>
                </a:ext>
              </a:extLst>
            </p:cNvPr>
            <p:cNvSpPr/>
            <p:nvPr/>
          </p:nvSpPr>
          <p:spPr>
            <a:xfrm>
              <a:off x="-4789007" y="552153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3" name="Google Shape;463;p21">
              <a:extLst>
                <a:ext uri="{FF2B5EF4-FFF2-40B4-BE49-F238E27FC236}">
                  <a16:creationId xmlns:a16="http://schemas.microsoft.com/office/drawing/2014/main" id="{08AF3A56-ACCF-5D64-8D5E-10AA5ABB3E8D}"/>
                </a:ext>
              </a:extLst>
            </p:cNvPr>
            <p:cNvSpPr/>
            <p:nvPr/>
          </p:nvSpPr>
          <p:spPr>
            <a:xfrm>
              <a:off x="-4808377" y="563949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th-TH" sz="16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3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. </a:t>
              </a: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ผลลัพธ์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</p:grpSp>
      <p:sp>
        <p:nvSpPr>
          <p:cNvPr id="275" name="Google Shape;463;p21">
            <a:extLst>
              <a:ext uri="{FF2B5EF4-FFF2-40B4-BE49-F238E27FC236}">
                <a16:creationId xmlns:a16="http://schemas.microsoft.com/office/drawing/2014/main" id="{5EE26B82-CEE3-0C41-0749-84B3A3EC99B5}"/>
              </a:ext>
            </a:extLst>
          </p:cNvPr>
          <p:cNvSpPr/>
          <p:nvPr/>
        </p:nvSpPr>
        <p:spPr>
          <a:xfrm>
            <a:off x="170723" y="4727277"/>
            <a:ext cx="1864902" cy="545776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4. ปัจจัยแห่งความสำเร็จ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950F935C-926C-14D9-BC24-B854436CE39F}"/>
              </a:ext>
            </a:extLst>
          </p:cNvPr>
          <p:cNvSpPr txBox="1"/>
          <p:nvPr/>
        </p:nvSpPr>
        <p:spPr>
          <a:xfrm rot="16200000">
            <a:off x="-207832" y="2573830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1.กำหนดองค์ความรู้</a:t>
            </a: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3456BA0D-4AF6-D724-CD26-03114FFC980E}"/>
              </a:ext>
            </a:extLst>
          </p:cNvPr>
          <p:cNvSpPr txBox="1"/>
          <p:nvPr/>
        </p:nvSpPr>
        <p:spPr>
          <a:xfrm rot="16200000">
            <a:off x="958304" y="2242035"/>
            <a:ext cx="10934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เสาะแสวงหาความรู้</a:t>
            </a: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B27AA98C-F611-A9E6-6E3F-8C10A314BC6D}"/>
              </a:ext>
            </a:extLst>
          </p:cNvPr>
          <p:cNvSpPr txBox="1"/>
          <p:nvPr/>
        </p:nvSpPr>
        <p:spPr>
          <a:xfrm rot="16200000">
            <a:off x="3849564" y="2178322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5.นำประสบการณ์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สกัดออกมาเป็นขุมความรู้ </a:t>
            </a: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72381B4D-4F43-E9CD-E745-0338BAD7D7D5}"/>
              </a:ext>
            </a:extLst>
          </p:cNvPr>
          <p:cNvSpPr txBox="1"/>
          <p:nvPr/>
        </p:nvSpPr>
        <p:spPr>
          <a:xfrm rot="16200000">
            <a:off x="1729141" y="2378443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ปรับปรุง ดัดแปลง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ให้เหมาะสม</a:t>
            </a: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26314958-9720-1AFD-809A-586FC6CEDE01}"/>
              </a:ext>
            </a:extLst>
          </p:cNvPr>
          <p:cNvSpPr txBox="1"/>
          <p:nvPr/>
        </p:nvSpPr>
        <p:spPr>
          <a:xfrm rot="16200000">
            <a:off x="2847518" y="2400107"/>
            <a:ext cx="1410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นำความรู้ มาปรับใช้ในการปฏิบัติงานจริง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89D51046-AD26-F553-A26B-005D94A57BFA}"/>
              </a:ext>
            </a:extLst>
          </p:cNvPr>
          <p:cNvSpPr txBox="1"/>
          <p:nvPr/>
        </p:nvSpPr>
        <p:spPr>
          <a:xfrm rot="16200000">
            <a:off x="4909747" y="2428052"/>
            <a:ext cx="1862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เผยแพร่เป็นลายลักษณ์อักษร</a:t>
            </a:r>
          </a:p>
        </p:txBody>
      </p:sp>
      <p:grpSp>
        <p:nvGrpSpPr>
          <p:cNvPr id="14" name="Google Shape;382;p17">
            <a:extLst>
              <a:ext uri="{FF2B5EF4-FFF2-40B4-BE49-F238E27FC236}">
                <a16:creationId xmlns:a16="http://schemas.microsoft.com/office/drawing/2014/main" id="{316AB8CB-A320-E413-6377-2442F36FECA9}"/>
              </a:ext>
            </a:extLst>
          </p:cNvPr>
          <p:cNvGrpSpPr/>
          <p:nvPr/>
        </p:nvGrpSpPr>
        <p:grpSpPr>
          <a:xfrm>
            <a:off x="5762598" y="4390924"/>
            <a:ext cx="647288" cy="730841"/>
            <a:chOff x="5393019" y="2154302"/>
            <a:chExt cx="533976" cy="605175"/>
          </a:xfrm>
        </p:grpSpPr>
        <p:sp>
          <p:nvSpPr>
            <p:cNvPr id="15" name="Google Shape;383;p17">
              <a:extLst>
                <a:ext uri="{FF2B5EF4-FFF2-40B4-BE49-F238E27FC236}">
                  <a16:creationId xmlns:a16="http://schemas.microsoft.com/office/drawing/2014/main" id="{D7218CA3-878A-74C6-7270-502F7EEA316A}"/>
                </a:ext>
              </a:extLst>
            </p:cNvPr>
            <p:cNvSpPr/>
            <p:nvPr/>
          </p:nvSpPr>
          <p:spPr>
            <a:xfrm>
              <a:off x="5583204" y="2449246"/>
              <a:ext cx="35616" cy="310231"/>
            </a:xfrm>
            <a:custGeom>
              <a:avLst/>
              <a:gdLst/>
              <a:ahLst/>
              <a:cxnLst/>
              <a:rect l="l" t="t" r="r" b="b"/>
              <a:pathLst>
                <a:path w="1109" h="9660" extrusionOk="0">
                  <a:moveTo>
                    <a:pt x="539" y="1"/>
                  </a:moveTo>
                  <a:cubicBezTo>
                    <a:pt x="254" y="1"/>
                    <a:pt x="0" y="222"/>
                    <a:pt x="0" y="539"/>
                  </a:cubicBezTo>
                  <a:lnTo>
                    <a:pt x="0" y="9121"/>
                  </a:lnTo>
                  <a:cubicBezTo>
                    <a:pt x="0" y="9438"/>
                    <a:pt x="254" y="9660"/>
                    <a:pt x="539" y="9660"/>
                  </a:cubicBezTo>
                  <a:cubicBezTo>
                    <a:pt x="855" y="9660"/>
                    <a:pt x="1109" y="9438"/>
                    <a:pt x="1109" y="9121"/>
                  </a:cubicBezTo>
                  <a:lnTo>
                    <a:pt x="1109" y="539"/>
                  </a:lnTo>
                  <a:cubicBezTo>
                    <a:pt x="1109" y="222"/>
                    <a:pt x="855" y="1"/>
                    <a:pt x="539" y="1"/>
                  </a:cubicBezTo>
                  <a:close/>
                </a:path>
              </a:pathLst>
            </a:custGeom>
            <a:solidFill>
              <a:srgbClr val="4C4B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4;p17">
              <a:extLst>
                <a:ext uri="{FF2B5EF4-FFF2-40B4-BE49-F238E27FC236}">
                  <a16:creationId xmlns:a16="http://schemas.microsoft.com/office/drawing/2014/main" id="{669707A0-C6E1-AD9D-FECF-5224C170CCE7}"/>
                </a:ext>
              </a:extLst>
            </p:cNvPr>
            <p:cNvSpPr/>
            <p:nvPr/>
          </p:nvSpPr>
          <p:spPr>
            <a:xfrm>
              <a:off x="5426579" y="2432996"/>
              <a:ext cx="348865" cy="304097"/>
            </a:xfrm>
            <a:custGeom>
              <a:avLst/>
              <a:gdLst/>
              <a:ahLst/>
              <a:cxnLst/>
              <a:rect l="l" t="t" r="r" b="b"/>
              <a:pathLst>
                <a:path w="10863" h="9469" extrusionOk="0">
                  <a:moveTo>
                    <a:pt x="5447" y="0"/>
                  </a:moveTo>
                  <a:lnTo>
                    <a:pt x="159" y="8646"/>
                  </a:lnTo>
                  <a:cubicBezTo>
                    <a:pt x="0" y="8899"/>
                    <a:pt x="95" y="9216"/>
                    <a:pt x="349" y="9374"/>
                  </a:cubicBezTo>
                  <a:cubicBezTo>
                    <a:pt x="444" y="9437"/>
                    <a:pt x="539" y="9469"/>
                    <a:pt x="634" y="9469"/>
                  </a:cubicBezTo>
                  <a:cubicBezTo>
                    <a:pt x="824" y="9469"/>
                    <a:pt x="982" y="9374"/>
                    <a:pt x="1109" y="9184"/>
                  </a:cubicBezTo>
                  <a:lnTo>
                    <a:pt x="5447" y="2090"/>
                  </a:lnTo>
                  <a:lnTo>
                    <a:pt x="9786" y="9184"/>
                  </a:lnTo>
                  <a:cubicBezTo>
                    <a:pt x="9867" y="9367"/>
                    <a:pt x="10040" y="9459"/>
                    <a:pt x="10221" y="9459"/>
                  </a:cubicBezTo>
                  <a:cubicBezTo>
                    <a:pt x="10321" y="9459"/>
                    <a:pt x="10424" y="9431"/>
                    <a:pt x="10514" y="9374"/>
                  </a:cubicBezTo>
                  <a:cubicBezTo>
                    <a:pt x="10768" y="9216"/>
                    <a:pt x="10863" y="8899"/>
                    <a:pt x="10704" y="8646"/>
                  </a:cubicBezTo>
                  <a:lnTo>
                    <a:pt x="5447" y="0"/>
                  </a:lnTo>
                  <a:close/>
                </a:path>
              </a:pathLst>
            </a:custGeom>
            <a:solidFill>
              <a:srgbClr val="252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85;p17">
              <a:extLst>
                <a:ext uri="{FF2B5EF4-FFF2-40B4-BE49-F238E27FC236}">
                  <a16:creationId xmlns:a16="http://schemas.microsoft.com/office/drawing/2014/main" id="{E2E9B768-90E6-2FC0-9015-5A8BA06FA118}"/>
                </a:ext>
              </a:extLst>
            </p:cNvPr>
            <p:cNvSpPr/>
            <p:nvPr/>
          </p:nvSpPr>
          <p:spPr>
            <a:xfrm>
              <a:off x="5393019" y="2258034"/>
              <a:ext cx="415986" cy="416018"/>
            </a:xfrm>
            <a:custGeom>
              <a:avLst/>
              <a:gdLst/>
              <a:ahLst/>
              <a:cxnLst/>
              <a:rect l="l" t="t" r="r" b="b"/>
              <a:pathLst>
                <a:path w="12953" h="12954" extrusionOk="0">
                  <a:moveTo>
                    <a:pt x="6461" y="1"/>
                  </a:moveTo>
                  <a:cubicBezTo>
                    <a:pt x="3674" y="1"/>
                    <a:pt x="1299" y="1774"/>
                    <a:pt x="380" y="4245"/>
                  </a:cubicBezTo>
                  <a:cubicBezTo>
                    <a:pt x="127" y="4941"/>
                    <a:pt x="0" y="5701"/>
                    <a:pt x="0" y="6493"/>
                  </a:cubicBezTo>
                  <a:cubicBezTo>
                    <a:pt x="0" y="10072"/>
                    <a:pt x="2882" y="12954"/>
                    <a:pt x="6461" y="12954"/>
                  </a:cubicBezTo>
                  <a:cubicBezTo>
                    <a:pt x="10039" y="12954"/>
                    <a:pt x="12953" y="10072"/>
                    <a:pt x="12953" y="6493"/>
                  </a:cubicBezTo>
                  <a:cubicBezTo>
                    <a:pt x="12953" y="5670"/>
                    <a:pt x="12794" y="4878"/>
                    <a:pt x="12509" y="4150"/>
                  </a:cubicBezTo>
                  <a:cubicBezTo>
                    <a:pt x="11559" y="1711"/>
                    <a:pt x="9216" y="1"/>
                    <a:pt x="6461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86;p17">
              <a:extLst>
                <a:ext uri="{FF2B5EF4-FFF2-40B4-BE49-F238E27FC236}">
                  <a16:creationId xmlns:a16="http://schemas.microsoft.com/office/drawing/2014/main" id="{542989C4-42C8-92AC-5A65-ADF0C5E63D49}"/>
                </a:ext>
              </a:extLst>
            </p:cNvPr>
            <p:cNvSpPr/>
            <p:nvPr/>
          </p:nvSpPr>
          <p:spPr>
            <a:xfrm>
              <a:off x="5467237" y="2333311"/>
              <a:ext cx="266522" cy="266490"/>
            </a:xfrm>
            <a:custGeom>
              <a:avLst/>
              <a:gdLst/>
              <a:ahLst/>
              <a:cxnLst/>
              <a:rect l="l" t="t" r="r" b="b"/>
              <a:pathLst>
                <a:path w="8299" h="8298" extrusionOk="0">
                  <a:moveTo>
                    <a:pt x="4150" y="0"/>
                  </a:moveTo>
                  <a:cubicBezTo>
                    <a:pt x="1869" y="0"/>
                    <a:pt x="1" y="1837"/>
                    <a:pt x="1" y="4149"/>
                  </a:cubicBezTo>
                  <a:cubicBezTo>
                    <a:pt x="1" y="6429"/>
                    <a:pt x="1869" y="8298"/>
                    <a:pt x="4150" y="8298"/>
                  </a:cubicBezTo>
                  <a:cubicBezTo>
                    <a:pt x="6461" y="8298"/>
                    <a:pt x="8298" y="6429"/>
                    <a:pt x="8298" y="4149"/>
                  </a:cubicBezTo>
                  <a:cubicBezTo>
                    <a:pt x="8298" y="1837"/>
                    <a:pt x="6461" y="0"/>
                    <a:pt x="4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87;p17">
              <a:extLst>
                <a:ext uri="{FF2B5EF4-FFF2-40B4-BE49-F238E27FC236}">
                  <a16:creationId xmlns:a16="http://schemas.microsoft.com/office/drawing/2014/main" id="{BDA60200-CFDC-CAF1-08E9-430DFE244C24}"/>
                </a:ext>
              </a:extLst>
            </p:cNvPr>
            <p:cNvSpPr/>
            <p:nvPr/>
          </p:nvSpPr>
          <p:spPr>
            <a:xfrm>
              <a:off x="5544538" y="2409584"/>
              <a:ext cx="112948" cy="112916"/>
            </a:xfrm>
            <a:custGeom>
              <a:avLst/>
              <a:gdLst/>
              <a:ahLst/>
              <a:cxnLst/>
              <a:rect l="l" t="t" r="r" b="b"/>
              <a:pathLst>
                <a:path w="3517" h="3516" extrusionOk="0">
                  <a:moveTo>
                    <a:pt x="1743" y="1"/>
                  </a:moveTo>
                  <a:cubicBezTo>
                    <a:pt x="793" y="1"/>
                    <a:pt x="1" y="792"/>
                    <a:pt x="1" y="1774"/>
                  </a:cubicBezTo>
                  <a:cubicBezTo>
                    <a:pt x="1" y="2724"/>
                    <a:pt x="793" y="3516"/>
                    <a:pt x="1743" y="3516"/>
                  </a:cubicBezTo>
                  <a:cubicBezTo>
                    <a:pt x="2724" y="3516"/>
                    <a:pt x="3516" y="2756"/>
                    <a:pt x="3516" y="1774"/>
                  </a:cubicBezTo>
                  <a:cubicBezTo>
                    <a:pt x="3516" y="792"/>
                    <a:pt x="2724" y="1"/>
                    <a:pt x="1743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88;p17">
              <a:extLst>
                <a:ext uri="{FF2B5EF4-FFF2-40B4-BE49-F238E27FC236}">
                  <a16:creationId xmlns:a16="http://schemas.microsoft.com/office/drawing/2014/main" id="{B2E78023-87BD-0E80-A70B-E7E6371B6D0E}"/>
                </a:ext>
              </a:extLst>
            </p:cNvPr>
            <p:cNvSpPr/>
            <p:nvPr/>
          </p:nvSpPr>
          <p:spPr>
            <a:xfrm>
              <a:off x="5769311" y="2154302"/>
              <a:ext cx="157685" cy="152386"/>
            </a:xfrm>
            <a:custGeom>
              <a:avLst/>
              <a:gdLst/>
              <a:ahLst/>
              <a:cxnLst/>
              <a:rect l="l" t="t" r="r" b="b"/>
              <a:pathLst>
                <a:path w="4910" h="4745" extrusionOk="0">
                  <a:moveTo>
                    <a:pt x="2140" y="1"/>
                  </a:moveTo>
                  <a:cubicBezTo>
                    <a:pt x="2052" y="1"/>
                    <a:pt x="1966" y="30"/>
                    <a:pt x="1901" y="96"/>
                  </a:cubicBezTo>
                  <a:lnTo>
                    <a:pt x="159" y="1806"/>
                  </a:lnTo>
                  <a:cubicBezTo>
                    <a:pt x="64" y="1933"/>
                    <a:pt x="1" y="2123"/>
                    <a:pt x="32" y="2313"/>
                  </a:cubicBezTo>
                  <a:lnTo>
                    <a:pt x="381" y="4371"/>
                  </a:lnTo>
                  <a:lnTo>
                    <a:pt x="2439" y="4719"/>
                  </a:lnTo>
                  <a:cubicBezTo>
                    <a:pt x="2499" y="4736"/>
                    <a:pt x="2553" y="4744"/>
                    <a:pt x="2604" y="4744"/>
                  </a:cubicBezTo>
                  <a:cubicBezTo>
                    <a:pt x="2743" y="4744"/>
                    <a:pt x="2853" y="4685"/>
                    <a:pt x="2946" y="4593"/>
                  </a:cubicBezTo>
                  <a:lnTo>
                    <a:pt x="4688" y="2851"/>
                  </a:lnTo>
                  <a:cubicBezTo>
                    <a:pt x="4909" y="2661"/>
                    <a:pt x="4688" y="2218"/>
                    <a:pt x="4339" y="2154"/>
                  </a:cubicBezTo>
                  <a:lnTo>
                    <a:pt x="2851" y="1901"/>
                  </a:lnTo>
                  <a:lnTo>
                    <a:pt x="2598" y="412"/>
                  </a:lnTo>
                  <a:cubicBezTo>
                    <a:pt x="2575" y="167"/>
                    <a:pt x="2349" y="1"/>
                    <a:pt x="2140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89;p17">
              <a:extLst>
                <a:ext uri="{FF2B5EF4-FFF2-40B4-BE49-F238E27FC236}">
                  <a16:creationId xmlns:a16="http://schemas.microsoft.com/office/drawing/2014/main" id="{1D4ED351-9C7C-475C-66AF-8B495B910995}"/>
                </a:ext>
              </a:extLst>
            </p:cNvPr>
            <p:cNvSpPr/>
            <p:nvPr/>
          </p:nvSpPr>
          <p:spPr>
            <a:xfrm>
              <a:off x="5598459" y="2261855"/>
              <a:ext cx="218703" cy="215909"/>
            </a:xfrm>
            <a:custGeom>
              <a:avLst/>
              <a:gdLst/>
              <a:ahLst/>
              <a:cxnLst/>
              <a:rect l="l" t="t" r="r" b="b"/>
              <a:pathLst>
                <a:path w="6810" h="6723" extrusionOk="0">
                  <a:moveTo>
                    <a:pt x="6219" y="1"/>
                  </a:moveTo>
                  <a:cubicBezTo>
                    <a:pt x="6081" y="1"/>
                    <a:pt x="5938" y="56"/>
                    <a:pt x="5827" y="167"/>
                  </a:cubicBezTo>
                  <a:lnTo>
                    <a:pt x="222" y="5772"/>
                  </a:lnTo>
                  <a:cubicBezTo>
                    <a:pt x="0" y="5994"/>
                    <a:pt x="0" y="6342"/>
                    <a:pt x="222" y="6564"/>
                  </a:cubicBezTo>
                  <a:cubicBezTo>
                    <a:pt x="317" y="6659"/>
                    <a:pt x="444" y="6722"/>
                    <a:pt x="602" y="6722"/>
                  </a:cubicBezTo>
                  <a:cubicBezTo>
                    <a:pt x="729" y="6722"/>
                    <a:pt x="887" y="6659"/>
                    <a:pt x="982" y="6564"/>
                  </a:cubicBezTo>
                  <a:lnTo>
                    <a:pt x="6587" y="927"/>
                  </a:lnTo>
                  <a:cubicBezTo>
                    <a:pt x="6809" y="737"/>
                    <a:pt x="6809" y="389"/>
                    <a:pt x="6587" y="167"/>
                  </a:cubicBezTo>
                  <a:cubicBezTo>
                    <a:pt x="6492" y="56"/>
                    <a:pt x="6358" y="1"/>
                    <a:pt x="6219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834;p25">
            <a:extLst>
              <a:ext uri="{FF2B5EF4-FFF2-40B4-BE49-F238E27FC236}">
                <a16:creationId xmlns:a16="http://schemas.microsoft.com/office/drawing/2014/main" id="{558DCCC9-E021-FF9E-E74D-43DC7D8E811F}"/>
              </a:ext>
            </a:extLst>
          </p:cNvPr>
          <p:cNvSpPr/>
          <p:nvPr/>
        </p:nvSpPr>
        <p:spPr>
          <a:xfrm>
            <a:off x="114102" y="7698434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834;p25">
            <a:extLst>
              <a:ext uri="{FF2B5EF4-FFF2-40B4-BE49-F238E27FC236}">
                <a16:creationId xmlns:a16="http://schemas.microsoft.com/office/drawing/2014/main" id="{4E31F8AD-25C5-92C3-13D4-25C2FE24ECA2}"/>
              </a:ext>
            </a:extLst>
          </p:cNvPr>
          <p:cNvSpPr/>
          <p:nvPr/>
        </p:nvSpPr>
        <p:spPr>
          <a:xfrm>
            <a:off x="92116" y="8536345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834;p25">
            <a:extLst>
              <a:ext uri="{FF2B5EF4-FFF2-40B4-BE49-F238E27FC236}">
                <a16:creationId xmlns:a16="http://schemas.microsoft.com/office/drawing/2014/main" id="{F2A10E3D-2461-84A0-3443-F1385517AFE6}"/>
              </a:ext>
            </a:extLst>
          </p:cNvPr>
          <p:cNvSpPr/>
          <p:nvPr/>
        </p:nvSpPr>
        <p:spPr>
          <a:xfrm>
            <a:off x="1457406" y="7641757"/>
            <a:ext cx="1282788" cy="918973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Google Shape;834;p25">
            <a:extLst>
              <a:ext uri="{FF2B5EF4-FFF2-40B4-BE49-F238E27FC236}">
                <a16:creationId xmlns:a16="http://schemas.microsoft.com/office/drawing/2014/main" id="{6C07C19D-C9DC-3136-62A9-9BC760661B4B}"/>
              </a:ext>
            </a:extLst>
          </p:cNvPr>
          <p:cNvSpPr/>
          <p:nvPr/>
        </p:nvSpPr>
        <p:spPr>
          <a:xfrm>
            <a:off x="1429431" y="8586539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9" name="กล่องข้อความ 208">
            <a:extLst>
              <a:ext uri="{FF2B5EF4-FFF2-40B4-BE49-F238E27FC236}">
                <a16:creationId xmlns:a16="http://schemas.microsoft.com/office/drawing/2014/main" id="{22B6BDDE-76FD-E365-9710-F5C4148A2EA7}"/>
              </a:ext>
            </a:extLst>
          </p:cNvPr>
          <p:cNvSpPr txBox="1"/>
          <p:nvPr/>
        </p:nvSpPr>
        <p:spPr>
          <a:xfrm>
            <a:off x="4242107" y="9490977"/>
            <a:ext cx="334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หน่วยงาน...................</a:t>
            </a: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AFBFE59B-8C3F-FA36-380E-F540E633E4BB}"/>
              </a:ext>
            </a:extLst>
          </p:cNvPr>
          <p:cNvSpPr/>
          <p:nvPr/>
        </p:nvSpPr>
        <p:spPr>
          <a:xfrm>
            <a:off x="667808" y="2219877"/>
            <a:ext cx="36608" cy="811324"/>
          </a:xfrm>
          <a:prstGeom prst="rect">
            <a:avLst/>
          </a:pr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D18AC1EE-908A-8305-1EBA-C968AF7832E4}"/>
              </a:ext>
            </a:extLst>
          </p:cNvPr>
          <p:cNvSpPr/>
          <p:nvPr/>
        </p:nvSpPr>
        <p:spPr>
          <a:xfrm>
            <a:off x="2801503" y="2219877"/>
            <a:ext cx="36608" cy="811324"/>
          </a:xfrm>
          <a:prstGeom prst="rect">
            <a:avLst/>
          </a:pr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EB46C3EF-C230-2641-E995-14704ED965AA}"/>
              </a:ext>
            </a:extLst>
          </p:cNvPr>
          <p:cNvSpPr/>
          <p:nvPr/>
        </p:nvSpPr>
        <p:spPr>
          <a:xfrm>
            <a:off x="4935199" y="2219877"/>
            <a:ext cx="36608" cy="811324"/>
          </a:xfrm>
          <a:prstGeom prst="rect">
            <a:avLst/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6E323DDC-ECA8-EB50-A77F-6E82BD4EC331}"/>
              </a:ext>
            </a:extLst>
          </p:cNvPr>
          <p:cNvSpPr/>
          <p:nvPr/>
        </p:nvSpPr>
        <p:spPr>
          <a:xfrm>
            <a:off x="3868351" y="2219002"/>
            <a:ext cx="36608" cy="424979"/>
          </a:xfrm>
          <a:prstGeom prst="rect">
            <a:avLst/>
          </a:pr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5F3AE094-6736-6C08-83AC-4D50DCE8867F}"/>
              </a:ext>
            </a:extLst>
          </p:cNvPr>
          <p:cNvSpPr/>
          <p:nvPr/>
        </p:nvSpPr>
        <p:spPr>
          <a:xfrm>
            <a:off x="1734656" y="2219003"/>
            <a:ext cx="36608" cy="424979"/>
          </a:xfrm>
          <a:prstGeom prst="rect">
            <a:avLst/>
          </a:pr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7" name="Rounded Rectangle 51">
            <a:extLst>
              <a:ext uri="{FF2B5EF4-FFF2-40B4-BE49-F238E27FC236}">
                <a16:creationId xmlns:a16="http://schemas.microsoft.com/office/drawing/2014/main" id="{373FD860-B974-0B1D-0131-626B1A47C703}"/>
              </a:ext>
            </a:extLst>
          </p:cNvPr>
          <p:cNvSpPr/>
          <p:nvPr/>
        </p:nvSpPr>
        <p:spPr>
          <a:xfrm rot="5400000" flipH="1">
            <a:off x="3652741" y="2562635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8" name="Rounded Rectangle 51">
            <a:extLst>
              <a:ext uri="{FF2B5EF4-FFF2-40B4-BE49-F238E27FC236}">
                <a16:creationId xmlns:a16="http://schemas.microsoft.com/office/drawing/2014/main" id="{B2F8D4B7-3F56-2137-C47E-CFE95EC2FDAC}"/>
              </a:ext>
            </a:extLst>
          </p:cNvPr>
          <p:cNvSpPr/>
          <p:nvPr/>
        </p:nvSpPr>
        <p:spPr>
          <a:xfrm rot="5400000" flipH="1">
            <a:off x="4718000" y="294906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9" name="Rounded Rectangle 51">
            <a:extLst>
              <a:ext uri="{FF2B5EF4-FFF2-40B4-BE49-F238E27FC236}">
                <a16:creationId xmlns:a16="http://schemas.microsoft.com/office/drawing/2014/main" id="{83EE14CB-F0DB-E3CC-68C1-32DF3745DD0A}"/>
              </a:ext>
            </a:extLst>
          </p:cNvPr>
          <p:cNvSpPr/>
          <p:nvPr/>
        </p:nvSpPr>
        <p:spPr>
          <a:xfrm rot="5400000" flipH="1">
            <a:off x="2584672" y="295220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0" name="Rounded Rectangle 51">
            <a:extLst>
              <a:ext uri="{FF2B5EF4-FFF2-40B4-BE49-F238E27FC236}">
                <a16:creationId xmlns:a16="http://schemas.microsoft.com/office/drawing/2014/main" id="{F4E42655-3079-CEEA-3FB5-F1367FA78FF2}"/>
              </a:ext>
            </a:extLst>
          </p:cNvPr>
          <p:cNvSpPr/>
          <p:nvPr/>
        </p:nvSpPr>
        <p:spPr>
          <a:xfrm rot="5400000" flipH="1">
            <a:off x="451343" y="295535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1" name="Rounded Rectangle 51">
            <a:extLst>
              <a:ext uri="{FF2B5EF4-FFF2-40B4-BE49-F238E27FC236}">
                <a16:creationId xmlns:a16="http://schemas.microsoft.com/office/drawing/2014/main" id="{88AAFFDD-98D9-B6F3-BC96-DBE619455897}"/>
              </a:ext>
            </a:extLst>
          </p:cNvPr>
          <p:cNvSpPr/>
          <p:nvPr/>
        </p:nvSpPr>
        <p:spPr>
          <a:xfrm rot="5400000" flipH="1">
            <a:off x="1518746" y="257715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65" name="Rectangle 7">
            <a:extLst>
              <a:ext uri="{FF2B5EF4-FFF2-40B4-BE49-F238E27FC236}">
                <a16:creationId xmlns:a16="http://schemas.microsoft.com/office/drawing/2014/main" id="{939D64E8-04DC-8A10-E3BA-AB950A3B99AD}"/>
              </a:ext>
            </a:extLst>
          </p:cNvPr>
          <p:cNvSpPr/>
          <p:nvPr/>
        </p:nvSpPr>
        <p:spPr>
          <a:xfrm>
            <a:off x="6055860" y="1896481"/>
            <a:ext cx="36608" cy="811324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6" name="Rounded Rectangle 51">
            <a:extLst>
              <a:ext uri="{FF2B5EF4-FFF2-40B4-BE49-F238E27FC236}">
                <a16:creationId xmlns:a16="http://schemas.microsoft.com/office/drawing/2014/main" id="{CA17C1DA-2E23-A0A5-A3AB-12F63C3B8AB2}"/>
              </a:ext>
            </a:extLst>
          </p:cNvPr>
          <p:cNvSpPr/>
          <p:nvPr/>
        </p:nvSpPr>
        <p:spPr>
          <a:xfrm rot="5400000" flipH="1">
            <a:off x="5838661" y="2625668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7" name="Google Shape;1448;p33">
            <a:extLst>
              <a:ext uri="{FF2B5EF4-FFF2-40B4-BE49-F238E27FC236}">
                <a16:creationId xmlns:a16="http://schemas.microsoft.com/office/drawing/2014/main" id="{7BC10CCE-8D65-F00D-C404-36265D1E996D}"/>
              </a:ext>
            </a:extLst>
          </p:cNvPr>
          <p:cNvSpPr/>
          <p:nvPr/>
        </p:nvSpPr>
        <p:spPr>
          <a:xfrm>
            <a:off x="118004" y="355820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1448;p33">
            <a:extLst>
              <a:ext uri="{FF2B5EF4-FFF2-40B4-BE49-F238E27FC236}">
                <a16:creationId xmlns:a16="http://schemas.microsoft.com/office/drawing/2014/main" id="{0139391F-8D2D-4ED4-9747-3D8733A6A861}"/>
              </a:ext>
            </a:extLst>
          </p:cNvPr>
          <p:cNvSpPr/>
          <p:nvPr/>
        </p:nvSpPr>
        <p:spPr>
          <a:xfrm>
            <a:off x="1236416" y="3156470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9" name="Google Shape;1448;p33">
            <a:extLst>
              <a:ext uri="{FF2B5EF4-FFF2-40B4-BE49-F238E27FC236}">
                <a16:creationId xmlns:a16="http://schemas.microsoft.com/office/drawing/2014/main" id="{0EFEFC5D-EB0E-3757-10AB-075F3AABDC29}"/>
              </a:ext>
            </a:extLst>
          </p:cNvPr>
          <p:cNvSpPr/>
          <p:nvPr/>
        </p:nvSpPr>
        <p:spPr>
          <a:xfrm>
            <a:off x="2390006" y="351084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0" name="Google Shape;1448;p33">
            <a:extLst>
              <a:ext uri="{FF2B5EF4-FFF2-40B4-BE49-F238E27FC236}">
                <a16:creationId xmlns:a16="http://schemas.microsoft.com/office/drawing/2014/main" id="{0B1AAB3B-6FFC-BC16-22CE-F2C6F6672B34}"/>
              </a:ext>
            </a:extLst>
          </p:cNvPr>
          <p:cNvSpPr/>
          <p:nvPr/>
        </p:nvSpPr>
        <p:spPr>
          <a:xfrm>
            <a:off x="3410883" y="328504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1" name="Google Shape;1448;p33">
            <a:extLst>
              <a:ext uri="{FF2B5EF4-FFF2-40B4-BE49-F238E27FC236}">
                <a16:creationId xmlns:a16="http://schemas.microsoft.com/office/drawing/2014/main" id="{17DEC85C-14F0-8547-FD10-775C0C85C0D1}"/>
              </a:ext>
            </a:extLst>
          </p:cNvPr>
          <p:cNvSpPr/>
          <p:nvPr/>
        </p:nvSpPr>
        <p:spPr>
          <a:xfrm>
            <a:off x="4436189" y="356669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2" name="Google Shape;1448;p33">
            <a:extLst>
              <a:ext uri="{FF2B5EF4-FFF2-40B4-BE49-F238E27FC236}">
                <a16:creationId xmlns:a16="http://schemas.microsoft.com/office/drawing/2014/main" id="{9AA1B5CF-4114-4D22-7A29-5CFDFB04C721}"/>
              </a:ext>
            </a:extLst>
          </p:cNvPr>
          <p:cNvSpPr/>
          <p:nvPr/>
        </p:nvSpPr>
        <p:spPr>
          <a:xfrm>
            <a:off x="5598915" y="3494006"/>
            <a:ext cx="798719" cy="924155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97" name="กลุ่ม 296">
            <a:extLst>
              <a:ext uri="{FF2B5EF4-FFF2-40B4-BE49-F238E27FC236}">
                <a16:creationId xmlns:a16="http://schemas.microsoft.com/office/drawing/2014/main" id="{D1E78093-7FA6-850A-0415-FBBBE0048B5C}"/>
              </a:ext>
            </a:extLst>
          </p:cNvPr>
          <p:cNvGrpSpPr/>
          <p:nvPr/>
        </p:nvGrpSpPr>
        <p:grpSpPr>
          <a:xfrm>
            <a:off x="3868351" y="5105040"/>
            <a:ext cx="2841497" cy="2786683"/>
            <a:chOff x="1133477" y="2011498"/>
            <a:chExt cx="4000498" cy="4016996"/>
          </a:xfrm>
        </p:grpSpPr>
        <p:sp>
          <p:nvSpPr>
            <p:cNvPr id="285" name="Oval 37">
              <a:extLst>
                <a:ext uri="{FF2B5EF4-FFF2-40B4-BE49-F238E27FC236}">
                  <a16:creationId xmlns:a16="http://schemas.microsoft.com/office/drawing/2014/main" id="{FBB9565D-787F-6917-59E8-2AD4952FF8E2}"/>
                </a:ext>
              </a:extLst>
            </p:cNvPr>
            <p:cNvSpPr/>
            <p:nvPr/>
          </p:nvSpPr>
          <p:spPr>
            <a:xfrm>
              <a:off x="1133477" y="2011498"/>
              <a:ext cx="2359269" cy="2083015"/>
            </a:xfrm>
            <a:custGeom>
              <a:avLst/>
              <a:gdLst>
                <a:gd name="connsiteX0" fmla="*/ 1395166 w 1656184"/>
                <a:gd name="connsiteY0" fmla="*/ 1414051 h 1462256"/>
                <a:gd name="connsiteX1" fmla="*/ 1404159 w 1656184"/>
                <a:gd name="connsiteY1" fmla="*/ 1421466 h 1462256"/>
                <a:gd name="connsiteX2" fmla="*/ 1354721 w 1656184"/>
                <a:gd name="connsiteY2" fmla="*/ 1462256 h 1462256"/>
                <a:gd name="connsiteX3" fmla="*/ 1395166 w 1656184"/>
                <a:gd name="connsiteY3" fmla="*/ 1414051 h 1462256"/>
                <a:gd name="connsiteX4" fmla="*/ 1407188 w 1656184"/>
                <a:gd name="connsiteY4" fmla="*/ 1400115 h 1462256"/>
                <a:gd name="connsiteX5" fmla="*/ 1395166 w 1656184"/>
                <a:gd name="connsiteY5" fmla="*/ 1414051 h 1462256"/>
                <a:gd name="connsiteX6" fmla="*/ 1395020 w 1656184"/>
                <a:gd name="connsiteY6" fmla="*/ 1413931 h 1462256"/>
                <a:gd name="connsiteX7" fmla="*/ 1407188 w 1656184"/>
                <a:gd name="connsiteY7" fmla="*/ 1400115 h 1462256"/>
                <a:gd name="connsiteX8" fmla="*/ 828092 w 1656184"/>
                <a:gd name="connsiteY8" fmla="*/ 0 h 1462256"/>
                <a:gd name="connsiteX9" fmla="*/ 1656184 w 1656184"/>
                <a:gd name="connsiteY9" fmla="*/ 828092 h 1462256"/>
                <a:gd name="connsiteX10" fmla="*/ 1420433 w 1656184"/>
                <a:gd name="connsiteY10" fmla="*/ 1405411 h 1462256"/>
                <a:gd name="connsiteX11" fmla="*/ 828092 w 1656184"/>
                <a:gd name="connsiteY11" fmla="*/ 1152822 h 1462256"/>
                <a:gd name="connsiteX12" fmla="*/ 235002 w 1656184"/>
                <a:gd name="connsiteY12" fmla="*/ 1404503 h 1462256"/>
                <a:gd name="connsiteX13" fmla="*/ 0 w 1656184"/>
                <a:gd name="connsiteY13" fmla="*/ 828092 h 1462256"/>
                <a:gd name="connsiteX14" fmla="*/ 196089 w 1656184"/>
                <a:gd name="connsiteY14" fmla="*/ 298844 h 1462256"/>
                <a:gd name="connsiteX15" fmla="*/ 357732 w 1656184"/>
                <a:gd name="connsiteY15" fmla="*/ 147502 h 1462256"/>
                <a:gd name="connsiteX16" fmla="*/ 828092 w 1656184"/>
                <a:gd name="connsiteY16" fmla="*/ 0 h 146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6184" h="1462256">
                  <a:moveTo>
                    <a:pt x="1395166" y="1414051"/>
                  </a:moveTo>
                  <a:lnTo>
                    <a:pt x="1404159" y="1421466"/>
                  </a:lnTo>
                  <a:lnTo>
                    <a:pt x="1354721" y="1462256"/>
                  </a:lnTo>
                  <a:lnTo>
                    <a:pt x="1395166" y="1414051"/>
                  </a:lnTo>
                  <a:close/>
                  <a:moveTo>
                    <a:pt x="1407188" y="1400115"/>
                  </a:moveTo>
                  <a:cubicBezTo>
                    <a:pt x="1402752" y="1404328"/>
                    <a:pt x="1398363" y="1408590"/>
                    <a:pt x="1395166" y="1414051"/>
                  </a:cubicBezTo>
                  <a:lnTo>
                    <a:pt x="1395020" y="1413931"/>
                  </a:lnTo>
                  <a:lnTo>
                    <a:pt x="1407188" y="1400115"/>
                  </a:lnTo>
                  <a:close/>
                  <a:moveTo>
                    <a:pt x="828092" y="0"/>
                  </a:moveTo>
                  <a:cubicBezTo>
                    <a:pt x="1285435" y="0"/>
                    <a:pt x="1656184" y="370749"/>
                    <a:pt x="1656184" y="828092"/>
                  </a:cubicBezTo>
                  <a:cubicBezTo>
                    <a:pt x="1656184" y="1052939"/>
                    <a:pt x="1566572" y="1256855"/>
                    <a:pt x="1420433" y="1405411"/>
                  </a:cubicBezTo>
                  <a:cubicBezTo>
                    <a:pt x="1271659" y="1249071"/>
                    <a:pt x="1061116" y="1152822"/>
                    <a:pt x="828092" y="1152822"/>
                  </a:cubicBezTo>
                  <a:cubicBezTo>
                    <a:pt x="595173" y="1152822"/>
                    <a:pt x="384715" y="1248984"/>
                    <a:pt x="235002" y="1404503"/>
                  </a:cubicBezTo>
                  <a:cubicBezTo>
                    <a:pt x="89276" y="1256089"/>
                    <a:pt x="0" y="1052516"/>
                    <a:pt x="0" y="828092"/>
                  </a:cubicBezTo>
                  <a:cubicBezTo>
                    <a:pt x="0" y="625700"/>
                    <a:pt x="72608" y="440267"/>
                    <a:pt x="196089" y="298844"/>
                  </a:cubicBezTo>
                  <a:lnTo>
                    <a:pt x="357732" y="147502"/>
                  </a:lnTo>
                  <a:cubicBezTo>
                    <a:pt x="490929" y="54231"/>
                    <a:pt x="653177" y="0"/>
                    <a:pt x="828092" y="0"/>
                  </a:cubicBezTo>
                  <a:close/>
                </a:path>
              </a:pathLst>
            </a:custGeom>
            <a:solidFill>
              <a:srgbClr val="17B6FF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6" name="Oval 33">
              <a:extLst>
                <a:ext uri="{FF2B5EF4-FFF2-40B4-BE49-F238E27FC236}">
                  <a16:creationId xmlns:a16="http://schemas.microsoft.com/office/drawing/2014/main" id="{5B5DFE86-3F15-BA02-5E63-4ADD9DCBD1CC}"/>
                </a:ext>
              </a:extLst>
            </p:cNvPr>
            <p:cNvSpPr/>
            <p:nvPr/>
          </p:nvSpPr>
          <p:spPr>
            <a:xfrm>
              <a:off x="3120712" y="2011499"/>
              <a:ext cx="2013263" cy="2359268"/>
            </a:xfrm>
            <a:custGeom>
              <a:avLst/>
              <a:gdLst>
                <a:gd name="connsiteX0" fmla="*/ 585200 w 1413292"/>
                <a:gd name="connsiteY0" fmla="*/ 0 h 1656184"/>
                <a:gd name="connsiteX1" fmla="*/ 1074079 w 1413292"/>
                <a:gd name="connsiteY1" fmla="*/ 162782 h 1656184"/>
                <a:gd name="connsiteX2" fmla="*/ 1238206 w 1413292"/>
                <a:gd name="connsiteY2" fmla="*/ 324301 h 1656184"/>
                <a:gd name="connsiteX3" fmla="*/ 1413292 w 1413292"/>
                <a:gd name="connsiteY3" fmla="*/ 828092 h 1656184"/>
                <a:gd name="connsiteX4" fmla="*/ 585200 w 1413292"/>
                <a:gd name="connsiteY4" fmla="*/ 1656184 h 1656184"/>
                <a:gd name="connsiteX5" fmla="*/ 0 w 1413292"/>
                <a:gd name="connsiteY5" fmla="*/ 1413930 h 1656184"/>
                <a:gd name="connsiteX6" fmla="*/ 261164 w 1413292"/>
                <a:gd name="connsiteY6" fmla="*/ 813015 h 1656184"/>
                <a:gd name="connsiteX7" fmla="*/ 18273 w 1413292"/>
                <a:gd name="connsiteY7" fmla="*/ 227178 h 1656184"/>
                <a:gd name="connsiteX8" fmla="*/ 585200 w 1413292"/>
                <a:gd name="connsiteY8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3292" h="1656184">
                  <a:moveTo>
                    <a:pt x="585200" y="0"/>
                  </a:moveTo>
                  <a:cubicBezTo>
                    <a:pt x="768725" y="0"/>
                    <a:pt x="938305" y="59702"/>
                    <a:pt x="1074079" y="162782"/>
                  </a:cubicBezTo>
                  <a:lnTo>
                    <a:pt x="1238206" y="324301"/>
                  </a:lnTo>
                  <a:cubicBezTo>
                    <a:pt x="1348977" y="462146"/>
                    <a:pt x="1413292" y="637608"/>
                    <a:pt x="1413292" y="828092"/>
                  </a:cubicBezTo>
                  <a:cubicBezTo>
                    <a:pt x="1413292" y="1285435"/>
                    <a:pt x="1042543" y="1656184"/>
                    <a:pt x="585200" y="1656184"/>
                  </a:cubicBezTo>
                  <a:cubicBezTo>
                    <a:pt x="356691" y="1656184"/>
                    <a:pt x="149799" y="1563628"/>
                    <a:pt x="0" y="1413930"/>
                  </a:cubicBezTo>
                  <a:cubicBezTo>
                    <a:pt x="161319" y="1264368"/>
                    <a:pt x="261164" y="1050352"/>
                    <a:pt x="261164" y="813015"/>
                  </a:cubicBezTo>
                  <a:cubicBezTo>
                    <a:pt x="261164" y="584182"/>
                    <a:pt x="168346" y="377027"/>
                    <a:pt x="18273" y="227178"/>
                  </a:cubicBezTo>
                  <a:cubicBezTo>
                    <a:pt x="165226" y="85796"/>
                    <a:pt x="365194" y="0"/>
                    <a:pt x="585200" y="0"/>
                  </a:cubicBezTo>
                  <a:close/>
                </a:path>
              </a:pathLst>
            </a:custGeom>
            <a:solidFill>
              <a:srgbClr val="FFD4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7" name="Oval 35">
              <a:extLst>
                <a:ext uri="{FF2B5EF4-FFF2-40B4-BE49-F238E27FC236}">
                  <a16:creationId xmlns:a16="http://schemas.microsoft.com/office/drawing/2014/main" id="{F7C6AE09-D2C8-4679-77E4-08ACDAFABD9F}"/>
                </a:ext>
              </a:extLst>
            </p:cNvPr>
            <p:cNvSpPr/>
            <p:nvPr/>
          </p:nvSpPr>
          <p:spPr>
            <a:xfrm>
              <a:off x="2774706" y="4000021"/>
              <a:ext cx="2359269" cy="2028473"/>
            </a:xfrm>
            <a:custGeom>
              <a:avLst/>
              <a:gdLst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497925 w 1656184"/>
                <a:gd name="connsiteY3" fmla="*/ 1337129 h 1423969"/>
                <a:gd name="connsiteX4" fmla="*/ 1291451 w 1656184"/>
                <a:gd name="connsiteY4" fmla="*/ 1282244 h 1423969"/>
                <a:gd name="connsiteX5" fmla="*/ 828092 w 1656184"/>
                <a:gd name="connsiteY5" fmla="*/ 1423969 h 1423969"/>
                <a:gd name="connsiteX6" fmla="*/ 0 w 1656184"/>
                <a:gd name="connsiteY6" fmla="*/ 595877 h 1423969"/>
                <a:gd name="connsiteX7" fmla="*/ 243038 w 1656184"/>
                <a:gd name="connsiteY7" fmla="*/ 13936 h 1423969"/>
                <a:gd name="connsiteX8" fmla="*/ 828092 w 1656184"/>
                <a:gd name="connsiteY8" fmla="*/ 256070 h 1423969"/>
                <a:gd name="connsiteX9" fmla="*/ 1414962 w 1656184"/>
                <a:gd name="connsiteY9" fmla="*/ 11928 h 1423969"/>
                <a:gd name="connsiteX10" fmla="*/ 255060 w 1656184"/>
                <a:gd name="connsiteY10" fmla="*/ 0 h 1423969"/>
                <a:gd name="connsiteX11" fmla="*/ 243038 w 1656184"/>
                <a:gd name="connsiteY11" fmla="*/ 13936 h 1423969"/>
                <a:gd name="connsiteX12" fmla="*/ 242892 w 1656184"/>
                <a:gd name="connsiteY12" fmla="*/ 13816 h 1423969"/>
                <a:gd name="connsiteX13" fmla="*/ 255060 w 1656184"/>
                <a:gd name="connsiteY13" fmla="*/ 0 h 1423969"/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291451 w 1656184"/>
                <a:gd name="connsiteY3" fmla="*/ 1282244 h 1423969"/>
                <a:gd name="connsiteX4" fmla="*/ 828092 w 1656184"/>
                <a:gd name="connsiteY4" fmla="*/ 1423969 h 1423969"/>
                <a:gd name="connsiteX5" fmla="*/ 0 w 1656184"/>
                <a:gd name="connsiteY5" fmla="*/ 595877 h 1423969"/>
                <a:gd name="connsiteX6" fmla="*/ 243038 w 1656184"/>
                <a:gd name="connsiteY6" fmla="*/ 13936 h 1423969"/>
                <a:gd name="connsiteX7" fmla="*/ 828092 w 1656184"/>
                <a:gd name="connsiteY7" fmla="*/ 256070 h 1423969"/>
                <a:gd name="connsiteX8" fmla="*/ 1414962 w 1656184"/>
                <a:gd name="connsiteY8" fmla="*/ 11928 h 1423969"/>
                <a:gd name="connsiteX9" fmla="*/ 255060 w 1656184"/>
                <a:gd name="connsiteY9" fmla="*/ 0 h 1423969"/>
                <a:gd name="connsiteX10" fmla="*/ 243038 w 1656184"/>
                <a:gd name="connsiteY10" fmla="*/ 13936 h 1423969"/>
                <a:gd name="connsiteX11" fmla="*/ 242892 w 1656184"/>
                <a:gd name="connsiteY11" fmla="*/ 13816 h 1423969"/>
                <a:gd name="connsiteX12" fmla="*/ 255060 w 1656184"/>
                <a:gd name="connsiteY12" fmla="*/ 0 h 142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6184" h="1423969">
                  <a:moveTo>
                    <a:pt x="1414962" y="11928"/>
                  </a:moveTo>
                  <a:cubicBezTo>
                    <a:pt x="1564098" y="161528"/>
                    <a:pt x="1656184" y="367949"/>
                    <a:pt x="1656184" y="595877"/>
                  </a:cubicBezTo>
                  <a:cubicBezTo>
                    <a:pt x="1656184" y="806216"/>
                    <a:pt x="1577763" y="998238"/>
                    <a:pt x="1446084" y="1142107"/>
                  </a:cubicBezTo>
                  <a:lnTo>
                    <a:pt x="1291451" y="1282244"/>
                  </a:lnTo>
                  <a:cubicBezTo>
                    <a:pt x="1159235" y="1371730"/>
                    <a:pt x="999764" y="1423969"/>
                    <a:pt x="828092" y="1423969"/>
                  </a:cubicBezTo>
                  <a:cubicBezTo>
                    <a:pt x="370749" y="1423969"/>
                    <a:pt x="0" y="1053220"/>
                    <a:pt x="0" y="595877"/>
                  </a:cubicBezTo>
                  <a:cubicBezTo>
                    <a:pt x="0" y="367987"/>
                    <a:pt x="92056" y="161597"/>
                    <a:pt x="243038" y="13936"/>
                  </a:cubicBezTo>
                  <a:cubicBezTo>
                    <a:pt x="392814" y="163569"/>
                    <a:pt x="599651" y="256070"/>
                    <a:pt x="828092" y="256070"/>
                  </a:cubicBezTo>
                  <a:cubicBezTo>
                    <a:pt x="1057507" y="256070"/>
                    <a:pt x="1265132" y="162780"/>
                    <a:pt x="1414962" y="11928"/>
                  </a:cubicBezTo>
                  <a:close/>
                  <a:moveTo>
                    <a:pt x="255060" y="0"/>
                  </a:moveTo>
                  <a:cubicBezTo>
                    <a:pt x="250624" y="4213"/>
                    <a:pt x="246235" y="8475"/>
                    <a:pt x="243038" y="13936"/>
                  </a:cubicBezTo>
                  <a:lnTo>
                    <a:pt x="242892" y="13816"/>
                  </a:lnTo>
                  <a:lnTo>
                    <a:pt x="255060" y="0"/>
                  </a:lnTo>
                  <a:close/>
                </a:path>
              </a:pathLst>
            </a:custGeom>
            <a:solidFill>
              <a:srgbClr val="FD90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8" name="Oval 34">
              <a:extLst>
                <a:ext uri="{FF2B5EF4-FFF2-40B4-BE49-F238E27FC236}">
                  <a16:creationId xmlns:a16="http://schemas.microsoft.com/office/drawing/2014/main" id="{3D79A8C1-2DFB-C154-4BD8-40756EB51FBE}"/>
                </a:ext>
              </a:extLst>
            </p:cNvPr>
            <p:cNvSpPr/>
            <p:nvPr/>
          </p:nvSpPr>
          <p:spPr>
            <a:xfrm>
              <a:off x="1139866" y="3653716"/>
              <a:ext cx="2011860" cy="2359268"/>
            </a:xfrm>
            <a:custGeom>
              <a:avLst/>
              <a:gdLst>
                <a:gd name="connsiteX0" fmla="*/ 828092 w 1412307"/>
                <a:gd name="connsiteY0" fmla="*/ 0 h 1656184"/>
                <a:gd name="connsiteX1" fmla="*/ 1412307 w 1412307"/>
                <a:gd name="connsiteY1" fmla="*/ 244533 h 1656184"/>
                <a:gd name="connsiteX2" fmla="*/ 1401956 w 1412307"/>
                <a:gd name="connsiteY2" fmla="*/ 266828 h 1656184"/>
                <a:gd name="connsiteX3" fmla="*/ 1395166 w 1412307"/>
                <a:gd name="connsiteY3" fmla="*/ 261229 h 1656184"/>
                <a:gd name="connsiteX4" fmla="*/ 1407188 w 1412307"/>
                <a:gd name="connsiteY4" fmla="*/ 247293 h 1656184"/>
                <a:gd name="connsiteX5" fmla="*/ 1395020 w 1412307"/>
                <a:gd name="connsiteY5" fmla="*/ 261109 h 1656184"/>
                <a:gd name="connsiteX6" fmla="*/ 1395166 w 1412307"/>
                <a:gd name="connsiteY6" fmla="*/ 261229 h 1656184"/>
                <a:gd name="connsiteX7" fmla="*/ 1152128 w 1412307"/>
                <a:gd name="connsiteY7" fmla="*/ 843170 h 1656184"/>
                <a:gd name="connsiteX8" fmla="*/ 1395019 w 1412307"/>
                <a:gd name="connsiteY8" fmla="*/ 1429007 h 1656184"/>
                <a:gd name="connsiteX9" fmla="*/ 828092 w 1412307"/>
                <a:gd name="connsiteY9" fmla="*/ 1656184 h 1656184"/>
                <a:gd name="connsiteX10" fmla="*/ 360425 w 1412307"/>
                <a:gd name="connsiteY10" fmla="*/ 1510904 h 1656184"/>
                <a:gd name="connsiteX11" fmla="*/ 205324 w 1412307"/>
                <a:gd name="connsiteY11" fmla="*/ 1368532 h 1656184"/>
                <a:gd name="connsiteX12" fmla="*/ 0 w 1412307"/>
                <a:gd name="connsiteY12" fmla="*/ 828092 h 1656184"/>
                <a:gd name="connsiteX13" fmla="*/ 828092 w 1412307"/>
                <a:gd name="connsiteY13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12307" h="1656184">
                  <a:moveTo>
                    <a:pt x="828092" y="0"/>
                  </a:moveTo>
                  <a:cubicBezTo>
                    <a:pt x="1056992" y="0"/>
                    <a:pt x="1264199" y="92872"/>
                    <a:pt x="1412307" y="244533"/>
                  </a:cubicBezTo>
                  <a:lnTo>
                    <a:pt x="1401956" y="266828"/>
                  </a:lnTo>
                  <a:lnTo>
                    <a:pt x="1395166" y="261229"/>
                  </a:lnTo>
                  <a:cubicBezTo>
                    <a:pt x="1398363" y="255768"/>
                    <a:pt x="1402752" y="251506"/>
                    <a:pt x="1407188" y="247293"/>
                  </a:cubicBezTo>
                  <a:lnTo>
                    <a:pt x="1395020" y="261109"/>
                  </a:lnTo>
                  <a:lnTo>
                    <a:pt x="1395166" y="261229"/>
                  </a:lnTo>
                  <a:cubicBezTo>
                    <a:pt x="1244184" y="408890"/>
                    <a:pt x="1152128" y="615280"/>
                    <a:pt x="1152128" y="843170"/>
                  </a:cubicBezTo>
                  <a:cubicBezTo>
                    <a:pt x="1152128" y="1072003"/>
                    <a:pt x="1244947" y="1279157"/>
                    <a:pt x="1395019" y="1429007"/>
                  </a:cubicBezTo>
                  <a:cubicBezTo>
                    <a:pt x="1248066" y="1570389"/>
                    <a:pt x="1048098" y="1656184"/>
                    <a:pt x="828092" y="1656184"/>
                  </a:cubicBezTo>
                  <a:cubicBezTo>
                    <a:pt x="654425" y="1656184"/>
                    <a:pt x="493245" y="1602724"/>
                    <a:pt x="360425" y="1510904"/>
                  </a:cubicBezTo>
                  <a:lnTo>
                    <a:pt x="205324" y="1368532"/>
                  </a:lnTo>
                  <a:cubicBezTo>
                    <a:pt x="76415" y="1225504"/>
                    <a:pt x="0" y="1035722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rgbClr val="7CEC32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299" name="Google Shape;1014;p25">
            <a:extLst>
              <a:ext uri="{FF2B5EF4-FFF2-40B4-BE49-F238E27FC236}">
                <a16:creationId xmlns:a16="http://schemas.microsoft.com/office/drawing/2014/main" id="{18FF1761-F3EC-C68B-C920-DE1352B4C759}"/>
              </a:ext>
            </a:extLst>
          </p:cNvPr>
          <p:cNvSpPr/>
          <p:nvPr/>
        </p:nvSpPr>
        <p:spPr>
          <a:xfrm>
            <a:off x="27769" y="7254150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32AE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รูปภาพกิจกรรม</a:t>
            </a:r>
          </a:p>
        </p:txBody>
      </p:sp>
      <p:sp>
        <p:nvSpPr>
          <p:cNvPr id="304" name="Google Shape;212;p15">
            <a:extLst>
              <a:ext uri="{FF2B5EF4-FFF2-40B4-BE49-F238E27FC236}">
                <a16:creationId xmlns:a16="http://schemas.microsoft.com/office/drawing/2014/main" id="{83DA232F-FDAE-CED3-1646-A158B62C895A}"/>
              </a:ext>
            </a:extLst>
          </p:cNvPr>
          <p:cNvSpPr/>
          <p:nvPr/>
        </p:nvSpPr>
        <p:spPr>
          <a:xfrm>
            <a:off x="2719283" y="7946020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05" name="Google Shape;213;p15">
            <a:extLst>
              <a:ext uri="{FF2B5EF4-FFF2-40B4-BE49-F238E27FC236}">
                <a16:creationId xmlns:a16="http://schemas.microsoft.com/office/drawing/2014/main" id="{602ED613-EFCB-A875-D161-335E0A6BCC13}"/>
              </a:ext>
            </a:extLst>
          </p:cNvPr>
          <p:cNvGrpSpPr/>
          <p:nvPr/>
        </p:nvGrpSpPr>
        <p:grpSpPr>
          <a:xfrm>
            <a:off x="3344746" y="7417212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06" name="Google Shape;214;p15">
              <a:extLst>
                <a:ext uri="{FF2B5EF4-FFF2-40B4-BE49-F238E27FC236}">
                  <a16:creationId xmlns:a16="http://schemas.microsoft.com/office/drawing/2014/main" id="{17C18138-3F93-AF02-6CA2-69E636C74B4C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215;p15">
              <a:extLst>
                <a:ext uri="{FF2B5EF4-FFF2-40B4-BE49-F238E27FC236}">
                  <a16:creationId xmlns:a16="http://schemas.microsoft.com/office/drawing/2014/main" id="{5E7F32C6-FE6B-CE61-0883-337A8B04FC93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216;p15">
              <a:extLst>
                <a:ext uri="{FF2B5EF4-FFF2-40B4-BE49-F238E27FC236}">
                  <a16:creationId xmlns:a16="http://schemas.microsoft.com/office/drawing/2014/main" id="{DC3C5126-2478-82EE-F96F-5ADC1E75826D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217;p15">
              <a:extLst>
                <a:ext uri="{FF2B5EF4-FFF2-40B4-BE49-F238E27FC236}">
                  <a16:creationId xmlns:a16="http://schemas.microsoft.com/office/drawing/2014/main" id="{165E6E9A-D457-80FC-5CD0-4792672E3726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218;p15">
              <a:extLst>
                <a:ext uri="{FF2B5EF4-FFF2-40B4-BE49-F238E27FC236}">
                  <a16:creationId xmlns:a16="http://schemas.microsoft.com/office/drawing/2014/main" id="{A29D8CCD-9EA6-D52D-FE80-1BE0204E1083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219;p15">
              <a:extLst>
                <a:ext uri="{FF2B5EF4-FFF2-40B4-BE49-F238E27FC236}">
                  <a16:creationId xmlns:a16="http://schemas.microsoft.com/office/drawing/2014/main" id="{1527A2BD-5363-107E-50C3-2EDC24BE6F79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220;p15">
              <a:extLst>
                <a:ext uri="{FF2B5EF4-FFF2-40B4-BE49-F238E27FC236}">
                  <a16:creationId xmlns:a16="http://schemas.microsoft.com/office/drawing/2014/main" id="{1DB2E945-68F3-B2B6-1293-0F0103AF2FB1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221;p15">
              <a:extLst>
                <a:ext uri="{FF2B5EF4-FFF2-40B4-BE49-F238E27FC236}">
                  <a16:creationId xmlns:a16="http://schemas.microsoft.com/office/drawing/2014/main" id="{93DB9A7A-0B3E-DD27-E7BB-336AF6648AE8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14" name="Google Shape;212;p15">
            <a:extLst>
              <a:ext uri="{FF2B5EF4-FFF2-40B4-BE49-F238E27FC236}">
                <a16:creationId xmlns:a16="http://schemas.microsoft.com/office/drawing/2014/main" id="{8B9D726D-13C3-53A9-B3B7-B99F9AE46FA1}"/>
              </a:ext>
            </a:extLst>
          </p:cNvPr>
          <p:cNvSpPr/>
          <p:nvPr/>
        </p:nvSpPr>
        <p:spPr>
          <a:xfrm>
            <a:off x="4468612" y="7956523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15" name="Google Shape;213;p15">
            <a:extLst>
              <a:ext uri="{FF2B5EF4-FFF2-40B4-BE49-F238E27FC236}">
                <a16:creationId xmlns:a16="http://schemas.microsoft.com/office/drawing/2014/main" id="{191481CD-BF43-B189-F225-48DE3FC525F1}"/>
              </a:ext>
            </a:extLst>
          </p:cNvPr>
          <p:cNvGrpSpPr/>
          <p:nvPr/>
        </p:nvGrpSpPr>
        <p:grpSpPr>
          <a:xfrm>
            <a:off x="5056771" y="7494207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16" name="Google Shape;214;p15">
              <a:extLst>
                <a:ext uri="{FF2B5EF4-FFF2-40B4-BE49-F238E27FC236}">
                  <a16:creationId xmlns:a16="http://schemas.microsoft.com/office/drawing/2014/main" id="{187F8579-9F1F-DC09-0EB0-8282DDFE6346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215;p15">
              <a:extLst>
                <a:ext uri="{FF2B5EF4-FFF2-40B4-BE49-F238E27FC236}">
                  <a16:creationId xmlns:a16="http://schemas.microsoft.com/office/drawing/2014/main" id="{1EE3DE4E-2697-D52A-7864-E5F2977EFF12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216;p15">
              <a:extLst>
                <a:ext uri="{FF2B5EF4-FFF2-40B4-BE49-F238E27FC236}">
                  <a16:creationId xmlns:a16="http://schemas.microsoft.com/office/drawing/2014/main" id="{76D4417E-4C5F-9246-472F-B6CB167C7EE8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217;p15">
              <a:extLst>
                <a:ext uri="{FF2B5EF4-FFF2-40B4-BE49-F238E27FC236}">
                  <a16:creationId xmlns:a16="http://schemas.microsoft.com/office/drawing/2014/main" id="{CEC9E24F-157D-9831-ABAA-0D2A62E26D98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218;p15">
              <a:extLst>
                <a:ext uri="{FF2B5EF4-FFF2-40B4-BE49-F238E27FC236}">
                  <a16:creationId xmlns:a16="http://schemas.microsoft.com/office/drawing/2014/main" id="{62C96A90-931E-A8D3-4C80-E31C9079E541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219;p15">
              <a:extLst>
                <a:ext uri="{FF2B5EF4-FFF2-40B4-BE49-F238E27FC236}">
                  <a16:creationId xmlns:a16="http://schemas.microsoft.com/office/drawing/2014/main" id="{054A4000-2AC8-E87E-2943-95F9CFC7FC9D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220;p15">
              <a:extLst>
                <a:ext uri="{FF2B5EF4-FFF2-40B4-BE49-F238E27FC236}">
                  <a16:creationId xmlns:a16="http://schemas.microsoft.com/office/drawing/2014/main" id="{923BF46C-69CB-289F-D1BE-258CAA04E213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221;p15">
              <a:extLst>
                <a:ext uri="{FF2B5EF4-FFF2-40B4-BE49-F238E27FC236}">
                  <a16:creationId xmlns:a16="http://schemas.microsoft.com/office/drawing/2014/main" id="{1F0EDDB6-9890-FCBB-0470-95E68AECAE34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4" name="กล่องข้อความ 323">
            <a:extLst>
              <a:ext uri="{FF2B5EF4-FFF2-40B4-BE49-F238E27FC236}">
                <a16:creationId xmlns:a16="http://schemas.microsoft.com/office/drawing/2014/main" id="{73774B9C-B88D-A2D8-53DF-50E69B3CE65F}"/>
              </a:ext>
            </a:extLst>
          </p:cNvPr>
          <p:cNvSpPr txBox="1"/>
          <p:nvPr/>
        </p:nvSpPr>
        <p:spPr>
          <a:xfrm>
            <a:off x="2915127" y="7908314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ต่อยอดงานวิจัย</a:t>
            </a:r>
          </a:p>
        </p:txBody>
      </p:sp>
      <p:sp>
        <p:nvSpPr>
          <p:cNvPr id="325" name="กล่องข้อความ 324">
            <a:extLst>
              <a:ext uri="{FF2B5EF4-FFF2-40B4-BE49-F238E27FC236}">
                <a16:creationId xmlns:a16="http://schemas.microsoft.com/office/drawing/2014/main" id="{D7964B61-57A4-AC0E-F741-D005110B83AD}"/>
              </a:ext>
            </a:extLst>
          </p:cNvPr>
          <p:cNvSpPr txBox="1"/>
          <p:nvPr/>
        </p:nvSpPr>
        <p:spPr>
          <a:xfrm>
            <a:off x="4683460" y="7986256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ต่อยอดนวัตกรรม</a:t>
            </a:r>
          </a:p>
        </p:txBody>
      </p:sp>
      <p:sp>
        <p:nvSpPr>
          <p:cNvPr id="80" name="Google Shape;1448;p33">
            <a:extLst>
              <a:ext uri="{FF2B5EF4-FFF2-40B4-BE49-F238E27FC236}">
                <a16:creationId xmlns:a16="http://schemas.microsoft.com/office/drawing/2014/main" id="{DA126E9E-111D-37D1-14EE-7A8AA273BE2C}"/>
              </a:ext>
            </a:extLst>
          </p:cNvPr>
          <p:cNvSpPr/>
          <p:nvPr/>
        </p:nvSpPr>
        <p:spPr>
          <a:xfrm>
            <a:off x="3770019" y="969583"/>
            <a:ext cx="2871932" cy="69932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463;p21">
            <a:extLst>
              <a:ext uri="{FF2B5EF4-FFF2-40B4-BE49-F238E27FC236}">
                <a16:creationId xmlns:a16="http://schemas.microsoft.com/office/drawing/2014/main" id="{0C834A09-F133-C9F8-EC1E-6FE8F33DAA73}"/>
              </a:ext>
            </a:extLst>
          </p:cNvPr>
          <p:cNvSpPr/>
          <p:nvPr/>
        </p:nvSpPr>
        <p:spPr>
          <a:xfrm>
            <a:off x="3776956" y="915708"/>
            <a:ext cx="2791757" cy="562315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0066CB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r>
              <a:rPr lang="th-TH" sz="1600" b="1" dirty="0">
                <a:solidFill>
                  <a:schemeClr val="bg1"/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สอดคล้อง</a:t>
            </a:r>
            <a:r>
              <a:rPr lang="th-TH" sz="1600" b="1" dirty="0" smtClean="0">
                <a:solidFill>
                  <a:schemeClr val="bg1"/>
                </a:solidFill>
                <a:ea typeface="Calibri" panose="020F0502020204030204" pitchFamily="34" charset="0"/>
                <a:cs typeface="TH SarabunIT๙" panose="020B0500040200020003" pitchFamily="34" charset="-34"/>
              </a:rPr>
              <a:t>กับยุทธศาสตร์มหาวิทยาลัย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598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1296</TotalTime>
  <Words>82</Words>
  <Application>Microsoft Office PowerPoint</Application>
  <PresentationFormat>กระดาษ A4 (210x297 มม.)</PresentationFormat>
  <Paragraphs>18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5" baseType="lpstr">
      <vt:lpstr>맑은 고딕</vt:lpstr>
      <vt:lpstr>Angsana New</vt:lpstr>
      <vt:lpstr>Arial</vt:lpstr>
      <vt:lpstr>Arial Unicode MS</vt:lpstr>
      <vt:lpstr>Calibri</vt:lpstr>
      <vt:lpstr>Calibri Light</vt:lpstr>
      <vt:lpstr>Cordia New</vt:lpstr>
      <vt:lpstr>Fira Sans Extra Condensed Medium</vt:lpstr>
      <vt:lpstr>Roboto</vt:lpstr>
      <vt:lpstr>TH SarabunIT๙</vt:lpstr>
      <vt:lpstr>TH SarabunPSK</vt:lpstr>
      <vt:lpstr>แผนความเป็นเลิศ</vt:lpstr>
      <vt:lpstr>1_Contents Slide Master</vt:lpstr>
      <vt:lpstr>Contents Slide Master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ASUS</cp:lastModifiedBy>
  <cp:revision>116</cp:revision>
  <cp:lastPrinted>2023-09-22T04:08:03Z</cp:lastPrinted>
  <dcterms:created xsi:type="dcterms:W3CDTF">2021-11-29T07:01:40Z</dcterms:created>
  <dcterms:modified xsi:type="dcterms:W3CDTF">2024-10-03T06:23:24Z</dcterms:modified>
</cp:coreProperties>
</file>