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4" r:id="rId1"/>
  </p:sldMasterIdLst>
  <p:notesMasterIdLst>
    <p:notesMasterId r:id="rId16"/>
  </p:notesMasterIdLst>
  <p:sldIdLst>
    <p:sldId id="258" r:id="rId2"/>
    <p:sldId id="259" r:id="rId3"/>
    <p:sldId id="570" r:id="rId4"/>
    <p:sldId id="576" r:id="rId5"/>
    <p:sldId id="577" r:id="rId6"/>
    <p:sldId id="587" r:id="rId7"/>
    <p:sldId id="579" r:id="rId8"/>
    <p:sldId id="578" r:id="rId9"/>
    <p:sldId id="580" r:id="rId10"/>
    <p:sldId id="581" r:id="rId11"/>
    <p:sldId id="582" r:id="rId12"/>
    <p:sldId id="583" r:id="rId13"/>
    <p:sldId id="585" r:id="rId14"/>
    <p:sldId id="586" r:id="rId15"/>
  </p:sldIdLst>
  <p:sldSz cx="12192000" cy="6858000"/>
  <p:notesSz cx="7104063" cy="10234613"/>
  <p:embeddedFontLst>
    <p:embeddedFont>
      <p:font typeface="TH SarabunPSK" panose="020B0500040200020003" pitchFamily="34" charset="-34"/>
      <p:regular r:id="rId17"/>
      <p:bold r:id="rId18"/>
      <p:italic r:id="rId19"/>
      <p:boldItalic r:id="rId20"/>
    </p:embeddedFont>
    <p:embeddedFont>
      <p:font typeface="TH Sarabun New" panose="020B0500040200020003" pitchFamily="34" charset="-34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rdia New" panose="020B0304020202020204" pitchFamily="34" charset="-34"/>
      <p:regular r:id="rId29"/>
      <p:bold r:id="rId30"/>
      <p:italic r:id="rId31"/>
      <p:boldItalic r:id="rId32"/>
    </p:embeddedFont>
    <p:embeddedFont>
      <p:font typeface="Malgun Gothic" panose="020B0503020000020004" pitchFamily="34" charset="-127"/>
      <p:regular r:id="rId33"/>
      <p:bold r:id="rId3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FF"/>
    <a:srgbClr val="0033CC"/>
    <a:srgbClr val="DDDDFF"/>
    <a:srgbClr val="FFFFCC"/>
    <a:srgbClr val="FFCCCC"/>
    <a:srgbClr val="E0FCF5"/>
    <a:srgbClr val="CDEEFF"/>
    <a:srgbClr val="E5E5FF"/>
    <a:srgbClr val="660033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สไตล์สีเข้ม 2 - เน้น 5/เน้น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1309" autoAdjust="0"/>
  </p:normalViewPr>
  <p:slideViewPr>
    <p:cSldViewPr snapToGrid="0">
      <p:cViewPr varScale="1">
        <p:scale>
          <a:sx n="102" d="100"/>
          <a:sy n="102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74" tIns="47387" rIns="94774" bIns="47387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74" tIns="47387" rIns="94774" bIns="47387" rtlCol="0"/>
          <a:lstStyle>
            <a:lvl1pPr algn="r">
              <a:defRPr sz="1300"/>
            </a:lvl1pPr>
          </a:lstStyle>
          <a:p>
            <a:fld id="{1CAC239F-6394-41F3-9E5B-4C956FA218EC}" type="datetimeFigureOut">
              <a:rPr lang="th-TH" smtClean="0"/>
              <a:t>14/03/67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4" tIns="47387" rIns="94774" bIns="47387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774" tIns="47387" rIns="94774" bIns="47387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74" tIns="47387" rIns="94774" bIns="47387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74" tIns="47387" rIns="94774" bIns="47387" rtlCol="0" anchor="b"/>
          <a:lstStyle>
            <a:lvl1pPr algn="r">
              <a:defRPr sz="1300"/>
            </a:lvl1pPr>
          </a:lstStyle>
          <a:p>
            <a:fld id="{48C11990-9878-4888-A5BA-C2BE5500F1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012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12CF6E-CD20-47DA-BC5D-47845A1ED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FDA6555-B8AB-4F20-8BCA-260AF7146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81D9EF9-EE5C-4FC6-82E3-DB83001E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0E52-B4F9-4195-83B0-B4914A8BDADB}" type="datetime1">
              <a:rPr lang="en-US" smtClean="0"/>
              <a:t>3/14/2024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97054EE-AEEB-4F0B-98A5-7FE9ECDC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ED32A5A-DF23-4F50-8A92-27CB46A4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991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62FC32D-1930-4A74-BCFE-E4358FBC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EE013D1-4A35-4DB7-98EE-122599126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1716E58-DEA9-4D6E-9938-F09FAD7F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F2FE-48A2-4D72-90E3-E1DD13CB9B94}" type="datetime1">
              <a:rPr lang="en-US" smtClean="0"/>
              <a:t>3/14/2024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9BF483A-7D2C-4809-8D16-944C21FA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745E1D-80BD-43DA-BA27-E81B2FF0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91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40A5A6D5-009F-416F-A544-BD2916A20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5E5ED48-C42B-4D8A-8568-A97C43BCD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49C1629-0CB5-4464-BAE0-508BDF5A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0E41-54BC-4259-9A30-A8D2F1541F4C}" type="datetime1">
              <a:rPr lang="en-US" smtClean="0"/>
              <a:t>3/14/2024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ED56394-44AC-456C-BF82-1ECE779A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7DD6581-E074-4FB4-9F00-34541B1B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919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5F2024-595D-41BB-8F10-C132B092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66DD8AE-4A1A-4C55-BAFD-67B95B7EE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8C1D0B-25FF-413E-BD75-CB7FD20A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F6F1-FFA7-4959-B6BE-555CBB727B80}" type="datetime1">
              <a:rPr lang="en-US" smtClean="0"/>
              <a:t>3/14/2024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4D80DF5-83C2-4DED-9D4C-0D066656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009C07F2-85C9-4F3F-8E91-B85931F9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73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84932E0-32A0-446D-8827-645D5F90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57F78F8-8B9E-4958-B71A-4A1804576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1E55A2C-5264-462A-8AF6-A72FCF73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50AB-5676-4B9A-8422-E75BA80BA545}" type="datetime1">
              <a:rPr lang="en-US" smtClean="0"/>
              <a:t>3/14/2024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82AA47C-FB4F-49BC-88FD-A19EB973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009C07F2-85C9-4F3F-8E91-B85931F9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79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50F83F-9911-460C-AE70-F29F4EA4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F461C16-792F-4AD8-8CC3-DFDAB7350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2FC9CB2-DD13-4882-92CF-C7AEE256A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B18E6A5-7DA0-4F7B-9ADB-8C564F9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A9999-A698-4BE4-BAC3-BF0392C07608}" type="datetime1">
              <a:rPr lang="en-US" smtClean="0"/>
              <a:t>3/14/2024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4CDCF3C-54AB-41B9-8B20-AE106B17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1484FAF-39DE-4CB9-83A9-2FB627F5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025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F3C0CC8-74AE-4159-B71B-C544D64B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3FCAC89-8BFA-413F-A882-673AB98C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9FE8467-9EA9-435A-9BEA-2F21D0D1C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DBC8414E-BFCF-49AE-9221-019D49DF4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AEF324D3-F723-47F4-A399-A90CD4053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F6D3C03-C0F9-4B61-B65F-D08501F0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5B14-5501-41BA-A2AC-49B61DFE737E}" type="datetime1">
              <a:rPr lang="en-US" smtClean="0"/>
              <a:t>3/14/2024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7D5072E9-129D-4E09-84A0-01B061093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002BDC04-2483-4D8D-BF83-D76B7205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490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747EEF-98BC-4C45-BBFB-F8116CA5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053B94D-70B4-4969-98B1-2BBC12AD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5BB1-EBC6-4381-BC4E-619C4A8D8C92}" type="datetime1">
              <a:rPr lang="en-US" smtClean="0"/>
              <a:t>3/14/2024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E41116BB-11BC-43F1-BF3D-E41E159C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DF0DE3B-DD4D-4F47-954F-17ACA249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016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FC8B76CE-8ED3-49E6-BD20-C6A3A43D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A7C-A55F-4B39-98DA-F2C75B663B81}" type="datetime1">
              <a:rPr lang="en-US" smtClean="0"/>
              <a:t>3/14/2024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0D136B7C-D7F2-4BDA-A900-06A8213A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F1B6FF3-BE7C-40BE-AFCD-84E0E5EE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121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89F1B5F-C469-4433-AFAF-DA31D17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525A41B-1E95-4649-A452-DE07EADC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E528BA8-B1E9-43FD-8C25-619FC5B1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28C8E8F-D307-4730-B174-C5935F51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A3B1-DAA4-4F12-B9B1-74215FE73851}" type="datetime1">
              <a:rPr lang="en-US" smtClean="0"/>
              <a:t>3/14/2024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557BF92-A91A-4D64-A0EF-90C70FD5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9B97B34-BC53-4EFF-AB8F-82790D09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878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5CF6BF-52E6-4553-B491-7486578F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80ADE56-6FB4-461D-9A98-FC61A446D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093B267-028D-40F8-A686-D75805CCF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01686FF-E2D6-4F8B-B703-54786C6FA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3D2-8D78-4F25-93D6-8020941F73A4}" type="datetime1">
              <a:rPr lang="en-US" smtClean="0"/>
              <a:t>3/14/2024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4EA28FA-2DF2-4417-BCA7-64FCF338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1C871EC-4273-4AFF-AAE0-ABF098DF0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06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5D2C861F-0475-4CE3-B593-E457FE5F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665AF5D-807D-4E9A-8934-0856AD8CC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AB5C695-4169-4346-BDB9-853443F68E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2EEEB-DDC0-4AA2-9C87-542B5399D37C}" type="datetime1">
              <a:rPr lang="en-US" smtClean="0"/>
              <a:t>3/14/2024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D6E54AF-61E9-4421-8C42-6A2538657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830AA707-5391-4A2A-8232-E2B1ABE3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2FE3085A-DD16-466E-A65E-2599BE58D8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589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4806"/>
            <a:ext cx="12193057" cy="6870787"/>
          </a:xfrm>
          <a:prstGeom prst="rect">
            <a:avLst/>
          </a:prstGeom>
        </p:spPr>
      </p:pic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82FEA2D3-96BC-453D-85D7-3A06E46FDB22}"/>
              </a:ext>
            </a:extLst>
          </p:cNvPr>
          <p:cNvSpPr/>
          <p:nvPr/>
        </p:nvSpPr>
        <p:spPr>
          <a:xfrm>
            <a:off x="153824" y="180735"/>
            <a:ext cx="11801742" cy="6540740"/>
          </a:xfrm>
          <a:prstGeom prst="roundRect">
            <a:avLst>
              <a:gd name="adj" fmla="val 5833"/>
            </a:avLst>
          </a:prstGeom>
          <a:noFill/>
          <a:ln w="50800"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7F9BB27-FC5A-41AE-A4E1-22A6D77FEFC8}"/>
              </a:ext>
            </a:extLst>
          </p:cNvPr>
          <p:cNvSpPr/>
          <p:nvPr/>
        </p:nvSpPr>
        <p:spPr>
          <a:xfrm>
            <a:off x="934287" y="992793"/>
            <a:ext cx="10322368" cy="2971697"/>
          </a:xfrm>
          <a:prstGeom prst="rect">
            <a:avLst/>
          </a:prstGeom>
          <a:solidFill>
            <a:srgbClr val="DDDDF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A3D30DE-D6B7-47A8-8644-C4AB70F85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48" y="350304"/>
            <a:ext cx="1229567" cy="156966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6FA307C-69EC-4529-882F-AD015BEDF948}"/>
              </a:ext>
            </a:extLst>
          </p:cNvPr>
          <p:cNvSpPr txBox="1"/>
          <p:nvPr/>
        </p:nvSpPr>
        <p:spPr>
          <a:xfrm>
            <a:off x="1254848" y="987794"/>
            <a:ext cx="99782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ประชุมชี้แจง</a:t>
            </a:r>
            <a:r>
              <a:rPr lang="th-TH" sz="4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ทำแผนบริหารทรัพยากรบุคคล</a:t>
            </a:r>
            <a:br>
              <a:rPr lang="th-TH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และแผนพัฒนาทรัพยากรบุคคล</a:t>
            </a:r>
          </a:p>
          <a:p>
            <a:pPr algn="ctr"/>
            <a:r>
              <a:rPr lang="th-TH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มหาวิทยาลัยราชภัฏสกลนคร</a:t>
            </a:r>
          </a:p>
          <a:p>
            <a:pPr algn="ctr"/>
            <a:r>
              <a:rPr lang="th-TH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2567 -2570</a:t>
            </a:r>
            <a:endParaRPr lang="th-TH" sz="4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</a:t>
            </a:fld>
            <a:endParaRPr lang="th-TH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934287" y="4043658"/>
            <a:ext cx="10298795" cy="1600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วันพฤหัสบดีที่ 14 มีนาคม 2567 เวลา 13.30 – 16.30 น.</a:t>
            </a:r>
          </a:p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ณ ห้องประชุมสภานักศึกษา ชั้น 3 อาคาร 20</a:t>
            </a:r>
          </a:p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มหาวิทยาลัยราชภัฏสกลนคร</a:t>
            </a: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29" y="125499"/>
            <a:ext cx="3314700" cy="33147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99" y="3616162"/>
            <a:ext cx="4514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10</a:t>
            </a:fld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พิจารณา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ที่สอดคล้องกับประเด็นยุทธศาสตร์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163945" y="121098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03</a:t>
            </a:r>
            <a:endParaRPr lang="th-TH" b="1" dirty="0"/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3679825" y="-17405350"/>
            <a:ext cx="1333500" cy="95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04453"/>
              </p:ext>
            </p:extLst>
          </p:nvPr>
        </p:nvGraphicFramePr>
        <p:xfrm>
          <a:off x="204462" y="1259871"/>
          <a:ext cx="11783076" cy="4995548"/>
        </p:xfrm>
        <a:graphic>
          <a:graphicData uri="http://schemas.openxmlformats.org/drawingml/2006/table">
            <a:tbl>
              <a:tblPr firstRow="1" firstCol="1" bandRow="1"/>
              <a:tblGrid>
                <a:gridCol w="1538093">
                  <a:extLst>
                    <a:ext uri="{9D8B030D-6E8A-4147-A177-3AD203B41FA5}">
                      <a16:colId xmlns:a16="http://schemas.microsoft.com/office/drawing/2014/main" val="3403409310"/>
                    </a:ext>
                  </a:extLst>
                </a:gridCol>
                <a:gridCol w="1991170">
                  <a:extLst>
                    <a:ext uri="{9D8B030D-6E8A-4147-A177-3AD203B41FA5}">
                      <a16:colId xmlns:a16="http://schemas.microsoft.com/office/drawing/2014/main" val="1782987820"/>
                    </a:ext>
                  </a:extLst>
                </a:gridCol>
                <a:gridCol w="2991815">
                  <a:extLst>
                    <a:ext uri="{9D8B030D-6E8A-4147-A177-3AD203B41FA5}">
                      <a16:colId xmlns:a16="http://schemas.microsoft.com/office/drawing/2014/main" val="2341783786"/>
                    </a:ext>
                  </a:extLst>
                </a:gridCol>
                <a:gridCol w="2700471">
                  <a:extLst>
                    <a:ext uri="{9D8B030D-6E8A-4147-A177-3AD203B41FA5}">
                      <a16:colId xmlns:a16="http://schemas.microsoft.com/office/drawing/2014/main" val="1460415220"/>
                    </a:ext>
                  </a:extLst>
                </a:gridCol>
                <a:gridCol w="922946">
                  <a:extLst>
                    <a:ext uri="{9D8B030D-6E8A-4147-A177-3AD203B41FA5}">
                      <a16:colId xmlns:a16="http://schemas.microsoft.com/office/drawing/2014/main" val="2571941389"/>
                    </a:ext>
                  </a:extLst>
                </a:gridCol>
                <a:gridCol w="682876">
                  <a:extLst>
                    <a:ext uri="{9D8B030D-6E8A-4147-A177-3AD203B41FA5}">
                      <a16:colId xmlns:a16="http://schemas.microsoft.com/office/drawing/2014/main" val="864393753"/>
                    </a:ext>
                  </a:extLst>
                </a:gridCol>
                <a:gridCol w="955705">
                  <a:extLst>
                    <a:ext uri="{9D8B030D-6E8A-4147-A177-3AD203B41FA5}">
                      <a16:colId xmlns:a16="http://schemas.microsoft.com/office/drawing/2014/main" val="1658176057"/>
                    </a:ext>
                  </a:extLst>
                </a:gridCol>
              </a:tblGrid>
              <a:tr h="416658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/เป้าประสงค์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วัตถุประสงค์โครงการ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</a:t>
                      </a: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</a:t>
                      </a:r>
                      <a:b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มาณ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81094"/>
                  </a:ext>
                </a:extLst>
              </a:tr>
              <a:tr h="126925">
                <a:tc gridSpan="3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800" b="1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 1 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การเสริมสร้างสมรรถนะและทักษะการปฏิบัติงานให้แก่บุคลากร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65767"/>
                  </a:ext>
                </a:extLst>
              </a:tr>
              <a:tr h="888476">
                <a:tc>
                  <a:txBody>
                    <a:bodyPr/>
                    <a:lstStyle/>
                    <a:p>
                      <a:pPr marL="0" marR="0" lvl="1" indent="85725" algn="l" defTabSz="914400" rtl="0" eaLnBrk="1" fontAlgn="auto" latinLnBrk="0" hangingPunct="1">
                        <a:lnSpc>
                          <a:spcPct val="9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พัฒนาบุคลากรสายสนับสนุนวิชาการให้มีสมรรถนะและทักษะในวิชาชีพในการปฏิบัติงานที่ตอบสนองต่อยุทธศาสตร์ของมหาวิทยาลัย</a:t>
                      </a:r>
                      <a:endParaRPr lang="th-TH" sz="140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lvl="1" indent="85725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โครงการ</a:t>
                      </a: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พัฒนาศักยภาพบุคลากรเข้าสู่ตำแหน่งสูงขึ้น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เพื่อให้บุคลากรสายสนับสนุน คณะครุศาสตร์ ได้จัดทำคู่มือปฏิบัติงานเพื่อเพิ่มศักยภาพและเพิ่มพูนความรู้ในการพัฒนางาน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จำนวนบุคลกรสายสนับสนุนที่จัดทำคู่มือปฏิบัติงาน จำนวน 13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ร้อยละความรู้ความเข้าใจในการจัดทำเอกสารประกอบการขอตำแหน่ง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ที่สูงขึ้น ร้อยละ 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ก.ย.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48329"/>
                  </a:ext>
                </a:extLst>
              </a:tr>
              <a:tr h="907682">
                <a:tc rowSpan="2">
                  <a:txBody>
                    <a:bodyPr/>
                    <a:lstStyle/>
                    <a:p>
                      <a:pPr marL="199390" indent="-199390">
                        <a:lnSpc>
                          <a:spcPct val="96000"/>
                        </a:lnSpc>
                        <a:spcAft>
                          <a:spcPts val="1000"/>
                        </a:spcAft>
                      </a:pP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 </a:t>
                      </a: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โครงการพัฒนาสมรรถนะการวิจัยของบุคลากร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เพื่อพัฒนาทักษะการวิจัยของบุคลากรสายวิชาการในการขอตำแหน่งทางวิชาการ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เพื่อพัฒนาทักษะการวิจัยของบุคลากรสายวิชาการในการรับทุนสนับสนุนจากแหล่งทุนภายในมหาวิทยาลัย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เพื่อพัฒนาทักษะการวิจัยของบุคลากรสายสนับสนุนวิชาการให้ได้รับทุนสนับสนุนการวิจัย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เพื่อพัฒนาค่าคะแนนของการเผยแพร่ผลงานทางวิชาการของอาจารย์ประจำ และนักวิจัยในอัตราส่วนที่มากขึ้น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บุคลากรคณะวิทยาการจัดการได้รับ</a:t>
                      </a:r>
                      <a:r>
                        <a:rPr lang="th-TH" sz="14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การพัฒนาทักษะการวิจัย จำนวน 25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บุคลากรคณะวิทยาการจัดการมีความพึงพอใจต่อการได้รับการพัฒนาทักษะการวิจัยและมีทักษะการวิจัยเพิ่มมากขึ้น ร้อยละ 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150,00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คณะวิทยาการจัดการ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774910"/>
                  </a:ext>
                </a:extLst>
              </a:tr>
              <a:tr h="139617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400" spc="-2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5. โครงการ</a:t>
                      </a:r>
                      <a:r>
                        <a:rPr lang="th-TH" sz="1400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่งเสริมศักยภาพทางวิชาชีพคอมพิวเตอร์และเทคโนโลยีดิจิทัลของบุคลากรและนักศึกษาสาขาวิชาคอมพิวเตอร์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เพื่อจัดกิจกรรมเพิ่มพูนความรู้ และประสบการณ์ให้กับนักศึกษาและบุคลากร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เพื่อให้นักศึกษาได้ออกฝึกประสบการณ์วิชาชีพและสหกิจศึกษาตามทักษะวิชาชีพที่เหมาะสม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เพื่อให้นักศึกษาและบุคลากรได้พัฒนาศักยภาพในทักษะวิชาชีพด้านคอมพิวเตอร์และเทคโนโลยีดิจิทัล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นักศึกษาและบุคลากรเข้าร่วมกิจกรรมการศึกษาดูงาน ร้อยละ 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บุคลากรเข้าเพิ่มพูนศักยภาพของตนเอง ร้อยละ 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อาจารย์ผู้สอนมีผลงานทางวิชาการหรือลิขสิทธิ์หรืออนุสิทธิบัตรหรือสิทธิบัตร จำนวน 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10 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ชิ้น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192,675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คณะวิทยาศาสตร์และเทคโนโลยี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010397"/>
                  </a:ext>
                </a:extLst>
              </a:tr>
            </a:tbl>
          </a:graphicData>
        </a:graphic>
      </p:graphicFrame>
      <p:sp>
        <p:nvSpPr>
          <p:cNvPr id="8" name="กระจาย 2 7"/>
          <p:cNvSpPr/>
          <p:nvPr/>
        </p:nvSpPr>
        <p:spPr>
          <a:xfrm>
            <a:off x="204462" y="3640509"/>
            <a:ext cx="2538101" cy="134169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โครงการ</a:t>
            </a:r>
            <a:endParaRPr lang="th-TH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701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11</a:t>
            </a:fld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พิจารณา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ที่สอดคล้องกับประเด็นยุทธศาสตร์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163945" y="121098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03</a:t>
            </a:r>
            <a:endParaRPr lang="th-TH" b="1" dirty="0"/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3679825" y="-17405350"/>
            <a:ext cx="1333500" cy="95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20377"/>
              </p:ext>
            </p:extLst>
          </p:nvPr>
        </p:nvGraphicFramePr>
        <p:xfrm>
          <a:off x="204462" y="1210387"/>
          <a:ext cx="11783076" cy="5327017"/>
        </p:xfrm>
        <a:graphic>
          <a:graphicData uri="http://schemas.openxmlformats.org/drawingml/2006/table">
            <a:tbl>
              <a:tblPr firstRow="1" firstCol="1" bandRow="1"/>
              <a:tblGrid>
                <a:gridCol w="1538093">
                  <a:extLst>
                    <a:ext uri="{9D8B030D-6E8A-4147-A177-3AD203B41FA5}">
                      <a16:colId xmlns:a16="http://schemas.microsoft.com/office/drawing/2014/main" val="3403409310"/>
                    </a:ext>
                  </a:extLst>
                </a:gridCol>
                <a:gridCol w="1991170">
                  <a:extLst>
                    <a:ext uri="{9D8B030D-6E8A-4147-A177-3AD203B41FA5}">
                      <a16:colId xmlns:a16="http://schemas.microsoft.com/office/drawing/2014/main" val="1782987820"/>
                    </a:ext>
                  </a:extLst>
                </a:gridCol>
                <a:gridCol w="2991815">
                  <a:extLst>
                    <a:ext uri="{9D8B030D-6E8A-4147-A177-3AD203B41FA5}">
                      <a16:colId xmlns:a16="http://schemas.microsoft.com/office/drawing/2014/main" val="2341783786"/>
                    </a:ext>
                  </a:extLst>
                </a:gridCol>
                <a:gridCol w="2700471">
                  <a:extLst>
                    <a:ext uri="{9D8B030D-6E8A-4147-A177-3AD203B41FA5}">
                      <a16:colId xmlns:a16="http://schemas.microsoft.com/office/drawing/2014/main" val="1460415220"/>
                    </a:ext>
                  </a:extLst>
                </a:gridCol>
                <a:gridCol w="922946">
                  <a:extLst>
                    <a:ext uri="{9D8B030D-6E8A-4147-A177-3AD203B41FA5}">
                      <a16:colId xmlns:a16="http://schemas.microsoft.com/office/drawing/2014/main" val="2571941389"/>
                    </a:ext>
                  </a:extLst>
                </a:gridCol>
                <a:gridCol w="682876">
                  <a:extLst>
                    <a:ext uri="{9D8B030D-6E8A-4147-A177-3AD203B41FA5}">
                      <a16:colId xmlns:a16="http://schemas.microsoft.com/office/drawing/2014/main" val="864393753"/>
                    </a:ext>
                  </a:extLst>
                </a:gridCol>
                <a:gridCol w="955705">
                  <a:extLst>
                    <a:ext uri="{9D8B030D-6E8A-4147-A177-3AD203B41FA5}">
                      <a16:colId xmlns:a16="http://schemas.microsoft.com/office/drawing/2014/main" val="1658176057"/>
                    </a:ext>
                  </a:extLst>
                </a:gridCol>
              </a:tblGrid>
              <a:tr h="416658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/เป้าประสงค์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วัตถุประสงค์โครงการ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</a:t>
                      </a: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</a:t>
                      </a:r>
                      <a:b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มาณ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81094"/>
                  </a:ext>
                </a:extLst>
              </a:tr>
              <a:tr h="126925">
                <a:tc gridSpan="3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800" b="1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 1 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การเสริมสร้างสมรรถนะและทักษะการปฏิบัติงานให้แก่บุคลากร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65767"/>
                  </a:ext>
                </a:extLst>
              </a:tr>
              <a:tr h="888476">
                <a:tc>
                  <a:txBody>
                    <a:bodyPr/>
                    <a:lstStyle/>
                    <a:p>
                      <a:pPr marL="0" marR="0" lvl="1" indent="85725" algn="l" defTabSz="914400" rtl="0" eaLnBrk="1" fontAlgn="auto" latinLnBrk="0" hangingPunct="1">
                        <a:lnSpc>
                          <a:spcPct val="9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พัฒนาบุคลากรสายสนับสนุนวิชาการให้มีสมรรถนะและทักษะในวิชาชีพในการปฏิบัติงานที่ตอบสนองต่อยุทธศาสตร์ของมหาวิทยาลัย</a:t>
                      </a:r>
                      <a:endParaRPr lang="th-TH" sz="140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lvl="1" indent="85725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โครงการพัฒนาบุคลากร  สาขาวิชาพลศึกษาและวิทยาศาสตร์การกีฬา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เพื่อส่งเสริมและพัฒนาอาจารย์สาขาวิชาพลศึกษาและวิทยาศาสตร์การกีฬา มีความรู้ในการพัฒนาบทความวิจัยและบทความวิชาการ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เอกสารประกอบการสอน หรือเอกสารอื่นเพื่อการสอน จำนวน 1 เล่ม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บทความวิชาการ หรือบทความวิจัย จำนวน 1 เล่ม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ร้อยละอาจารย์มีความรู้ในการพัฒนาบทความวิจัย และบทความวิชาการ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 80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37</a:t>
                      </a:r>
                      <a:r>
                        <a:rPr lang="th-TH" sz="12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,</a:t>
                      </a:r>
                      <a:r>
                        <a:rPr lang="en-US" sz="12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985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48329"/>
                  </a:ext>
                </a:extLst>
              </a:tr>
              <a:tr h="907682">
                <a:tc rowSpan="2">
                  <a:txBody>
                    <a:bodyPr/>
                    <a:lstStyle/>
                    <a:p>
                      <a:pPr marL="199390" indent="-199390">
                        <a:lnSpc>
                          <a:spcPct val="96000"/>
                        </a:lnSpc>
                        <a:spcAft>
                          <a:spcPts val="1000"/>
                        </a:spcAft>
                      </a:pPr>
                      <a:endParaRPr lang="th-TH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7. โครงการส่งเสริมการพัฒนาบุคลากรและนักศึกษา คณะวิทยาการจัดการ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เพื่อสนับสนุนให้บุลากรและนักศึกษามีการพัฒนาทักษะด้านวิชาการหรือด้านการสอน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เพื่อเผยแพร่ผลงานทางวิชาการของบุคลากรมหาวิทยาลัยราชภัฏสกลนคร และหน่วยงานภายนอก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จำนวนบุคลากรและ</a:t>
                      </a:r>
                      <a:r>
                        <a:rPr lang="th-TH" sz="1200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นักศึกษา คณะวิทยาการจัดการ ที่ได้รับการพัฒนา</a:t>
                      </a:r>
                      <a:r>
                        <a:rPr lang="th-TH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 70 คน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อาจารย์ประจำหลักสูตรของคณะวิทยาการมีผลงาน</a:t>
                      </a:r>
                      <a:r>
                        <a:rPr lang="th-TH" sz="1400" spc="-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ตีพิมพ์เผยแพร่ </a:t>
                      </a:r>
                      <a:r>
                        <a:rPr lang="th-TH" sz="1400" spc="-5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</a:t>
                      </a:r>
                      <a:r>
                        <a:rPr lang="th-TH" sz="1400" spc="-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ละ 80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400,000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คณะวิทยาการจัดการ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774910"/>
                  </a:ext>
                </a:extLst>
              </a:tr>
              <a:tr h="139617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8. โครงการพัฒนาและส่งเสริมศักยภาพบุคลากรและนักศึกษา สาขาวิชาเคมี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เพื่อตรวจประเมินการประกันคุณภาพการศึกษาระดับหลักสูตร ของหลักสูตร วท.บ. เคมี ตามเกณฑ์มาตรฐาน หลักสูตรระดับอุดมศึกษา จากคณะกรรมการผู้ทรงคุณวุฒิ วางแผนในการปรับปรุงหลักสูตรตามผลการประเมิน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เพื่อจัดซื้อวัสดุอุปกรณ์และสารเคมีห้องปฏิบัติการเคมีให้เพียงพอต่อ</a:t>
                      </a:r>
                      <a:r>
                        <a:rPr lang="th-TH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ิจกรรมการเรียนการสอนสาขาวิชาเคมีจัดซื้อวัสดุอุปกรณ์สำนักงานให้เพียงพอต่อการใช้งานในการบริหารจัดการสาขาวิชาเคมี และซ่อมบำรุงครุภัณฑ์ที่ชำรุดใช้</a:t>
                      </a:r>
                      <a:r>
                        <a:rPr lang="th-TH" sz="1050" spc="-9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งานไม่ได้ให้อยู่ใน</a:t>
                      </a:r>
                      <a:r>
                        <a:rPr lang="th-TH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สภาพดีพร้อมใช้งาน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เพื่อให้อาจารย์ และบุคลากรสาขาวิชาเคมีได้รับการพัฒนาตนเองผ่านการอบรมเพิ่มองค์ความรู้ มีสิ่งสนับสนุนเพื่อพัฒนางานด้านการวิจัยในสาขาวิชาที่สนใจ ตลอดจนสามารถพัฒนาองค์ความรู้จากงานวิจัย นำไปตีพิมพ์เผยแพร่บทความวิจัย/บทความวิชาได้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เพื่อส่งเสริมและพัฒนาให้นักศึกษาสาขาวิชาเคมี เป็นบุคคลที่มีคุณภาพด้วยกระบวนการเรียนรู้ในศตวรรษที่ 21 ประกอบด้วย กลุ่มทักษาวิชาหลัก กลุ่มทักษะชีวิตและอาชีพ กลุ่มทักษะการเรียนรู้และนวัตกรรม และทักษะสารสนเทศ สื่อ และเทคโนโลยี รวมทั้ง</a:t>
                      </a:r>
                      <a:r>
                        <a:rPr lang="th-TH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การศึกษาที่มีการบูรณาการแบบ </a:t>
                      </a:r>
                      <a:r>
                        <a:rPr lang="en-US" sz="105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Work Integrated Learning </a:t>
                      </a:r>
                      <a:r>
                        <a:rPr lang="th-TH" sz="105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(</a:t>
                      </a:r>
                      <a:r>
                        <a:rPr lang="en-US" sz="105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WIL</a:t>
                      </a:r>
                      <a:r>
                        <a:rPr lang="th-TH" sz="105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อาจารย์และบุคลากรสาขาวิชาเคมี นำองค์ความรู้จากการอบรมมาการใช้ในกิจกรรมการเรียนการสอนและการวิจัย ร้อยละ 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อาจารย์และบุคลากรสาขาวิชาเคมี เข้าร่วมการประชุมวิชาการระดับชาติ/นานาชาติ จำนวน 1 คน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อาจารย์และบุคลากรสาขาวิชาเคมี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มีผลงานตีพิมพ์ระดับชาติ/นานาชาติ จำนวน 1 บทความ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อาจารย์และบุคลากรสาขาวิชาเคมี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มีสิ่งสนับสนุนที่เพียงพอต่อการพัฒนาศักยภาพของตนเอง จำนวน 1 ชิ้น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304,813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คณะวิทยาศาสตร์และเทคโนโลยี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010397"/>
                  </a:ext>
                </a:extLst>
              </a:tr>
            </a:tbl>
          </a:graphicData>
        </a:graphic>
      </p:graphicFrame>
      <p:sp>
        <p:nvSpPr>
          <p:cNvPr id="8" name="กระจาย 2 7"/>
          <p:cNvSpPr/>
          <p:nvPr/>
        </p:nvSpPr>
        <p:spPr>
          <a:xfrm>
            <a:off x="204462" y="4777100"/>
            <a:ext cx="2538101" cy="134169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โครงการ</a:t>
            </a:r>
            <a:endParaRPr lang="th-TH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606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12</a:t>
            </a:fld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พิจารณา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ที่สอดคล้องกับประเด็นยุทธศาสตร์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163945" y="121098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03</a:t>
            </a:r>
            <a:endParaRPr lang="th-TH" b="1" dirty="0"/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3679825" y="-17405350"/>
            <a:ext cx="1333500" cy="95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53472"/>
              </p:ext>
            </p:extLst>
          </p:nvPr>
        </p:nvGraphicFramePr>
        <p:xfrm>
          <a:off x="163945" y="1328696"/>
          <a:ext cx="11783076" cy="4623626"/>
        </p:xfrm>
        <a:graphic>
          <a:graphicData uri="http://schemas.openxmlformats.org/drawingml/2006/table">
            <a:tbl>
              <a:tblPr firstRow="1" firstCol="1" bandRow="1"/>
              <a:tblGrid>
                <a:gridCol w="1538093">
                  <a:extLst>
                    <a:ext uri="{9D8B030D-6E8A-4147-A177-3AD203B41FA5}">
                      <a16:colId xmlns:a16="http://schemas.microsoft.com/office/drawing/2014/main" val="3403409310"/>
                    </a:ext>
                  </a:extLst>
                </a:gridCol>
                <a:gridCol w="1991170">
                  <a:extLst>
                    <a:ext uri="{9D8B030D-6E8A-4147-A177-3AD203B41FA5}">
                      <a16:colId xmlns:a16="http://schemas.microsoft.com/office/drawing/2014/main" val="1782987820"/>
                    </a:ext>
                  </a:extLst>
                </a:gridCol>
                <a:gridCol w="2991815">
                  <a:extLst>
                    <a:ext uri="{9D8B030D-6E8A-4147-A177-3AD203B41FA5}">
                      <a16:colId xmlns:a16="http://schemas.microsoft.com/office/drawing/2014/main" val="2341783786"/>
                    </a:ext>
                  </a:extLst>
                </a:gridCol>
                <a:gridCol w="2700471">
                  <a:extLst>
                    <a:ext uri="{9D8B030D-6E8A-4147-A177-3AD203B41FA5}">
                      <a16:colId xmlns:a16="http://schemas.microsoft.com/office/drawing/2014/main" val="1460415220"/>
                    </a:ext>
                  </a:extLst>
                </a:gridCol>
                <a:gridCol w="922946">
                  <a:extLst>
                    <a:ext uri="{9D8B030D-6E8A-4147-A177-3AD203B41FA5}">
                      <a16:colId xmlns:a16="http://schemas.microsoft.com/office/drawing/2014/main" val="2571941389"/>
                    </a:ext>
                  </a:extLst>
                </a:gridCol>
                <a:gridCol w="682876">
                  <a:extLst>
                    <a:ext uri="{9D8B030D-6E8A-4147-A177-3AD203B41FA5}">
                      <a16:colId xmlns:a16="http://schemas.microsoft.com/office/drawing/2014/main" val="864393753"/>
                    </a:ext>
                  </a:extLst>
                </a:gridCol>
                <a:gridCol w="955705">
                  <a:extLst>
                    <a:ext uri="{9D8B030D-6E8A-4147-A177-3AD203B41FA5}">
                      <a16:colId xmlns:a16="http://schemas.microsoft.com/office/drawing/2014/main" val="1658176057"/>
                    </a:ext>
                  </a:extLst>
                </a:gridCol>
              </a:tblGrid>
              <a:tr h="416658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/เป้าประสงค์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วัตถุประสงค์โครงการ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</a:t>
                      </a: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</a:t>
                      </a:r>
                      <a:b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มาณ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81094"/>
                  </a:ext>
                </a:extLst>
              </a:tr>
              <a:tr h="126925">
                <a:tc gridSpan="3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800" b="1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 1 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การเสริมสร้างสมรรถนะและทักษะการปฏิบัติงานให้แก่บุคลากร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65767"/>
                  </a:ext>
                </a:extLst>
              </a:tr>
              <a:tr h="888476">
                <a:tc>
                  <a:txBody>
                    <a:bodyPr/>
                    <a:lstStyle/>
                    <a:p>
                      <a:pPr marL="0" marR="0" lvl="1" indent="85725" algn="l" defTabSz="914400" rtl="0" eaLnBrk="1" fontAlgn="auto" latinLnBrk="0" hangingPunct="1">
                        <a:lnSpc>
                          <a:spcPct val="9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พัฒนาบุคลากรสายสนับสนุนวิชาการให้มีสมรรถนะและทักษะในวิชาชีพในการปฏิบัติงานที่ตอบสนองต่อยุทธศาสตร์ของมหาวิทยาลัย</a:t>
                      </a:r>
                      <a:endParaRPr lang="th-TH" sz="140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lvl="1" indent="85725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9. โครงการส่งเสริมบุคลากรเพื่อพัฒนาความเป็นมืออาชีพในการปฏิบัติงาน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เพื่อส่งเสริม สนับสนุน ให้บุคลากรสถาบันภาษาศิลปะและวัฒนธรรมมีความรู้ด้านทำนุบำรุงศิลปวัฒนธรรม และสามารถนำความรู้ที่ได้รับไปพัฒนางานและองค์กรให้มีประสิทธิภาพ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จำนวนของบุคลากรที่ได้รับการพัฒนาตนเอง จำนวน 24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ร้อยละของบุคลากรสามารถนำความรู้ที่ได้จากการฝึกอบรมไปประยุกต์ใช้ให้เกิดประโยชน์ในการทำงานของตนเอง และมีแนวคิดในการพัฒนาองค์กรที่สร้างสรรค์ ร้อยละ 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130,000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สถาบันภาษา ศิลปะและวัฒนธรรม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48329"/>
                  </a:ext>
                </a:extLst>
              </a:tr>
              <a:tr h="907682">
                <a:tc rowSpan="2">
                  <a:txBody>
                    <a:bodyPr/>
                    <a:lstStyle/>
                    <a:p>
                      <a:pPr marL="199390" indent="-199390">
                        <a:lnSpc>
                          <a:spcPct val="96000"/>
                        </a:lnSpc>
                        <a:spcAft>
                          <a:spcPts val="1000"/>
                        </a:spcAft>
                      </a:pPr>
                      <a:endParaRPr lang="th-TH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7485" indent="-19748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10. โครงการพัฒนาศักยภาพบุคลากรสำนักวิทยบริการและเทคโนโลยีสารสนเทศ ประจำปีงบประมาณ พ.ศ. 2567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เพื่อให้บุคลากรมีความรู้ ความสามารถ และทักษะวิชาชีพ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ที่เหมะสมตามสมรรถนะที่กำหนด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ในผลสัมฤทธิ์ตามข้อตงลงการปฏิบัติราชการ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เพื่อเตรียมความพร้อมของบุคลากรให้มีทักษะความรู้ ความสารถ และศักยภาพเพื่อก้าวสู่ตำแหน่งที่สูงขึ้น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บุคลากรเข้าร่วมการพัฒนาสมรรถนะทักษะวิชาชีพโดยการฝึกอบรม ประะชุม สัมมนา จำนวน 25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บุคลากรที่เข้ารับการพัฒนาสมรรถนะทักษะวิชาชีพสามารถนำความรู้ที่ได้มาใช้ในการปฏิบัติงาน จำนวน 25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180,000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สำนักวิทยบริการและเทคโนโลยีสารสนเทศ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774910"/>
                  </a:ext>
                </a:extLst>
              </a:tr>
              <a:tr h="139617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7485" indent="-19748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11. โครงการส่งเสริมการพัฒนาสมรรถนะบุคลากรสายสนับสนุน สำนักส่งเสริมวิชาการและงานทะเบียน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เพื่อเพิ่มพูนทักษะความรู้ และพัฒนาสมรรถนะต่างๆ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บุคลากรของสำนักส่งเสริมวิชาการและงานทะเบียนได้เข้าแลกเปลี่ยนเรียนรู้ หรือเพิ่มพูนสมรรถนะ ทักษะ</a:t>
                      </a:r>
                      <a:r>
                        <a:rPr lang="th-TH" sz="1400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ความรู้ความสามารถต่างๆ จำนวน 24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บุคลากรของสำนักที่เข้าแลกเปลี่ยนเรียนรู้ หรือเพิ่มพูนสมรรถนะ ทักษะความรู้ความสามารถต่างๆ นำความรู้ที่ได้รับจากการพัฒนามาประยุกต์ใช้ในการปฏิบัติงาน ร้อยละ 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สำนักส่งเสริมวิชาการและงานทะเบียน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010397"/>
                  </a:ext>
                </a:extLst>
              </a:tr>
            </a:tbl>
          </a:graphicData>
        </a:graphic>
      </p:graphicFrame>
      <p:sp>
        <p:nvSpPr>
          <p:cNvPr id="8" name="กระจาย 2 7"/>
          <p:cNvSpPr/>
          <p:nvPr/>
        </p:nvSpPr>
        <p:spPr>
          <a:xfrm>
            <a:off x="-69003" y="5221286"/>
            <a:ext cx="2538101" cy="134169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โครงการ</a:t>
            </a:r>
            <a:endParaRPr lang="th-TH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1486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13</a:t>
            </a:fld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พิจารณา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ที่สอดคล้องกับประเด็นยุทธศาสตร์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163945" y="121098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03</a:t>
            </a:r>
            <a:endParaRPr lang="th-TH" b="1" dirty="0"/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3679825" y="-17405350"/>
            <a:ext cx="1333500" cy="95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14063"/>
              </p:ext>
            </p:extLst>
          </p:nvPr>
        </p:nvGraphicFramePr>
        <p:xfrm>
          <a:off x="138306" y="2510864"/>
          <a:ext cx="11783076" cy="2516378"/>
        </p:xfrm>
        <a:graphic>
          <a:graphicData uri="http://schemas.openxmlformats.org/drawingml/2006/table">
            <a:tbl>
              <a:tblPr firstRow="1" firstCol="1" bandRow="1"/>
              <a:tblGrid>
                <a:gridCol w="1538093">
                  <a:extLst>
                    <a:ext uri="{9D8B030D-6E8A-4147-A177-3AD203B41FA5}">
                      <a16:colId xmlns:a16="http://schemas.microsoft.com/office/drawing/2014/main" val="3403409310"/>
                    </a:ext>
                  </a:extLst>
                </a:gridCol>
                <a:gridCol w="1991170">
                  <a:extLst>
                    <a:ext uri="{9D8B030D-6E8A-4147-A177-3AD203B41FA5}">
                      <a16:colId xmlns:a16="http://schemas.microsoft.com/office/drawing/2014/main" val="1782987820"/>
                    </a:ext>
                  </a:extLst>
                </a:gridCol>
                <a:gridCol w="2991815">
                  <a:extLst>
                    <a:ext uri="{9D8B030D-6E8A-4147-A177-3AD203B41FA5}">
                      <a16:colId xmlns:a16="http://schemas.microsoft.com/office/drawing/2014/main" val="2341783786"/>
                    </a:ext>
                  </a:extLst>
                </a:gridCol>
                <a:gridCol w="2700471">
                  <a:extLst>
                    <a:ext uri="{9D8B030D-6E8A-4147-A177-3AD203B41FA5}">
                      <a16:colId xmlns:a16="http://schemas.microsoft.com/office/drawing/2014/main" val="1460415220"/>
                    </a:ext>
                  </a:extLst>
                </a:gridCol>
                <a:gridCol w="922946">
                  <a:extLst>
                    <a:ext uri="{9D8B030D-6E8A-4147-A177-3AD203B41FA5}">
                      <a16:colId xmlns:a16="http://schemas.microsoft.com/office/drawing/2014/main" val="2571941389"/>
                    </a:ext>
                  </a:extLst>
                </a:gridCol>
                <a:gridCol w="682876">
                  <a:extLst>
                    <a:ext uri="{9D8B030D-6E8A-4147-A177-3AD203B41FA5}">
                      <a16:colId xmlns:a16="http://schemas.microsoft.com/office/drawing/2014/main" val="864393753"/>
                    </a:ext>
                  </a:extLst>
                </a:gridCol>
                <a:gridCol w="955705">
                  <a:extLst>
                    <a:ext uri="{9D8B030D-6E8A-4147-A177-3AD203B41FA5}">
                      <a16:colId xmlns:a16="http://schemas.microsoft.com/office/drawing/2014/main" val="1658176057"/>
                    </a:ext>
                  </a:extLst>
                </a:gridCol>
              </a:tblGrid>
              <a:tr h="416658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/เป้าประสงค์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วัตถุประสงค์โครงการ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</a:t>
                      </a:r>
                      <a:r>
                        <a:rPr lang="th-TH" sz="20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</a:t>
                      </a:r>
                      <a:br>
                        <a:rPr lang="th-TH" sz="20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มาณ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81094"/>
                  </a:ext>
                </a:extLst>
              </a:tr>
              <a:tr h="126925">
                <a:tc gridSpan="7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b="1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</a:t>
                      </a:r>
                      <a:r>
                        <a:rPr lang="th-TH" sz="2400" b="1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ยุทธศาสตร์ </a:t>
                      </a:r>
                      <a:r>
                        <a:rPr lang="th-TH" sz="2400" b="1" baseline="0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2 </a:t>
                      </a:r>
                      <a:r>
                        <a:rPr lang="th-TH" sz="2400" b="1" kern="1200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ผู้บริหารของมหาวิทยาลัยทุกระดับให้เป็นผู้นำการบริหารมหาวิทยาลัยในยุคใหม่ที่ก้าวทันการเปลี่ยนแปลง</a:t>
                      </a:r>
                      <a:endParaRPr lang="en-US" sz="2000" dirty="0">
                        <a:solidFill>
                          <a:srgbClr val="0033CC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65767"/>
                  </a:ext>
                </a:extLst>
              </a:tr>
              <a:tr h="888476">
                <a:tc>
                  <a:txBody>
                    <a:bodyPr/>
                    <a:lstStyle/>
                    <a:p>
                      <a:pPr marL="199390" indent="-199390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ผู้บริหารทุกระดับได้รับการพัฒนาทักษะการบริหาร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โครงการสัมมนาคณะกรรมการสภาและผู้บริหารมหาวิทยาลัยราชภัฏสกลนคร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spc="-4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เพื่อให้คณะกรรมการสภามหาวิทยาลัย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ราชภัฏสกลนคร มีความรู้เรื่องทิศทาง</a:t>
                      </a:r>
                      <a:r>
                        <a:rPr lang="th-TH" sz="18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การศึกษา ทิศทางในการ</a:t>
                      </a:r>
                      <a:r>
                        <a:rPr lang="th-TH" sz="1800" spc="-4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พัฒนามหาวิทยาลัย สร้างความร่วมมือ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กับเครือข่าย และสามารถนำสิ่งที่ได้รับไปปรับใช้ในการดำเนินงานได้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ร้อยละของกลุ่มเป้าหมายเข้าร่วมสัมมนาฯ ร้อยละ 90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spc="-3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จำนวนผู้เข้าร่วมสัมมนา จำนวน 40 คน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คณะกรรมการสภามหาวิทยาลัย และ</a:t>
                      </a:r>
                      <a:r>
                        <a:rPr lang="th-TH" sz="1800" spc="-2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ผู้บริหารได้รับทราบนโยบาย และแนวทาง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ในการบริหารมหาวิทยาลัย ร้อยละ 90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ส.ค. 67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200,000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กองกลาง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48329"/>
                  </a:ext>
                </a:extLst>
              </a:tr>
            </a:tbl>
          </a:graphicData>
        </a:graphic>
      </p:graphicFrame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431230"/>
            <a:ext cx="11921382" cy="9040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th-TH" sz="2800" b="1" dirty="0">
                <a:solidFill>
                  <a:srgbClr val="0033CC"/>
                </a:solidFill>
                <a:ea typeface="Times New Roman" panose="02020603050405020304" pitchFamily="18" charset="0"/>
              </a:rPr>
              <a:t>ประเด็นยุทธศาสตร์ที่ 2 </a:t>
            </a:r>
            <a:r>
              <a:rPr lang="th-TH" sz="2800" dirty="0">
                <a:ea typeface="Times New Roman" panose="02020603050405020304" pitchFamily="18" charset="0"/>
              </a:rPr>
              <a:t>การพัฒนาผู้บริหารของมหาวิทยาลัยทุกระดับให้เป็นผู้นำการบริหาร มหาวิทยาลัยในยุคใหม่ที่ก้าวทัน</a:t>
            </a:r>
            <a:r>
              <a:rPr lang="th-TH" sz="2800" spc="-30" dirty="0">
                <a:ea typeface="Times New Roman" panose="02020603050405020304" pitchFamily="18" charset="0"/>
              </a:rPr>
              <a:t>   การ</a:t>
            </a:r>
            <a:r>
              <a:rPr lang="th-TH" sz="2800" spc="-30" dirty="0" smtClean="0">
                <a:ea typeface="Times New Roman" panose="02020603050405020304" pitchFamily="18" charset="0"/>
              </a:rPr>
              <a:t>เปลี่ยนแปลง</a:t>
            </a:r>
            <a:endParaRPr lang="th-TH" sz="2800" dirty="0"/>
          </a:p>
        </p:txBody>
      </p:sp>
      <p:sp>
        <p:nvSpPr>
          <p:cNvPr id="11" name="กระจาย 2 10"/>
          <p:cNvSpPr/>
          <p:nvPr/>
        </p:nvSpPr>
        <p:spPr>
          <a:xfrm>
            <a:off x="8323604" y="4913832"/>
            <a:ext cx="2538101" cy="134169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โครงการ</a:t>
            </a:r>
            <a:endParaRPr lang="th-TH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192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14</a:t>
            </a:fld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พิจารณา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ที่สอดคล้องกับประเด็นยุทธศาสตร์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163945" y="121098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03</a:t>
            </a:r>
            <a:endParaRPr lang="th-TH" b="1" dirty="0"/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3679825" y="-17405350"/>
            <a:ext cx="1333500" cy="95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181921"/>
              </p:ext>
            </p:extLst>
          </p:nvPr>
        </p:nvGraphicFramePr>
        <p:xfrm>
          <a:off x="163945" y="2049391"/>
          <a:ext cx="11783076" cy="4301173"/>
        </p:xfrm>
        <a:graphic>
          <a:graphicData uri="http://schemas.openxmlformats.org/drawingml/2006/table">
            <a:tbl>
              <a:tblPr firstRow="1" firstCol="1" bandRow="1"/>
              <a:tblGrid>
                <a:gridCol w="1538093">
                  <a:extLst>
                    <a:ext uri="{9D8B030D-6E8A-4147-A177-3AD203B41FA5}">
                      <a16:colId xmlns:a16="http://schemas.microsoft.com/office/drawing/2014/main" val="3403409310"/>
                    </a:ext>
                  </a:extLst>
                </a:gridCol>
                <a:gridCol w="1991170">
                  <a:extLst>
                    <a:ext uri="{9D8B030D-6E8A-4147-A177-3AD203B41FA5}">
                      <a16:colId xmlns:a16="http://schemas.microsoft.com/office/drawing/2014/main" val="1782987820"/>
                    </a:ext>
                  </a:extLst>
                </a:gridCol>
                <a:gridCol w="2991815">
                  <a:extLst>
                    <a:ext uri="{9D8B030D-6E8A-4147-A177-3AD203B41FA5}">
                      <a16:colId xmlns:a16="http://schemas.microsoft.com/office/drawing/2014/main" val="2341783786"/>
                    </a:ext>
                  </a:extLst>
                </a:gridCol>
                <a:gridCol w="2700471">
                  <a:extLst>
                    <a:ext uri="{9D8B030D-6E8A-4147-A177-3AD203B41FA5}">
                      <a16:colId xmlns:a16="http://schemas.microsoft.com/office/drawing/2014/main" val="1460415220"/>
                    </a:ext>
                  </a:extLst>
                </a:gridCol>
                <a:gridCol w="922946">
                  <a:extLst>
                    <a:ext uri="{9D8B030D-6E8A-4147-A177-3AD203B41FA5}">
                      <a16:colId xmlns:a16="http://schemas.microsoft.com/office/drawing/2014/main" val="2571941389"/>
                    </a:ext>
                  </a:extLst>
                </a:gridCol>
                <a:gridCol w="682876">
                  <a:extLst>
                    <a:ext uri="{9D8B030D-6E8A-4147-A177-3AD203B41FA5}">
                      <a16:colId xmlns:a16="http://schemas.microsoft.com/office/drawing/2014/main" val="864393753"/>
                    </a:ext>
                  </a:extLst>
                </a:gridCol>
                <a:gridCol w="955705">
                  <a:extLst>
                    <a:ext uri="{9D8B030D-6E8A-4147-A177-3AD203B41FA5}">
                      <a16:colId xmlns:a16="http://schemas.microsoft.com/office/drawing/2014/main" val="1658176057"/>
                    </a:ext>
                  </a:extLst>
                </a:gridCol>
              </a:tblGrid>
              <a:tr h="416658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/เป้าประสงค์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วัตถุประสงค์โครงการ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</a:t>
                      </a:r>
                      <a:r>
                        <a:rPr lang="th-TH" sz="20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</a:t>
                      </a:r>
                      <a:br>
                        <a:rPr lang="th-TH" sz="20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มาณ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81094"/>
                  </a:ext>
                </a:extLst>
              </a:tr>
              <a:tr h="126925">
                <a:tc gridSpan="7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000" b="1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</a:t>
                      </a:r>
                      <a:r>
                        <a:rPr lang="th-TH" sz="2000" b="1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ยุทธศาสตร์ </a:t>
                      </a:r>
                      <a:r>
                        <a:rPr lang="th-TH" sz="2000" b="1" baseline="0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3  </a:t>
                      </a:r>
                      <a:r>
                        <a:rPr lang="th-TH" sz="2000" b="1" dirty="0" smtClean="0">
                          <a:solidFill>
                            <a:srgbClr val="0033CC"/>
                          </a:solidFill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การพัฒนามหาวิทยาลัยสู่องค์กรการเรียนรู้ </a:t>
                      </a:r>
                      <a:endParaRPr lang="en-US" sz="2000" b="1" dirty="0">
                        <a:solidFill>
                          <a:srgbClr val="0033CC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65767"/>
                  </a:ext>
                </a:extLst>
              </a:tr>
              <a:tr h="888476">
                <a:tc>
                  <a:txBody>
                    <a:bodyPr/>
                    <a:lstStyle/>
                    <a:p>
                      <a:pPr marL="199390" indent="-199390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มหาวิทยาลัยราชภัฏสกลนครเป็นองค์กรแห่งการเรียนรู้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9855" indent="-109855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โครงการบริหารสำนักงานงานศึกษาฝึกอบรมทางภาษาและวิเทศสัมพันธ์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เพื่อพัฒนาศักยภาพในการดำเนินงานของบุคลากรงานศึกษาฝึกอบรมทางภาษาและวิเทศสัมพันธ์ ให้มีความพร้อมในการดำเนินงานที่เป็นภาระงานเร่งด่วนได้ และสามารถนำความรู้ไปใช้ในการปฏิบัติงานได้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ผู้บริหาร อาจารย์และบุคลากรของงานศึกษาฝึกอบรมทางภาษาและวิเทศสัมพันธ์ ได้เข้าร่วมอบรม สัมมนา และสามารถนำความรู้กลับมาพัฒนางานฝึกอบรมทางภาษาและวิเทศสัมพันธ์ร้อยละ 80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ก.ย. 67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120,000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สถาบันภาษา ศิลปะและวัฒนธรรม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48329"/>
                  </a:ext>
                </a:extLst>
              </a:tr>
              <a:tr h="888476">
                <a:tc>
                  <a:txBody>
                    <a:bodyPr/>
                    <a:lstStyle/>
                    <a:p>
                      <a:pPr marL="199390" indent="-199390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9855" indent="-109855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โครงการจัดทำแผนการจัดการความรู้ มรสน. ประจำปีงบประมาณ 2567 และจัดนิทรรศการแสดงผลงานการจัดการความรู้ มรสน. ประจำปีงบประมาณ 2566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เพื่อกำกับติดตามส่งเสริมสนับสนุนให้ทุกหน่วยงานในมหาวิทยาลัยมีการดำเนินการตามระบบ</a:t>
                      </a:r>
                      <a:r>
                        <a:rPr lang="th-TH" sz="18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การความรู้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ให้ผู้รับผิดชอบจัดการความรู้ของส่วนราชการภายในมหาวิทยาลัยได้แลกเปลี่ยนเรียนรู้เกี่ยวกับวิธีการ ดำเนินงานจัดการความรู้ระหว่างหน่วยงาน และสามารถนำความรู้ไปปรับใช้ในหน่วยงานของตนได้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ผู้บริหาร บุคลากร และนักศึกษาของมหาวิทยาลัยเข้าร่วม ชมนิทรรศการฯ ร้อยละ 90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ร้อยละของส่วนราชการภายในมหาวิทยาลัยที่ร่วมจัดนิทรรศการฯ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 100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รายงานผลการดำเนินงาน</a:t>
                      </a:r>
                      <a:r>
                        <a:rPr lang="th-TH" sz="18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การความรู้ จำนวน 1 เล่ม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ก.ย. 67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75,000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107108"/>
                  </a:ext>
                </a:extLst>
              </a:tr>
            </a:tbl>
          </a:graphicData>
        </a:graphic>
      </p:graphicFrame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259871"/>
            <a:ext cx="11921382" cy="5518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thaiDist">
              <a:lnSpc>
                <a:spcPct val="115000"/>
              </a:lnSpc>
              <a:buSzPts val="1600"/>
            </a:pPr>
            <a:r>
              <a:rPr lang="th-TH" sz="2800" b="1" dirty="0">
                <a:solidFill>
                  <a:srgbClr val="0033CC"/>
                </a:solidFill>
                <a:ea typeface="Times New Roman" panose="02020603050405020304" pitchFamily="18" charset="0"/>
              </a:rPr>
              <a:t>ประเด็นยุทธศาสตร์ที่ </a:t>
            </a:r>
            <a:r>
              <a:rPr lang="th-TH" sz="2800" b="1" dirty="0" smtClean="0">
                <a:solidFill>
                  <a:srgbClr val="0033CC"/>
                </a:solidFill>
                <a:ea typeface="Times New Roman" panose="02020603050405020304" pitchFamily="18" charset="0"/>
              </a:rPr>
              <a:t>3 </a:t>
            </a:r>
            <a:r>
              <a:rPr lang="th-TH" sz="2800" dirty="0">
                <a:ea typeface="Times New Roman" panose="02020603050405020304" pitchFamily="18" charset="0"/>
              </a:rPr>
              <a:t>การพัฒนามหาวิทยาลัยสู่องค์กรการเรียนรู้   </a:t>
            </a:r>
            <a:endParaRPr lang="en-US" sz="2800" dirty="0">
              <a:ea typeface="Times New Roman" panose="02020603050405020304" pitchFamily="18" charset="0"/>
            </a:endParaRPr>
          </a:p>
        </p:txBody>
      </p:sp>
      <p:sp>
        <p:nvSpPr>
          <p:cNvPr id="2" name="กระจาย 2 1"/>
          <p:cNvSpPr/>
          <p:nvPr/>
        </p:nvSpPr>
        <p:spPr>
          <a:xfrm>
            <a:off x="8434699" y="940037"/>
            <a:ext cx="2538101" cy="134169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โครงการ</a:t>
            </a:r>
            <a:endParaRPr lang="th-TH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331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รูปภาพ 91">
            <a:extLst>
              <a:ext uri="{FF2B5EF4-FFF2-40B4-BE49-F238E27FC236}">
                <a16:creationId xmlns:a16="http://schemas.microsoft.com/office/drawing/2014/main" id="{D69A0155-799D-4D67-B22E-3630710DE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334" y="-48504"/>
            <a:ext cx="12245334" cy="1971675"/>
          </a:xfrm>
          <a:prstGeom prst="rect">
            <a:avLst/>
          </a:prstGeom>
        </p:spPr>
      </p:pic>
      <p:sp>
        <p:nvSpPr>
          <p:cNvPr id="110" name="รูปแบบอิสระ: รูปร่าง 109">
            <a:extLst>
              <a:ext uri="{FF2B5EF4-FFF2-40B4-BE49-F238E27FC236}">
                <a16:creationId xmlns:a16="http://schemas.microsoft.com/office/drawing/2014/main" id="{B5F1EF25-E037-4D94-BE95-315483B39F4B}"/>
              </a:ext>
            </a:extLst>
          </p:cNvPr>
          <p:cNvSpPr/>
          <p:nvPr/>
        </p:nvSpPr>
        <p:spPr>
          <a:xfrm>
            <a:off x="-53334" y="0"/>
            <a:ext cx="5466652" cy="6561223"/>
          </a:xfrm>
          <a:custGeom>
            <a:avLst/>
            <a:gdLst>
              <a:gd name="connsiteX0" fmla="*/ 0 w 5466652"/>
              <a:gd name="connsiteY0" fmla="*/ 0 h 5859619"/>
              <a:gd name="connsiteX1" fmla="*/ 2228826 w 5466652"/>
              <a:gd name="connsiteY1" fmla="*/ 0 h 5859619"/>
              <a:gd name="connsiteX2" fmla="*/ 5466652 w 5466652"/>
              <a:gd name="connsiteY2" fmla="*/ 5859619 h 5859619"/>
              <a:gd name="connsiteX3" fmla="*/ 0 w 5466652"/>
              <a:gd name="connsiteY3" fmla="*/ 5859619 h 5859619"/>
              <a:gd name="connsiteX4" fmla="*/ 0 w 5466652"/>
              <a:gd name="connsiteY4" fmla="*/ 0 h 58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6652" h="5859619">
                <a:moveTo>
                  <a:pt x="0" y="0"/>
                </a:moveTo>
                <a:lnTo>
                  <a:pt x="2228826" y="0"/>
                </a:lnTo>
                <a:lnTo>
                  <a:pt x="5466652" y="5859619"/>
                </a:lnTo>
                <a:lnTo>
                  <a:pt x="0" y="5859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66" name="รูปแบบอิสระ: รูปร่าง 65">
            <a:extLst>
              <a:ext uri="{FF2B5EF4-FFF2-40B4-BE49-F238E27FC236}">
                <a16:creationId xmlns:a16="http://schemas.microsoft.com/office/drawing/2014/main" id="{9E0F09A4-FFD7-4087-81E9-3E1943AAD9AD}"/>
              </a:ext>
            </a:extLst>
          </p:cNvPr>
          <p:cNvSpPr/>
          <p:nvPr/>
        </p:nvSpPr>
        <p:spPr>
          <a:xfrm>
            <a:off x="3300549" y="2673280"/>
            <a:ext cx="8908684" cy="3929476"/>
          </a:xfrm>
          <a:custGeom>
            <a:avLst/>
            <a:gdLst>
              <a:gd name="connsiteX0" fmla="*/ 0 w 9669646"/>
              <a:gd name="connsiteY0" fmla="*/ 0 h 4484594"/>
              <a:gd name="connsiteX1" fmla="*/ 9669646 w 9669646"/>
              <a:gd name="connsiteY1" fmla="*/ 0 h 4484594"/>
              <a:gd name="connsiteX2" fmla="*/ 9669646 w 9669646"/>
              <a:gd name="connsiteY2" fmla="*/ 4484594 h 4484594"/>
              <a:gd name="connsiteX3" fmla="*/ 2524558 w 9669646"/>
              <a:gd name="connsiteY3" fmla="*/ 4484594 h 4484594"/>
              <a:gd name="connsiteX4" fmla="*/ 0 w 9669646"/>
              <a:gd name="connsiteY4" fmla="*/ 0 h 4484594"/>
              <a:gd name="connsiteX0" fmla="*/ 0 w 9669646"/>
              <a:gd name="connsiteY0" fmla="*/ 0 h 4484594"/>
              <a:gd name="connsiteX1" fmla="*/ 9669646 w 9669646"/>
              <a:gd name="connsiteY1" fmla="*/ 0 h 4484594"/>
              <a:gd name="connsiteX2" fmla="*/ 9669646 w 9669646"/>
              <a:gd name="connsiteY2" fmla="*/ 4484594 h 4484594"/>
              <a:gd name="connsiteX3" fmla="*/ 2495551 w 9669646"/>
              <a:gd name="connsiteY3" fmla="*/ 4484594 h 4484594"/>
              <a:gd name="connsiteX4" fmla="*/ 0 w 9669646"/>
              <a:gd name="connsiteY4" fmla="*/ 0 h 448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9646" h="4484594">
                <a:moveTo>
                  <a:pt x="0" y="0"/>
                </a:moveTo>
                <a:lnTo>
                  <a:pt x="9669646" y="0"/>
                </a:lnTo>
                <a:lnTo>
                  <a:pt x="9669646" y="4484594"/>
                </a:lnTo>
                <a:lnTo>
                  <a:pt x="2495551" y="4484594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4C931359-E176-4A46-9F59-2CCA18B289DA}"/>
              </a:ext>
            </a:extLst>
          </p:cNvPr>
          <p:cNvSpPr/>
          <p:nvPr/>
        </p:nvSpPr>
        <p:spPr>
          <a:xfrm>
            <a:off x="2761351" y="1744213"/>
            <a:ext cx="9438444" cy="1132354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68A9C25-7DAA-4D0E-A3B4-0B8DA07175F4}"/>
              </a:ext>
            </a:extLst>
          </p:cNvPr>
          <p:cNvSpPr txBox="1"/>
          <p:nvPr/>
        </p:nvSpPr>
        <p:spPr>
          <a:xfrm>
            <a:off x="4979697" y="3017387"/>
            <a:ext cx="676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 </a:t>
            </a:r>
            <a:r>
              <a:rPr lang="en-US" sz="36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SWOT </a:t>
            </a:r>
            <a:r>
              <a:rPr lang="th-TH" sz="36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จุดแข็ง/จุดอ่อน/โอกาส/อุปสรรค</a:t>
            </a:r>
            <a:endParaRPr lang="th-TH" sz="36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15A6989-F180-4998-93A9-F3D3A0EFD871}"/>
              </a:ext>
            </a:extLst>
          </p:cNvPr>
          <p:cNvSpPr txBox="1"/>
          <p:nvPr/>
        </p:nvSpPr>
        <p:spPr>
          <a:xfrm>
            <a:off x="5866931" y="4781158"/>
            <a:ext cx="580138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3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พิจารณาโครงการ</a:t>
            </a:r>
            <a:r>
              <a:rPr lang="th-TH" sz="33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33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  <a:r>
              <a:rPr lang="th-TH" sz="33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</a:t>
            </a:r>
            <a:r>
              <a:rPr lang="th-TH" sz="33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 ที่เกี่ยวข้องพัฒนา</a:t>
            </a:r>
            <a:r>
              <a:rPr lang="th-TH" sz="33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ทรัพยากรบุคคล </a:t>
            </a:r>
            <a:r>
              <a:rPr lang="th-TH" sz="33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33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ที่สอดคล้องกับประเด็นยุทธศาสตร์</a:t>
            </a:r>
            <a:endParaRPr lang="th-TH" sz="33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5" name="ตัวแทนหมายเลขสไลด์ 64">
            <a:extLst>
              <a:ext uri="{FF2B5EF4-FFF2-40B4-BE49-F238E27FC236}">
                <a16:creationId xmlns:a16="http://schemas.microsoft.com/office/drawing/2014/main" id="{5802B888-DF0E-435D-A558-30F5248F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2</a:t>
            </a:fld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289881A-3EC5-4C98-A348-D581929915E5}"/>
              </a:ext>
            </a:extLst>
          </p:cNvPr>
          <p:cNvSpPr txBox="1"/>
          <p:nvPr/>
        </p:nvSpPr>
        <p:spPr>
          <a:xfrm>
            <a:off x="2995749" y="1712220"/>
            <a:ext cx="986898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ร่าง แผนพัฒนาทรัพยากรบุคคล มหาวิทยาลัยราชภัฏสกลนคร</a:t>
            </a:r>
            <a:endParaRPr lang="th-TH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8" name="วงรี 97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4342839" y="3137416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01</a:t>
            </a:r>
          </a:p>
        </p:txBody>
      </p:sp>
      <p:sp>
        <p:nvSpPr>
          <p:cNvPr id="99" name="วงรี 98">
            <a:extLst>
              <a:ext uri="{FF2B5EF4-FFF2-40B4-BE49-F238E27FC236}">
                <a16:creationId xmlns:a16="http://schemas.microsoft.com/office/drawing/2014/main" id="{73B99E87-91D4-4064-9251-BAF7A825948E}"/>
              </a:ext>
            </a:extLst>
          </p:cNvPr>
          <p:cNvSpPr/>
          <p:nvPr/>
        </p:nvSpPr>
        <p:spPr>
          <a:xfrm>
            <a:off x="4822259" y="3993548"/>
            <a:ext cx="517358" cy="517358"/>
          </a:xfrm>
          <a:prstGeom prst="ellipse">
            <a:avLst/>
          </a:prstGeom>
          <a:solidFill>
            <a:srgbClr val="FF993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02</a:t>
            </a:r>
          </a:p>
        </p:txBody>
      </p:sp>
      <p:sp>
        <p:nvSpPr>
          <p:cNvPr id="101" name="วงรี 100">
            <a:extLst>
              <a:ext uri="{FF2B5EF4-FFF2-40B4-BE49-F238E27FC236}">
                <a16:creationId xmlns:a16="http://schemas.microsoft.com/office/drawing/2014/main" id="{9835E4E8-311F-4247-8F5C-AB59B690B7C1}"/>
              </a:ext>
            </a:extLst>
          </p:cNvPr>
          <p:cNvSpPr/>
          <p:nvPr/>
        </p:nvSpPr>
        <p:spPr>
          <a:xfrm>
            <a:off x="5223546" y="4946218"/>
            <a:ext cx="517358" cy="517358"/>
          </a:xfrm>
          <a:prstGeom prst="ellipse">
            <a:avLst/>
          </a:prstGeom>
          <a:solidFill>
            <a:srgbClr val="FF66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03</a:t>
            </a:r>
          </a:p>
        </p:txBody>
      </p:sp>
      <p:sp>
        <p:nvSpPr>
          <p:cNvPr id="103" name="กล่องข้อความ 102">
            <a:extLst>
              <a:ext uri="{FF2B5EF4-FFF2-40B4-BE49-F238E27FC236}">
                <a16:creationId xmlns:a16="http://schemas.microsoft.com/office/drawing/2014/main" id="{5C7F201A-A8EF-43F2-90B1-A39DDD43BE4E}"/>
              </a:ext>
            </a:extLst>
          </p:cNvPr>
          <p:cNvSpPr txBox="1"/>
          <p:nvPr/>
        </p:nvSpPr>
        <p:spPr>
          <a:xfrm>
            <a:off x="5301223" y="3928335"/>
            <a:ext cx="7286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พิจารณาวิสัยทัศน์ / ประเด็นยุทธศาสตร์ / เป้าประสงค์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6" name="รูปแบบอิสระ: รูปร่าง 105">
            <a:extLst>
              <a:ext uri="{FF2B5EF4-FFF2-40B4-BE49-F238E27FC236}">
                <a16:creationId xmlns:a16="http://schemas.microsoft.com/office/drawing/2014/main" id="{5DF1AC90-F5B4-44FE-AAA0-2F55DB2FA44C}"/>
              </a:ext>
            </a:extLst>
          </p:cNvPr>
          <p:cNvSpPr/>
          <p:nvPr/>
        </p:nvSpPr>
        <p:spPr>
          <a:xfrm>
            <a:off x="-5783087" y="-48504"/>
            <a:ext cx="5466652" cy="6711346"/>
          </a:xfrm>
          <a:custGeom>
            <a:avLst/>
            <a:gdLst>
              <a:gd name="connsiteX0" fmla="*/ 0 w 5385307"/>
              <a:gd name="connsiteY0" fmla="*/ 0 h 6611480"/>
              <a:gd name="connsiteX1" fmla="*/ 1732028 w 5385307"/>
              <a:gd name="connsiteY1" fmla="*/ 0 h 6611480"/>
              <a:gd name="connsiteX2" fmla="*/ 5385307 w 5385307"/>
              <a:gd name="connsiteY2" fmla="*/ 6611480 h 6611480"/>
              <a:gd name="connsiteX3" fmla="*/ 0 w 5385307"/>
              <a:gd name="connsiteY3" fmla="*/ 6611480 h 6611480"/>
              <a:gd name="connsiteX4" fmla="*/ 0 w 5385307"/>
              <a:gd name="connsiteY4" fmla="*/ 0 h 66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307" h="6611480">
                <a:moveTo>
                  <a:pt x="0" y="0"/>
                </a:moveTo>
                <a:lnTo>
                  <a:pt x="1732028" y="0"/>
                </a:lnTo>
                <a:lnTo>
                  <a:pt x="5385307" y="6611480"/>
                </a:lnTo>
                <a:lnTo>
                  <a:pt x="0" y="66114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658" y="2548548"/>
            <a:ext cx="5283355" cy="40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83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FEACFDF-548A-4080-A8FA-59265FED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26341"/>
            <a:ext cx="12191999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พิจารณา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SWOT 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จุดแข็ง/จุดอ่อน/โอกาส/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อุปสรรค 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625418" y="51835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01</a:t>
            </a:r>
          </a:p>
        </p:txBody>
      </p:sp>
      <p:graphicFrame>
        <p:nvGraphicFramePr>
          <p:cNvPr id="15" name="ตาราง 14">
            <a:extLst>
              <a:ext uri="{FF2B5EF4-FFF2-40B4-BE49-F238E27FC236}">
                <a16:creationId xmlns:a16="http://schemas.microsoft.com/office/drawing/2014/main" id="{3CA04EA5-51D7-83B7-C0D0-F7DDDEA28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288612"/>
              </p:ext>
            </p:extLst>
          </p:nvPr>
        </p:nvGraphicFramePr>
        <p:xfrm>
          <a:off x="271961" y="1013850"/>
          <a:ext cx="5735731" cy="5330626"/>
        </p:xfrm>
        <a:graphic>
          <a:graphicData uri="http://schemas.openxmlformats.org/drawingml/2006/table">
            <a:tbl>
              <a:tblPr firstRow="1" bandRow="1"/>
              <a:tblGrid>
                <a:gridCol w="3316733">
                  <a:extLst>
                    <a:ext uri="{9D8B030D-6E8A-4147-A177-3AD203B41FA5}">
                      <a16:colId xmlns:a16="http://schemas.microsoft.com/office/drawing/2014/main" val="515456821"/>
                    </a:ext>
                  </a:extLst>
                </a:gridCol>
                <a:gridCol w="1178128">
                  <a:extLst>
                    <a:ext uri="{9D8B030D-6E8A-4147-A177-3AD203B41FA5}">
                      <a16:colId xmlns:a16="http://schemas.microsoft.com/office/drawing/2014/main" val="3878972805"/>
                    </a:ext>
                  </a:extLst>
                </a:gridCol>
                <a:gridCol w="1240870">
                  <a:extLst>
                    <a:ext uri="{9D8B030D-6E8A-4147-A177-3AD203B41FA5}">
                      <a16:colId xmlns:a16="http://schemas.microsoft.com/office/drawing/2014/main" val="3848271193"/>
                    </a:ext>
                  </a:extLst>
                </a:gridCol>
              </a:tblGrid>
              <a:tr h="391523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จุดแข็ง</a:t>
                      </a:r>
                      <a:r>
                        <a:rPr lang="th-TH" sz="16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(S)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ผลการพิจารณา</a:t>
                      </a: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503098"/>
                  </a:ext>
                </a:extLst>
              </a:tr>
              <a:tr h="391523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ยืนยัน/คงเดิม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แก้ไข/เพิ่มเติม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7830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S1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อาจารย์และบุคลากรมีความเชี่ยวชาญเฉพาะด้านในศาสตร์หลากหลายแขนง สามารถบูรณาการกับ พันธกิจได้อย่างมีประสิทธิภาพ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S2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ทำเลที่ตั้งของมหาวิทยาลัยอยู่ในพื้นที่การคมนาคมที่สะดวกเหมาะสมสำหรับการเดินทาง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881899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S3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มหาวิทยาลัยมีระบบการบริหารจัดการและแนวทางการปฏิบัติงานที่ทันต่อการเปลี่ยนแปลงตาม หลักธรรมา</a:t>
                      </a:r>
                      <a:r>
                        <a:rPr lang="th-TH" sz="1800" dirty="0" err="1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บาล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13363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S4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มหาวิทยาลัยมีการทำงานแบบบูรณาการร่วมกับเครือข่ายที่หลากหลากในด้านวิจัยและบริการวิชาการทั้งหน่วยงานภาครัฐ ภาคเอกชน และชุมชนท้องถิ่น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145759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S5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มีการพัฒนาระบบฐานข้อมูลเพื่อรองรับการบริหารจัดการและการตัดสินใจตามพันธกิจของมหาวิทยาลัย </a:t>
                      </a:r>
                      <a:endParaRPr lang="th-TH" sz="18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671456"/>
                  </a:ext>
                </a:extLst>
              </a:tr>
            </a:tbl>
          </a:graphicData>
        </a:graphic>
      </p:graphicFrame>
      <p:graphicFrame>
        <p:nvGraphicFramePr>
          <p:cNvPr id="16" name="ตาราง 15">
            <a:extLst>
              <a:ext uri="{FF2B5EF4-FFF2-40B4-BE49-F238E27FC236}">
                <a16:creationId xmlns:a16="http://schemas.microsoft.com/office/drawing/2014/main" id="{3CA04EA5-51D7-83B7-C0D0-F7DDDEA28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641837"/>
              </p:ext>
            </p:extLst>
          </p:nvPr>
        </p:nvGraphicFramePr>
        <p:xfrm>
          <a:off x="6151393" y="1013850"/>
          <a:ext cx="5735731" cy="5359363"/>
        </p:xfrm>
        <a:graphic>
          <a:graphicData uri="http://schemas.openxmlformats.org/drawingml/2006/table">
            <a:tbl>
              <a:tblPr firstRow="1" bandRow="1"/>
              <a:tblGrid>
                <a:gridCol w="3316733">
                  <a:extLst>
                    <a:ext uri="{9D8B030D-6E8A-4147-A177-3AD203B41FA5}">
                      <a16:colId xmlns:a16="http://schemas.microsoft.com/office/drawing/2014/main" val="515456821"/>
                    </a:ext>
                  </a:extLst>
                </a:gridCol>
                <a:gridCol w="1178128">
                  <a:extLst>
                    <a:ext uri="{9D8B030D-6E8A-4147-A177-3AD203B41FA5}">
                      <a16:colId xmlns:a16="http://schemas.microsoft.com/office/drawing/2014/main" val="3878972805"/>
                    </a:ext>
                  </a:extLst>
                </a:gridCol>
                <a:gridCol w="1240870">
                  <a:extLst>
                    <a:ext uri="{9D8B030D-6E8A-4147-A177-3AD203B41FA5}">
                      <a16:colId xmlns:a16="http://schemas.microsoft.com/office/drawing/2014/main" val="3848271193"/>
                    </a:ext>
                  </a:extLst>
                </a:gridCol>
              </a:tblGrid>
              <a:tr h="391523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จุดอ่อน</a:t>
                      </a:r>
                      <a:r>
                        <a:rPr lang="en-US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(W)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ผลการพิจารณา</a:t>
                      </a: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503098"/>
                  </a:ext>
                </a:extLst>
              </a:tr>
              <a:tr h="391523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ยืนยัน/คงเดิม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แก้ไข/เพิ่มเติม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1074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W1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ข้อมูลผลงานทางวิชาการของคณาจารย์บางส่วนยังไม่ถูกรวบรวมอยู่ในฐานข้อมูลที่สามารถเชื่อมโยงนำมาใช้ประโยชน์ได้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W2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อัตราการเผยแพร่ตีพิมพ์ผลงานวิจัย และงานวิจัยที่ถูกอ้างอิง 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H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Index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มีจำนวนน้อยเมื่อเทียบกับจำนวนบุคลากรวิจัย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881899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W3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ความก้าวหน้าในสายงานของบุคลากรสายสนับสนุนได้รับการแต่งตั้งให้เข้าสู่ตำแหน่งที่สูงขึ้นยังมีสัดส่วนน้อย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13363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145759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67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7645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FEACFDF-548A-4080-A8FA-59265FED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1530125" y="205803"/>
            <a:ext cx="9242537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พิจารณา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SWOT 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จุดแข็ง/จุดอ่อน/โอกาส/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อุปสรรค 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2377306" y="242443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/>
              <a:t>01</a:t>
            </a:r>
          </a:p>
        </p:txBody>
      </p:sp>
      <p:graphicFrame>
        <p:nvGraphicFramePr>
          <p:cNvPr id="15" name="ตาราง 14">
            <a:extLst>
              <a:ext uri="{FF2B5EF4-FFF2-40B4-BE49-F238E27FC236}">
                <a16:creationId xmlns:a16="http://schemas.microsoft.com/office/drawing/2014/main" id="{3CA04EA5-51D7-83B7-C0D0-F7DDDEA28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661394"/>
              </p:ext>
            </p:extLst>
          </p:nvPr>
        </p:nvGraphicFramePr>
        <p:xfrm>
          <a:off x="271961" y="1013849"/>
          <a:ext cx="5735731" cy="5333264"/>
        </p:xfrm>
        <a:graphic>
          <a:graphicData uri="http://schemas.openxmlformats.org/drawingml/2006/table">
            <a:tbl>
              <a:tblPr firstRow="1" bandRow="1"/>
              <a:tblGrid>
                <a:gridCol w="3316733">
                  <a:extLst>
                    <a:ext uri="{9D8B030D-6E8A-4147-A177-3AD203B41FA5}">
                      <a16:colId xmlns:a16="http://schemas.microsoft.com/office/drawing/2014/main" val="515456821"/>
                    </a:ext>
                  </a:extLst>
                </a:gridCol>
                <a:gridCol w="1178128">
                  <a:extLst>
                    <a:ext uri="{9D8B030D-6E8A-4147-A177-3AD203B41FA5}">
                      <a16:colId xmlns:a16="http://schemas.microsoft.com/office/drawing/2014/main" val="3878972805"/>
                    </a:ext>
                  </a:extLst>
                </a:gridCol>
                <a:gridCol w="1240870">
                  <a:extLst>
                    <a:ext uri="{9D8B030D-6E8A-4147-A177-3AD203B41FA5}">
                      <a16:colId xmlns:a16="http://schemas.microsoft.com/office/drawing/2014/main" val="3848271193"/>
                    </a:ext>
                  </a:extLst>
                </a:gridCol>
              </a:tblGrid>
              <a:tr h="4446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โอกาส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ผลการพิจารณา</a:t>
                      </a: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503098"/>
                  </a:ext>
                </a:extLst>
              </a:tr>
              <a:tr h="4446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ยืนยัน/คงเดิม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แก้ไข/เพิ่มเติม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889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O1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ยุทธศาสตร์ราชภัฏเพื่อการพัฒนาท้องถิ่นเปิดโอกาสให้มหาวิทยาลัยได้พัฒนาหลักสูตรและสร้างความร่วมมือในด้านการศึกษา ชุมชนและวัฒนธรรม</a:t>
                      </a:r>
                      <a:endParaRPr lang="en-US" sz="12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889279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O2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นโยบายการดำเนินโครงการพลิกโฉมระบบการอุดมศึกษาของประเทศไทย (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Reinventing University System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 เปิดโอกาสให้มหาวิทยาลัยได้ดำเนินการพลิกโฉมมหาวิทยาลัยตามจุดเด่นหรือความถนัดโดยได้รับงบประมาณสนับสนุน</a:t>
                      </a:r>
                      <a:endParaRPr lang="en-US" sz="12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881899"/>
                  </a:ext>
                </a:extLst>
              </a:tr>
              <a:tr h="8892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O3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การกำหนดจุดเน้นเชิงยุทธศาสตร์ของ 38 มหาวิทยาลัยราชภัฏ ในการพัฒนาองค์กรสู่ 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Digital organization &amp; Green university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และข้อมูล ควบคู่กับการพัฒนาบุคลากรให้เป็นผู้นำการเปลี่ยนแปลง 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agile Learner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เป็นโอกาสให้ทำงานเชิงรุกมากขึ้น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13363"/>
                  </a:ext>
                </a:extLst>
              </a:tr>
            </a:tbl>
          </a:graphicData>
        </a:graphic>
      </p:graphicFrame>
      <p:graphicFrame>
        <p:nvGraphicFramePr>
          <p:cNvPr id="16" name="ตาราง 15">
            <a:extLst>
              <a:ext uri="{FF2B5EF4-FFF2-40B4-BE49-F238E27FC236}">
                <a16:creationId xmlns:a16="http://schemas.microsoft.com/office/drawing/2014/main" id="{3CA04EA5-51D7-83B7-C0D0-F7DDDEA28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014285"/>
              </p:ext>
            </p:extLst>
          </p:nvPr>
        </p:nvGraphicFramePr>
        <p:xfrm>
          <a:off x="6151393" y="1013850"/>
          <a:ext cx="5735731" cy="4921539"/>
        </p:xfrm>
        <a:graphic>
          <a:graphicData uri="http://schemas.openxmlformats.org/drawingml/2006/table">
            <a:tbl>
              <a:tblPr firstRow="1" bandRow="1"/>
              <a:tblGrid>
                <a:gridCol w="3316733">
                  <a:extLst>
                    <a:ext uri="{9D8B030D-6E8A-4147-A177-3AD203B41FA5}">
                      <a16:colId xmlns:a16="http://schemas.microsoft.com/office/drawing/2014/main" val="515456821"/>
                    </a:ext>
                  </a:extLst>
                </a:gridCol>
                <a:gridCol w="1178128">
                  <a:extLst>
                    <a:ext uri="{9D8B030D-6E8A-4147-A177-3AD203B41FA5}">
                      <a16:colId xmlns:a16="http://schemas.microsoft.com/office/drawing/2014/main" val="3878972805"/>
                    </a:ext>
                  </a:extLst>
                </a:gridCol>
                <a:gridCol w="1240870">
                  <a:extLst>
                    <a:ext uri="{9D8B030D-6E8A-4147-A177-3AD203B41FA5}">
                      <a16:colId xmlns:a16="http://schemas.microsoft.com/office/drawing/2014/main" val="3848271193"/>
                    </a:ext>
                  </a:extLst>
                </a:gridCol>
              </a:tblGrid>
              <a:tr h="391523"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อุปสรรค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ผลการพิจารณา</a:t>
                      </a: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503098"/>
                  </a:ext>
                </a:extLst>
              </a:tr>
              <a:tr h="391523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ยืนยัน/คงเดิม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แก้ไข/เพิ่มเติม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1074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T1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การเรียนรู้ในศตวรรษที่ 21 ผู้เรียนมีช่องทางการเรียนรู้ที่หลากหลาย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T2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รัฐบาลมีนโยบาย</a:t>
                      </a:r>
                      <a:r>
                        <a:rPr lang="th-TH" sz="1800" dirty="0" err="1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สรรงบประมาณที่เข้มงวดส่งผลให้มหาวิทยาลัยได้รับการสนับสนุนงบประมาณลดลง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881899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T3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การเปลี่ยนแปลงนโยบาย</a:t>
                      </a:r>
                      <a:r>
                        <a:rPr lang="th-TH" sz="1800" dirty="0" err="1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มาตราการ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ของหน่วยงานภาครัฐที่เกี่ยวข้อง ส่งผลต่อการปฏิบัติงานที่ต้องมีการปรับเปลี่ยนรูปแบบการทำงาน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13363"/>
                  </a:ext>
                </a:extLst>
              </a:tr>
              <a:tr h="78304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T4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การเปลี่ยนแปลงทางสังคม เศรษฐกิจ เทคโนโลยีการเมืองระดับประเทศและท้องถิ่น ส่งผลกระทบต่อการบริหารจัดการตามพันธกิจของมหาวิทยาลัย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145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3679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5</a:t>
            </a:fld>
            <a:endParaRPr lang="th-TH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69070"/>
            <a:ext cx="12192000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พิจารณาวิสัยทัศน์ / ประเด็นยุทธศาสตร์ /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เป้าประสงค์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898884" y="69070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02</a:t>
            </a:r>
            <a:endParaRPr lang="th-TH" b="1" dirty="0"/>
          </a:p>
        </p:txBody>
      </p:sp>
      <p:graphicFrame>
        <p:nvGraphicFramePr>
          <p:cNvPr id="7" name="ตาราง 6">
            <a:extLst>
              <a:ext uri="{FF2B5EF4-FFF2-40B4-BE49-F238E27FC236}">
                <a16:creationId xmlns:a16="http://schemas.microsoft.com/office/drawing/2014/main" id="{9C967999-8A5E-ACC8-6343-8AAF9D51F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559610"/>
              </p:ext>
            </p:extLst>
          </p:nvPr>
        </p:nvGraphicFramePr>
        <p:xfrm>
          <a:off x="318290" y="919515"/>
          <a:ext cx="10551960" cy="1402080"/>
        </p:xfrm>
        <a:graphic>
          <a:graphicData uri="http://schemas.openxmlformats.org/drawingml/2006/table">
            <a:tbl>
              <a:tblPr firstRow="1" bandRow="1"/>
              <a:tblGrid>
                <a:gridCol w="5275980">
                  <a:extLst>
                    <a:ext uri="{9D8B030D-6E8A-4147-A177-3AD203B41FA5}">
                      <a16:colId xmlns:a16="http://schemas.microsoft.com/office/drawing/2014/main" val="1762338756"/>
                    </a:ext>
                  </a:extLst>
                </a:gridCol>
                <a:gridCol w="5275980">
                  <a:extLst>
                    <a:ext uri="{9D8B030D-6E8A-4147-A177-3AD203B41FA5}">
                      <a16:colId xmlns:a16="http://schemas.microsoft.com/office/drawing/2014/main" val="531424406"/>
                    </a:ext>
                  </a:extLst>
                </a:gridCol>
              </a:tblGrid>
              <a:tr h="333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2000" b="1" dirty="0" smtClean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วิสัยทัศน์</a:t>
                      </a:r>
                      <a:r>
                        <a:rPr lang="th-TH" sz="2000" b="1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การพัฒนาทรัพยากรบุคคลมหาวิทยาลัยราชภัฏสกลนคร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ผลการพิจารณา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7720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r>
                        <a:rPr lang="th-TH" sz="20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บุคลากรมหาวิทยาลัยราชภัฏสกลนคร ได้รับการพัฒนาความรู้ ความสามารถ ทักษะ และสมรรถนะที่จำเป็นเพื่อประสิทธิผลและประสิทธิภาพในการปฏิบัติงาน</a:t>
                      </a:r>
                      <a:endParaRPr lang="th-TH" sz="20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endParaRPr lang="th-TH" sz="16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</a:tbl>
          </a:graphicData>
        </a:graphic>
      </p:graphicFrame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9C967999-8A5E-ACC8-6343-8AAF9D51F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006256"/>
              </p:ext>
            </p:extLst>
          </p:nvPr>
        </p:nvGraphicFramePr>
        <p:xfrm>
          <a:off x="318290" y="2556488"/>
          <a:ext cx="10637418" cy="3244310"/>
        </p:xfrm>
        <a:graphic>
          <a:graphicData uri="http://schemas.openxmlformats.org/drawingml/2006/table">
            <a:tbl>
              <a:tblPr firstRow="1" bandRow="1"/>
              <a:tblGrid>
                <a:gridCol w="5318709">
                  <a:extLst>
                    <a:ext uri="{9D8B030D-6E8A-4147-A177-3AD203B41FA5}">
                      <a16:colId xmlns:a16="http://schemas.microsoft.com/office/drawing/2014/main" val="1762338756"/>
                    </a:ext>
                  </a:extLst>
                </a:gridCol>
                <a:gridCol w="5318709">
                  <a:extLst>
                    <a:ext uri="{9D8B030D-6E8A-4147-A177-3AD203B41FA5}">
                      <a16:colId xmlns:a16="http://schemas.microsoft.com/office/drawing/2014/main" val="531424406"/>
                    </a:ext>
                  </a:extLst>
                </a:gridCol>
              </a:tblGrid>
              <a:tr h="366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2000" b="1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ประเด็นยุทธศาสตร์พัฒนาทรัพยากรบุคคลมหาวิทยาลัยราชภัฏสกลนคร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ผลการพิจารณา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716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lvl="0" indent="0" algn="thaiDi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+mj-lt"/>
                        <a:buNone/>
                      </a:pPr>
                      <a:r>
                        <a:rPr lang="th-TH" sz="2000" b="1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ประเด็นยุทธศาสตร์ที่ 1 </a:t>
                      </a: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การเสริมสร้างสมรรถนะและทักษะการปฏิบัติงานให้แก่บุคลากร</a:t>
                      </a:r>
                      <a:endParaRPr lang="en-US" sz="20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1015446">
                <a:tc>
                  <a:txBody>
                    <a:bodyPr/>
                    <a:lstStyle/>
                    <a:p>
                      <a:pPr marL="0" lvl="0" indent="0" algn="thaiDi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+mj-lt"/>
                        <a:buNone/>
                      </a:pPr>
                      <a:r>
                        <a:rPr lang="th-TH" sz="2000" b="1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ประเด็นยุทธศาสตร์ที่ 2</a:t>
                      </a:r>
                      <a:r>
                        <a:rPr lang="th-TH" sz="2000" b="1" baseline="0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การพัฒนาผู้บริหารของมหาวิทยาลัยทุกระดับให้เป็นผู้นำการบริหาร มหาวิทยาลัยในยุคใหม่ที่ก้าวทัน</a:t>
                      </a:r>
                      <a:r>
                        <a:rPr lang="th-TH" sz="2000" spc="-3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การเปลี่ยนแปลง</a:t>
                      </a:r>
                      <a:endParaRPr lang="en-US" sz="20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123007"/>
                  </a:ext>
                </a:extLst>
              </a:tr>
              <a:tr h="976661">
                <a:tc>
                  <a:txBody>
                    <a:bodyPr/>
                    <a:lstStyle/>
                    <a:p>
                      <a:pPr marL="0" lvl="0" indent="0" algn="thaiDi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+mj-lt"/>
                        <a:buNone/>
                      </a:pPr>
                      <a:r>
                        <a:rPr lang="th-TH" sz="2000" b="1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ประเด็นยุทธศาสตร์ที่ 3</a:t>
                      </a:r>
                      <a:r>
                        <a:rPr lang="th-TH" sz="2000" b="1" baseline="0" dirty="0" smtClean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การพัฒนามหาวิทยาลัยสู่องค์กรการเรียนรู้   </a:t>
                      </a:r>
                      <a:endParaRPr lang="en-US" sz="20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564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64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6</a:t>
            </a:fld>
            <a:endParaRPr lang="th-TH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9848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และสอดคล้อง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กับประเด็น</a:t>
            </a:r>
            <a:r>
              <a:rPr lang="th-TH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 </a:t>
            </a:r>
            <a:endParaRPr lang="th-TH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9C967999-8A5E-ACC8-6343-8AAF9D51F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488180"/>
              </p:ext>
            </p:extLst>
          </p:nvPr>
        </p:nvGraphicFramePr>
        <p:xfrm>
          <a:off x="358483" y="984885"/>
          <a:ext cx="7748570" cy="5621755"/>
        </p:xfrm>
        <a:graphic>
          <a:graphicData uri="http://schemas.openxmlformats.org/drawingml/2006/table">
            <a:tbl>
              <a:tblPr firstRow="1" bandRow="1"/>
              <a:tblGrid>
                <a:gridCol w="3377233">
                  <a:extLst>
                    <a:ext uri="{9D8B030D-6E8A-4147-A177-3AD203B41FA5}">
                      <a16:colId xmlns:a16="http://schemas.microsoft.com/office/drawing/2014/main" val="1762338756"/>
                    </a:ext>
                  </a:extLst>
                </a:gridCol>
                <a:gridCol w="4371337">
                  <a:extLst>
                    <a:ext uri="{9D8B030D-6E8A-4147-A177-3AD203B41FA5}">
                      <a16:colId xmlns:a16="http://schemas.microsoft.com/office/drawing/2014/main" val="531424406"/>
                    </a:ext>
                  </a:extLst>
                </a:gridCol>
              </a:tblGrid>
              <a:tr h="632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r>
                        <a:rPr lang="th-TH" sz="2000" b="1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คณะ/สำนัก</a:t>
                      </a:r>
                      <a:r>
                        <a:rPr lang="th-TH" sz="2000" b="1" baseline="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สถาบัน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จำนวนโครงการ/กิจกรรม พัฒนาทรัพยากรบุคคล ประจำปีงบประมาณ พ.ศ. 2567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16355"/>
                  </a:ext>
                </a:extLst>
              </a:tr>
              <a:tr h="352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lvl="0" indent="0" algn="thaiDi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+mj-lt"/>
                        <a:buNone/>
                      </a:pP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คณะครุศาสตร์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 โครงการ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268571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คณะวิทยาศาสตร์และเทคโนโลยี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โครงการ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123007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คณะวิทยาการจัดการ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โครงการ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564340"/>
                  </a:ext>
                </a:extLst>
              </a:tr>
              <a:tr h="332894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คณะเทคโนโลยีการเกษตร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ไม่มีโครงการ/กิจกรรม</a:t>
                      </a:r>
                      <a:endParaRPr lang="th-TH" sz="18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71283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คณะมนุษยศาสตร์และสังคมศาสตร์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ไม่มีโครงการ/กิจกรรม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614172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คณะเทคโนโลยีอุตสาหกรรม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ไม่มีโครงการ/กิจกรรม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469894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สำนักงานอธิการบดี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โครงการ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163929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สำนัก</a:t>
                      </a:r>
                      <a:r>
                        <a:rPr lang="th-TH" sz="18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การและเทคโนโลยี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โครงการ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520507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สำนักส่งเสริมวิชาการและงานทะเบียน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โครงการ</a:t>
                      </a:r>
                      <a:endParaRPr lang="th-TH" sz="180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59819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สถาบันภาษาศิลปะและวัฒนธรรม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โครงการ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203971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สถาบันวิจัยและพัฒนา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ไม่มีโครงการ/กิจกรรม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1415"/>
                  </a:ext>
                </a:extLst>
              </a:tr>
              <a:tr h="33011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บัณฑิตวิทยาลัย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โครงการ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800202"/>
                  </a:ext>
                </a:extLst>
              </a:tr>
              <a:tr h="490447">
                <a:tc>
                  <a:txBody>
                    <a:bodyPr/>
                    <a:lstStyle/>
                    <a:p>
                      <a:pPr algn="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 โครงการ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518279"/>
                  </a:ext>
                </a:extLst>
              </a:tr>
            </a:tbl>
          </a:graphicData>
        </a:graphic>
      </p:graphicFrame>
      <p:grpSp>
        <p:nvGrpSpPr>
          <p:cNvPr id="13" name="กลุ่ม 12"/>
          <p:cNvGrpSpPr/>
          <p:nvPr/>
        </p:nvGrpSpPr>
        <p:grpSpPr>
          <a:xfrm>
            <a:off x="7596272" y="1024622"/>
            <a:ext cx="3357674" cy="3302281"/>
            <a:chOff x="7596272" y="1024622"/>
            <a:chExt cx="4268310" cy="4617452"/>
          </a:xfrm>
        </p:grpSpPr>
        <p:sp>
          <p:nvSpPr>
            <p:cNvPr id="9" name="Freeform: Shape 16">
              <a:extLst>
                <a:ext uri="{FF2B5EF4-FFF2-40B4-BE49-F238E27FC236}">
                  <a16:creationId xmlns:a16="http://schemas.microsoft.com/office/drawing/2014/main" id="{8F8A094C-36F9-4402-BB67-65D96591BE8F}"/>
                </a:ext>
              </a:extLst>
            </p:cNvPr>
            <p:cNvSpPr/>
            <p:nvPr/>
          </p:nvSpPr>
          <p:spPr>
            <a:xfrm>
              <a:off x="7596272" y="1377760"/>
              <a:ext cx="4268310" cy="4264314"/>
            </a:xfrm>
            <a:custGeom>
              <a:avLst/>
              <a:gdLst>
                <a:gd name="connsiteX0" fmla="*/ 2060979 w 3680296"/>
                <a:gd name="connsiteY0" fmla="*/ 3435650 h 3676850"/>
                <a:gd name="connsiteX1" fmla="*/ 2076817 w 3680296"/>
                <a:gd name="connsiteY1" fmla="*/ 3448291 h 3676850"/>
                <a:gd name="connsiteX2" fmla="*/ 2083260 w 3680296"/>
                <a:gd name="connsiteY2" fmla="*/ 3490837 h 3676850"/>
                <a:gd name="connsiteX3" fmla="*/ 2067275 w 3680296"/>
                <a:gd name="connsiteY3" fmla="*/ 3511937 h 3676850"/>
                <a:gd name="connsiteX4" fmla="*/ 1929260 w 3680296"/>
                <a:gd name="connsiteY4" fmla="*/ 3524725 h 3676850"/>
                <a:gd name="connsiteX5" fmla="*/ 1914171 w 3680296"/>
                <a:gd name="connsiteY5" fmla="*/ 3525080 h 3676850"/>
                <a:gd name="connsiteX6" fmla="*/ 1914171 w 3680296"/>
                <a:gd name="connsiteY6" fmla="*/ 3448074 h 3676850"/>
                <a:gd name="connsiteX7" fmla="*/ 2045142 w 3680296"/>
                <a:gd name="connsiteY7" fmla="*/ 3437568 h 3676850"/>
                <a:gd name="connsiteX8" fmla="*/ 2060979 w 3680296"/>
                <a:gd name="connsiteY8" fmla="*/ 3435650 h 3676850"/>
                <a:gd name="connsiteX9" fmla="*/ 1495886 w 3680296"/>
                <a:gd name="connsiteY9" fmla="*/ 3257008 h 3676850"/>
                <a:gd name="connsiteX10" fmla="*/ 1690414 w 3680296"/>
                <a:gd name="connsiteY10" fmla="*/ 3290995 h 3676850"/>
                <a:gd name="connsiteX11" fmla="*/ 1766125 w 3680296"/>
                <a:gd name="connsiteY11" fmla="*/ 3294230 h 3676850"/>
                <a:gd name="connsiteX12" fmla="*/ 1766125 w 3680296"/>
                <a:gd name="connsiteY12" fmla="*/ 3372827 h 3676850"/>
                <a:gd name="connsiteX13" fmla="*/ 1635548 w 3680296"/>
                <a:gd name="connsiteY13" fmla="*/ 3361165 h 3676850"/>
                <a:gd name="connsiteX14" fmla="*/ 1501492 w 3680296"/>
                <a:gd name="connsiteY14" fmla="*/ 3336984 h 3676850"/>
                <a:gd name="connsiteX15" fmla="*/ 1470506 w 3680296"/>
                <a:gd name="connsiteY15" fmla="*/ 3329557 h 3676850"/>
                <a:gd name="connsiteX16" fmla="*/ 1460078 w 3680296"/>
                <a:gd name="connsiteY16" fmla="*/ 3311260 h 3676850"/>
                <a:gd name="connsiteX17" fmla="*/ 1470456 w 3680296"/>
                <a:gd name="connsiteY17" fmla="*/ 3272796 h 3676850"/>
                <a:gd name="connsiteX18" fmla="*/ 1495886 w 3680296"/>
                <a:gd name="connsiteY18" fmla="*/ 3257008 h 3676850"/>
                <a:gd name="connsiteX19" fmla="*/ 743739 w 3680296"/>
                <a:gd name="connsiteY19" fmla="*/ 3221840 h 3676850"/>
                <a:gd name="connsiteX20" fmla="*/ 788400 w 3680296"/>
                <a:gd name="connsiteY20" fmla="*/ 3266206 h 3676850"/>
                <a:gd name="connsiteX21" fmla="*/ 742608 w 3680296"/>
                <a:gd name="connsiteY21" fmla="*/ 3311407 h 3676850"/>
                <a:gd name="connsiteX22" fmla="*/ 697997 w 3680296"/>
                <a:gd name="connsiteY22" fmla="*/ 3266746 h 3676850"/>
                <a:gd name="connsiteX23" fmla="*/ 743739 w 3680296"/>
                <a:gd name="connsiteY23" fmla="*/ 3221840 h 3676850"/>
                <a:gd name="connsiteX24" fmla="*/ 2095727 w 3680296"/>
                <a:gd name="connsiteY24" fmla="*/ 3121629 h 3676850"/>
                <a:gd name="connsiteX25" fmla="*/ 2112230 w 3680296"/>
                <a:gd name="connsiteY25" fmla="*/ 3145554 h 3676850"/>
                <a:gd name="connsiteX26" fmla="*/ 2133183 w 3680296"/>
                <a:gd name="connsiteY26" fmla="*/ 3250270 h 3676850"/>
                <a:gd name="connsiteX27" fmla="*/ 2154923 w 3680296"/>
                <a:gd name="connsiteY27" fmla="*/ 3264583 h 3676850"/>
                <a:gd name="connsiteX28" fmla="*/ 2282413 w 3680296"/>
                <a:gd name="connsiteY28" fmla="*/ 3229563 h 3676850"/>
                <a:gd name="connsiteX29" fmla="*/ 2306907 w 3680296"/>
                <a:gd name="connsiteY29" fmla="*/ 3241662 h 3676850"/>
                <a:gd name="connsiteX30" fmla="*/ 2319498 w 3680296"/>
                <a:gd name="connsiteY30" fmla="*/ 3279437 h 3676850"/>
                <a:gd name="connsiteX31" fmla="*/ 2307350 w 3680296"/>
                <a:gd name="connsiteY31" fmla="*/ 3302406 h 3676850"/>
                <a:gd name="connsiteX32" fmla="*/ 2081145 w 3680296"/>
                <a:gd name="connsiteY32" fmla="*/ 3356068 h 3676850"/>
                <a:gd name="connsiteX33" fmla="*/ 1914171 w 3680296"/>
                <a:gd name="connsiteY33" fmla="*/ 3372279 h 3676850"/>
                <a:gd name="connsiteX34" fmla="*/ 1914171 w 3680296"/>
                <a:gd name="connsiteY34" fmla="*/ 3294859 h 3676850"/>
                <a:gd name="connsiteX35" fmla="*/ 2041748 w 3680296"/>
                <a:gd name="connsiteY35" fmla="*/ 3285142 h 3676850"/>
                <a:gd name="connsiteX36" fmla="*/ 2058471 w 3680296"/>
                <a:gd name="connsiteY36" fmla="*/ 3262468 h 3676850"/>
                <a:gd name="connsiteX37" fmla="*/ 2052027 w 3680296"/>
                <a:gd name="connsiteY37" fmla="*/ 3226415 h 3676850"/>
                <a:gd name="connsiteX38" fmla="*/ 2028713 w 3680296"/>
                <a:gd name="connsiteY38" fmla="*/ 3209643 h 3676850"/>
                <a:gd name="connsiteX39" fmla="*/ 1918544 w 3680296"/>
                <a:gd name="connsiteY39" fmla="*/ 3220697 h 3676850"/>
                <a:gd name="connsiteX40" fmla="*/ 1914171 w 3680296"/>
                <a:gd name="connsiteY40" fmla="*/ 3220758 h 3676850"/>
                <a:gd name="connsiteX41" fmla="*/ 1914171 w 3680296"/>
                <a:gd name="connsiteY41" fmla="*/ 3143677 h 3676850"/>
                <a:gd name="connsiteX42" fmla="*/ 1925154 w 3680296"/>
                <a:gd name="connsiteY42" fmla="*/ 3143597 h 3676850"/>
                <a:gd name="connsiteX43" fmla="*/ 2080309 w 3680296"/>
                <a:gd name="connsiteY43" fmla="*/ 3124059 h 3676850"/>
                <a:gd name="connsiteX44" fmla="*/ 2095727 w 3680296"/>
                <a:gd name="connsiteY44" fmla="*/ 3121629 h 3676850"/>
                <a:gd name="connsiteX45" fmla="*/ 3042896 w 3680296"/>
                <a:gd name="connsiteY45" fmla="*/ 2912875 h 3676850"/>
                <a:gd name="connsiteX46" fmla="*/ 3053200 w 3680296"/>
                <a:gd name="connsiteY46" fmla="*/ 2917775 h 3676850"/>
                <a:gd name="connsiteX47" fmla="*/ 3090089 w 3680296"/>
                <a:gd name="connsiteY47" fmla="*/ 2950532 h 3676850"/>
                <a:gd name="connsiteX48" fmla="*/ 3096533 w 3680296"/>
                <a:gd name="connsiteY48" fmla="*/ 2958353 h 3676850"/>
                <a:gd name="connsiteX49" fmla="*/ 3089941 w 3680296"/>
                <a:gd name="connsiteY49" fmla="*/ 2970059 h 3676850"/>
                <a:gd name="connsiteX50" fmla="*/ 2897282 w 3680296"/>
                <a:gd name="connsiteY50" fmla="*/ 3152784 h 3676850"/>
                <a:gd name="connsiteX51" fmla="*/ 2876673 w 3680296"/>
                <a:gd name="connsiteY51" fmla="*/ 3150078 h 3676850"/>
                <a:gd name="connsiteX52" fmla="*/ 2848981 w 3680296"/>
                <a:gd name="connsiteY52" fmla="*/ 3115157 h 3676850"/>
                <a:gd name="connsiteX53" fmla="*/ 2852227 w 3680296"/>
                <a:gd name="connsiteY53" fmla="*/ 3090761 h 3676850"/>
                <a:gd name="connsiteX54" fmla="*/ 3012031 w 3680296"/>
                <a:gd name="connsiteY54" fmla="*/ 2942663 h 3676850"/>
                <a:gd name="connsiteX55" fmla="*/ 3033476 w 3680296"/>
                <a:gd name="connsiteY55" fmla="*/ 2919152 h 3676850"/>
                <a:gd name="connsiteX56" fmla="*/ 3042896 w 3680296"/>
                <a:gd name="connsiteY56" fmla="*/ 2912875 h 3676850"/>
                <a:gd name="connsiteX57" fmla="*/ 2326441 w 3680296"/>
                <a:gd name="connsiteY57" fmla="*/ 2890078 h 3676850"/>
                <a:gd name="connsiteX58" fmla="*/ 2337746 w 3680296"/>
                <a:gd name="connsiteY58" fmla="*/ 2907348 h 3676850"/>
                <a:gd name="connsiteX59" fmla="*/ 2352600 w 3680296"/>
                <a:gd name="connsiteY59" fmla="*/ 2939121 h 3676850"/>
                <a:gd name="connsiteX60" fmla="*/ 2343255 w 3680296"/>
                <a:gd name="connsiteY60" fmla="*/ 2963173 h 3676850"/>
                <a:gd name="connsiteX61" fmla="*/ 1980364 w 3680296"/>
                <a:gd name="connsiteY61" fmla="*/ 3062528 h 3676850"/>
                <a:gd name="connsiteX62" fmla="*/ 1914171 w 3680296"/>
                <a:gd name="connsiteY62" fmla="*/ 3065178 h 3676850"/>
                <a:gd name="connsiteX63" fmla="*/ 1914171 w 3680296"/>
                <a:gd name="connsiteY63" fmla="*/ 2991275 h 3676850"/>
                <a:gd name="connsiteX64" fmla="*/ 1925246 w 3680296"/>
                <a:gd name="connsiteY64" fmla="*/ 2991101 h 3676850"/>
                <a:gd name="connsiteX65" fmla="*/ 2306317 w 3680296"/>
                <a:gd name="connsiteY65" fmla="*/ 2895789 h 3676850"/>
                <a:gd name="connsiteX66" fmla="*/ 2326441 w 3680296"/>
                <a:gd name="connsiteY66" fmla="*/ 2890078 h 3676850"/>
                <a:gd name="connsiteX67" fmla="*/ 2055956 w 3680296"/>
                <a:gd name="connsiteY67" fmla="*/ 2173603 h 3676850"/>
                <a:gd name="connsiteX68" fmla="*/ 2066537 w 3680296"/>
                <a:gd name="connsiteY68" fmla="*/ 2183926 h 3676850"/>
                <a:gd name="connsiteX69" fmla="*/ 2088327 w 3680296"/>
                <a:gd name="connsiteY69" fmla="*/ 2217274 h 3676850"/>
                <a:gd name="connsiteX70" fmla="*/ 2083162 w 3680296"/>
                <a:gd name="connsiteY70" fmla="*/ 2242309 h 3676850"/>
                <a:gd name="connsiteX71" fmla="*/ 1991474 w 3680296"/>
                <a:gd name="connsiteY71" fmla="*/ 2284812 h 3676850"/>
                <a:gd name="connsiteX72" fmla="*/ 1914171 w 3680296"/>
                <a:gd name="connsiteY72" fmla="*/ 2302214 h 3676850"/>
                <a:gd name="connsiteX73" fmla="*/ 1914171 w 3680296"/>
                <a:gd name="connsiteY73" fmla="*/ 2223760 h 3676850"/>
                <a:gd name="connsiteX74" fmla="*/ 1955729 w 3680296"/>
                <a:gd name="connsiteY74" fmla="*/ 2216314 h 3676850"/>
                <a:gd name="connsiteX75" fmla="*/ 2041207 w 3680296"/>
                <a:gd name="connsiteY75" fmla="*/ 2177630 h 3676850"/>
                <a:gd name="connsiteX76" fmla="*/ 2055956 w 3680296"/>
                <a:gd name="connsiteY76" fmla="*/ 2173603 h 3676850"/>
                <a:gd name="connsiteX77" fmla="*/ 328121 w 3680296"/>
                <a:gd name="connsiteY77" fmla="*/ 1717548 h 3676850"/>
                <a:gd name="connsiteX78" fmla="*/ 369388 w 3680296"/>
                <a:gd name="connsiteY78" fmla="*/ 1721039 h 3676850"/>
                <a:gd name="connsiteX79" fmla="*/ 384340 w 3680296"/>
                <a:gd name="connsiteY79" fmla="*/ 1738452 h 3676850"/>
                <a:gd name="connsiteX80" fmla="*/ 384930 w 3680296"/>
                <a:gd name="connsiteY80" fmla="*/ 1953442 h 3676850"/>
                <a:gd name="connsiteX81" fmla="*/ 480793 w 3680296"/>
                <a:gd name="connsiteY81" fmla="*/ 2371372 h 3676850"/>
                <a:gd name="connsiteX82" fmla="*/ 504304 w 3680296"/>
                <a:gd name="connsiteY82" fmla="*/ 2381308 h 3676850"/>
                <a:gd name="connsiteX83" fmla="*/ 539225 w 3680296"/>
                <a:gd name="connsiteY83" fmla="*/ 2365815 h 3676850"/>
                <a:gd name="connsiteX84" fmla="*/ 550440 w 3680296"/>
                <a:gd name="connsiteY84" fmla="*/ 2339549 h 3676850"/>
                <a:gd name="connsiteX85" fmla="*/ 508337 w 3680296"/>
                <a:gd name="connsiteY85" fmla="*/ 2214224 h 3676850"/>
                <a:gd name="connsiteX86" fmla="*/ 525945 w 3680296"/>
                <a:gd name="connsiteY86" fmla="*/ 2184516 h 3676850"/>
                <a:gd name="connsiteX87" fmla="*/ 558309 w 3680296"/>
                <a:gd name="connsiteY87" fmla="*/ 2176056 h 3676850"/>
                <a:gd name="connsiteX88" fmla="*/ 580984 w 3680296"/>
                <a:gd name="connsiteY88" fmla="*/ 2189434 h 3676850"/>
                <a:gd name="connsiteX89" fmla="*/ 648221 w 3680296"/>
                <a:gd name="connsiteY89" fmla="*/ 2375061 h 3676850"/>
                <a:gd name="connsiteX90" fmla="*/ 1048985 w 3680296"/>
                <a:gd name="connsiteY90" fmla="*/ 2878771 h 3676850"/>
                <a:gd name="connsiteX91" fmla="*/ 1054248 w 3680296"/>
                <a:gd name="connsiteY91" fmla="*/ 2910594 h 3676850"/>
                <a:gd name="connsiteX92" fmla="*/ 1031229 w 3680296"/>
                <a:gd name="connsiteY92" fmla="*/ 2943155 h 3676850"/>
                <a:gd name="connsiteX93" fmla="*/ 1011948 w 3680296"/>
                <a:gd name="connsiteY93" fmla="*/ 2946500 h 3676850"/>
                <a:gd name="connsiteX94" fmla="*/ 982928 w 3680296"/>
                <a:gd name="connsiteY94" fmla="*/ 2924120 h 3676850"/>
                <a:gd name="connsiteX95" fmla="*/ 961779 w 3680296"/>
                <a:gd name="connsiteY95" fmla="*/ 2926038 h 3676850"/>
                <a:gd name="connsiteX96" fmla="*/ 931874 w 3680296"/>
                <a:gd name="connsiteY96" fmla="*/ 2961255 h 3676850"/>
                <a:gd name="connsiteX97" fmla="*/ 934629 w 3680296"/>
                <a:gd name="connsiteY97" fmla="*/ 2983094 h 3676850"/>
                <a:gd name="connsiteX98" fmla="*/ 1076922 w 3680296"/>
                <a:gd name="connsiteY98" fmla="*/ 3082596 h 3676850"/>
                <a:gd name="connsiteX99" fmla="*/ 1332934 w 3680296"/>
                <a:gd name="connsiteY99" fmla="*/ 3207528 h 3676850"/>
                <a:gd name="connsiteX100" fmla="*/ 1345279 w 3680296"/>
                <a:gd name="connsiteY100" fmla="*/ 3235169 h 3676850"/>
                <a:gd name="connsiteX101" fmla="*/ 1307554 w 3680296"/>
                <a:gd name="connsiteY101" fmla="*/ 3338508 h 3676850"/>
                <a:gd name="connsiteX102" fmla="*/ 1319407 w 3680296"/>
                <a:gd name="connsiteY102" fmla="*/ 3364479 h 3676850"/>
                <a:gd name="connsiteX103" fmla="*/ 1648311 w 3680296"/>
                <a:gd name="connsiteY103" fmla="*/ 3439142 h 3676850"/>
                <a:gd name="connsiteX104" fmla="*/ 1668084 w 3680296"/>
                <a:gd name="connsiteY104" fmla="*/ 3465506 h 3676850"/>
                <a:gd name="connsiteX105" fmla="*/ 1654755 w 3680296"/>
                <a:gd name="connsiteY105" fmla="*/ 3573074 h 3676850"/>
                <a:gd name="connsiteX106" fmla="*/ 1672659 w 3680296"/>
                <a:gd name="connsiteY106" fmla="*/ 3595110 h 3676850"/>
                <a:gd name="connsiteX107" fmla="*/ 1766125 w 3680296"/>
                <a:gd name="connsiteY107" fmla="*/ 3598927 h 3676850"/>
                <a:gd name="connsiteX108" fmla="*/ 1766125 w 3680296"/>
                <a:gd name="connsiteY108" fmla="*/ 3676515 h 3676850"/>
                <a:gd name="connsiteX109" fmla="*/ 1682200 w 3680296"/>
                <a:gd name="connsiteY109" fmla="*/ 3672479 h 3676850"/>
                <a:gd name="connsiteX110" fmla="*/ 806943 w 3680296"/>
                <a:gd name="connsiteY110" fmla="*/ 3361134 h 3676850"/>
                <a:gd name="connsiteX111" fmla="*/ 800548 w 3680296"/>
                <a:gd name="connsiteY111" fmla="*/ 3325130 h 3676850"/>
                <a:gd name="connsiteX112" fmla="*/ 819780 w 3680296"/>
                <a:gd name="connsiteY112" fmla="*/ 3297733 h 3676850"/>
                <a:gd name="connsiteX113" fmla="*/ 844274 w 3680296"/>
                <a:gd name="connsiteY113" fmla="*/ 3293798 h 3676850"/>
                <a:gd name="connsiteX114" fmla="*/ 1034131 w 3680296"/>
                <a:gd name="connsiteY114" fmla="*/ 3407713 h 3676850"/>
                <a:gd name="connsiteX115" fmla="*/ 1553974 w 3680296"/>
                <a:gd name="connsiteY115" fmla="*/ 3579862 h 3676850"/>
                <a:gd name="connsiteX116" fmla="*/ 1579697 w 3680296"/>
                <a:gd name="connsiteY116" fmla="*/ 3560188 h 3676850"/>
                <a:gd name="connsiteX117" fmla="*/ 1583927 w 3680296"/>
                <a:gd name="connsiteY117" fmla="*/ 3526988 h 3676850"/>
                <a:gd name="connsiteX118" fmla="*/ 1567499 w 3680296"/>
                <a:gd name="connsiteY118" fmla="*/ 3505051 h 3676850"/>
                <a:gd name="connsiteX119" fmla="*/ 1225414 w 3680296"/>
                <a:gd name="connsiteY119" fmla="*/ 3411156 h 3676850"/>
                <a:gd name="connsiteX120" fmla="*/ 1208592 w 3680296"/>
                <a:gd name="connsiteY120" fmla="*/ 3372495 h 3676850"/>
                <a:gd name="connsiteX121" fmla="*/ 1248531 w 3680296"/>
                <a:gd name="connsiteY121" fmla="*/ 3278649 h 3676850"/>
                <a:gd name="connsiteX122" fmla="*/ 1237562 w 3680296"/>
                <a:gd name="connsiteY122" fmla="*/ 3251302 h 3676850"/>
                <a:gd name="connsiteX123" fmla="*/ 890706 w 3680296"/>
                <a:gd name="connsiteY123" fmla="*/ 3044969 h 3676850"/>
                <a:gd name="connsiteX124" fmla="*/ 824453 w 3680296"/>
                <a:gd name="connsiteY124" fmla="*/ 2990029 h 3676850"/>
                <a:gd name="connsiteX125" fmla="*/ 822682 w 3680296"/>
                <a:gd name="connsiteY125" fmla="*/ 2966911 h 3676850"/>
                <a:gd name="connsiteX126" fmla="*/ 901576 w 3680296"/>
                <a:gd name="connsiteY126" fmla="*/ 2879213 h 3676850"/>
                <a:gd name="connsiteX127" fmla="*/ 900149 w 3680296"/>
                <a:gd name="connsiteY127" fmla="*/ 2853145 h 3676850"/>
                <a:gd name="connsiteX128" fmla="*/ 595887 w 3680296"/>
                <a:gd name="connsiteY128" fmla="*/ 2443528 h 3676850"/>
                <a:gd name="connsiteX129" fmla="*/ 571442 w 3680296"/>
                <a:gd name="connsiteY129" fmla="*/ 2434870 h 3676850"/>
                <a:gd name="connsiteX130" fmla="*/ 464808 w 3680296"/>
                <a:gd name="connsiteY130" fmla="*/ 2485286 h 3676850"/>
                <a:gd name="connsiteX131" fmla="*/ 443067 w 3680296"/>
                <a:gd name="connsiteY131" fmla="*/ 2476924 h 3676850"/>
                <a:gd name="connsiteX132" fmla="*/ 314939 w 3680296"/>
                <a:gd name="connsiteY132" fmla="*/ 2021515 h 3676850"/>
                <a:gd name="connsiteX133" fmla="*/ 290937 w 3680296"/>
                <a:gd name="connsiteY133" fmla="*/ 2001497 h 3676850"/>
                <a:gd name="connsiteX134" fmla="*/ 257588 w 3680296"/>
                <a:gd name="connsiteY134" fmla="*/ 2004349 h 3676850"/>
                <a:gd name="connsiteX135" fmla="*/ 239193 w 3680296"/>
                <a:gd name="connsiteY135" fmla="*/ 2027319 h 3676850"/>
                <a:gd name="connsiteX136" fmla="*/ 269295 w 3680296"/>
                <a:gd name="connsiteY136" fmla="*/ 2199960 h 3676850"/>
                <a:gd name="connsiteX137" fmla="*/ 291871 w 3680296"/>
                <a:gd name="connsiteY137" fmla="*/ 2286281 h 3676850"/>
                <a:gd name="connsiteX138" fmla="*/ 281198 w 3680296"/>
                <a:gd name="connsiteY138" fmla="*/ 2306103 h 3676850"/>
                <a:gd name="connsiteX139" fmla="*/ 241456 w 3680296"/>
                <a:gd name="connsiteY139" fmla="*/ 2317760 h 3676850"/>
                <a:gd name="connsiteX140" fmla="*/ 217551 w 3680296"/>
                <a:gd name="connsiteY140" fmla="*/ 2305267 h 3676850"/>
                <a:gd name="connsiteX141" fmla="*/ 165267 w 3680296"/>
                <a:gd name="connsiteY141" fmla="*/ 2049403 h 3676850"/>
                <a:gd name="connsiteX142" fmla="*/ 155234 w 3680296"/>
                <a:gd name="connsiteY142" fmla="*/ 1941539 h 3676850"/>
                <a:gd name="connsiteX143" fmla="*/ 175399 w 3680296"/>
                <a:gd name="connsiteY143" fmla="*/ 1918865 h 3676850"/>
                <a:gd name="connsiteX144" fmla="*/ 215190 w 3680296"/>
                <a:gd name="connsiteY144" fmla="*/ 1917291 h 3676850"/>
                <a:gd name="connsiteX145" fmla="*/ 225962 w 3680296"/>
                <a:gd name="connsiteY145" fmla="*/ 1918619 h 3676850"/>
                <a:gd name="connsiteX146" fmla="*/ 297773 w 3680296"/>
                <a:gd name="connsiteY146" fmla="*/ 1923242 h 3676850"/>
                <a:gd name="connsiteX147" fmla="*/ 305495 w 3680296"/>
                <a:gd name="connsiteY147" fmla="*/ 1906618 h 3676850"/>
                <a:gd name="connsiteX148" fmla="*/ 305397 w 3680296"/>
                <a:gd name="connsiteY148" fmla="*/ 1783899 h 3676850"/>
                <a:gd name="connsiteX149" fmla="*/ 307856 w 3680296"/>
                <a:gd name="connsiteY149" fmla="*/ 1734566 h 3676850"/>
                <a:gd name="connsiteX150" fmla="*/ 328121 w 3680296"/>
                <a:gd name="connsiteY150" fmla="*/ 1717548 h 3676850"/>
                <a:gd name="connsiteX151" fmla="*/ 1914171 w 3680296"/>
                <a:gd name="connsiteY151" fmla="*/ 1692197 h 3676850"/>
                <a:gd name="connsiteX152" fmla="*/ 1957585 w 3680296"/>
                <a:gd name="connsiteY152" fmla="*/ 1721703 h 3676850"/>
                <a:gd name="connsiteX153" fmla="*/ 2005006 w 3680296"/>
                <a:gd name="connsiteY153" fmla="*/ 1842478 h 3676850"/>
                <a:gd name="connsiteX154" fmla="*/ 1953029 w 3680296"/>
                <a:gd name="connsiteY154" fmla="*/ 1959897 h 3676850"/>
                <a:gd name="connsiteX155" fmla="*/ 1914171 w 3680296"/>
                <a:gd name="connsiteY155" fmla="*/ 1984182 h 3676850"/>
                <a:gd name="connsiteX156" fmla="*/ 1914171 w 3680296"/>
                <a:gd name="connsiteY156" fmla="*/ 1885245 h 3676850"/>
                <a:gd name="connsiteX157" fmla="*/ 1923123 w 3680296"/>
                <a:gd name="connsiteY157" fmla="*/ 1870225 h 3676850"/>
                <a:gd name="connsiteX158" fmla="*/ 1928473 w 3680296"/>
                <a:gd name="connsiteY158" fmla="*/ 1833773 h 3676850"/>
                <a:gd name="connsiteX159" fmla="*/ 1920590 w 3680296"/>
                <a:gd name="connsiteY159" fmla="*/ 1800587 h 3676850"/>
                <a:gd name="connsiteX160" fmla="*/ 1914171 w 3680296"/>
                <a:gd name="connsiteY160" fmla="*/ 1791539 h 3676850"/>
                <a:gd name="connsiteX161" fmla="*/ 1766125 w 3680296"/>
                <a:gd name="connsiteY161" fmla="*/ 1689390 h 3676850"/>
                <a:gd name="connsiteX162" fmla="*/ 1766125 w 3680296"/>
                <a:gd name="connsiteY162" fmla="*/ 1787440 h 3676850"/>
                <a:gd name="connsiteX163" fmla="*/ 1757335 w 3680296"/>
                <a:gd name="connsiteY163" fmla="*/ 1799314 h 3676850"/>
                <a:gd name="connsiteX164" fmla="*/ 1748946 w 3680296"/>
                <a:gd name="connsiteY164" fmla="*/ 1832592 h 3676850"/>
                <a:gd name="connsiteX165" fmla="*/ 1717614 w 3680296"/>
                <a:gd name="connsiteY165" fmla="*/ 1871154 h 3676850"/>
                <a:gd name="connsiteX166" fmla="*/ 1697644 w 3680296"/>
                <a:gd name="connsiteY166" fmla="*/ 1876613 h 3676850"/>
                <a:gd name="connsiteX167" fmla="*/ 1673396 w 3680296"/>
                <a:gd name="connsiteY167" fmla="*/ 1859546 h 3676850"/>
                <a:gd name="connsiteX168" fmla="*/ 1713501 w 3680296"/>
                <a:gd name="connsiteY168" fmla="*/ 1728761 h 3676850"/>
                <a:gd name="connsiteX169" fmla="*/ 1914171 w 3680296"/>
                <a:gd name="connsiteY169" fmla="*/ 1513044 h 3676850"/>
                <a:gd name="connsiteX170" fmla="*/ 1916767 w 3680296"/>
                <a:gd name="connsiteY170" fmla="*/ 1523566 h 3676850"/>
                <a:gd name="connsiteX171" fmla="*/ 1943229 w 3680296"/>
                <a:gd name="connsiteY171" fmla="*/ 1536938 h 3676850"/>
                <a:gd name="connsiteX172" fmla="*/ 2121182 w 3680296"/>
                <a:gd name="connsiteY172" fmla="*/ 1688282 h 3676850"/>
                <a:gd name="connsiteX173" fmla="*/ 2114296 w 3680296"/>
                <a:gd name="connsiteY173" fmla="*/ 1710268 h 3676850"/>
                <a:gd name="connsiteX174" fmla="*/ 2076866 w 3680296"/>
                <a:gd name="connsiteY174" fmla="*/ 1727975 h 3676850"/>
                <a:gd name="connsiteX175" fmla="*/ 2050994 w 3680296"/>
                <a:gd name="connsiteY175" fmla="*/ 1719712 h 3676850"/>
                <a:gd name="connsiteX176" fmla="*/ 1928012 w 3680296"/>
                <a:gd name="connsiteY176" fmla="*/ 1612426 h 3676850"/>
                <a:gd name="connsiteX177" fmla="*/ 1914171 w 3680296"/>
                <a:gd name="connsiteY177" fmla="*/ 1609552 h 3676850"/>
                <a:gd name="connsiteX178" fmla="*/ 1914171 w 3680296"/>
                <a:gd name="connsiteY178" fmla="*/ 1374489 h 3676850"/>
                <a:gd name="connsiteX179" fmla="*/ 1951106 w 3680296"/>
                <a:gd name="connsiteY179" fmla="*/ 1380523 h 3676850"/>
                <a:gd name="connsiteX180" fmla="*/ 2117592 w 3680296"/>
                <a:gd name="connsiteY180" fmla="*/ 1458094 h 3676850"/>
                <a:gd name="connsiteX181" fmla="*/ 2121035 w 3680296"/>
                <a:gd name="connsiteY181" fmla="*/ 1481161 h 3676850"/>
                <a:gd name="connsiteX182" fmla="*/ 2097475 w 3680296"/>
                <a:gd name="connsiteY182" fmla="*/ 1511263 h 3676850"/>
                <a:gd name="connsiteX183" fmla="*/ 2067029 w 3680296"/>
                <a:gd name="connsiteY183" fmla="*/ 1516281 h 3676850"/>
                <a:gd name="connsiteX184" fmla="*/ 1937917 w 3680296"/>
                <a:gd name="connsiteY184" fmla="*/ 1455831 h 3676850"/>
                <a:gd name="connsiteX185" fmla="*/ 1917013 w 3680296"/>
                <a:gd name="connsiteY185" fmla="*/ 1469603 h 3676850"/>
                <a:gd name="connsiteX186" fmla="*/ 1914947 w 3680296"/>
                <a:gd name="connsiteY186" fmla="*/ 1493409 h 3676850"/>
                <a:gd name="connsiteX187" fmla="*/ 1914171 w 3680296"/>
                <a:gd name="connsiteY187" fmla="*/ 1510688 h 3676850"/>
                <a:gd name="connsiteX188" fmla="*/ 1766125 w 3680296"/>
                <a:gd name="connsiteY188" fmla="*/ 1220841 h 3676850"/>
                <a:gd name="connsiteX189" fmla="*/ 1766125 w 3680296"/>
                <a:gd name="connsiteY189" fmla="*/ 1296495 h 3676850"/>
                <a:gd name="connsiteX190" fmla="*/ 1677915 w 3680296"/>
                <a:gd name="connsiteY190" fmla="*/ 1316254 h 3676850"/>
                <a:gd name="connsiteX191" fmla="*/ 1593765 w 3680296"/>
                <a:gd name="connsiteY191" fmla="*/ 1350180 h 3676850"/>
                <a:gd name="connsiteX192" fmla="*/ 1587715 w 3680296"/>
                <a:gd name="connsiteY192" fmla="*/ 1373249 h 3676850"/>
                <a:gd name="connsiteX193" fmla="*/ 1610685 w 3680296"/>
                <a:gd name="connsiteY193" fmla="*/ 1407727 h 3676850"/>
                <a:gd name="connsiteX194" fmla="*/ 1635179 w 3680296"/>
                <a:gd name="connsiteY194" fmla="*/ 1414811 h 3676850"/>
                <a:gd name="connsiteX195" fmla="*/ 1701825 w 3680296"/>
                <a:gd name="connsiteY195" fmla="*/ 1388545 h 3676850"/>
                <a:gd name="connsiteX196" fmla="*/ 1720811 w 3680296"/>
                <a:gd name="connsiteY196" fmla="*/ 1398235 h 3676850"/>
                <a:gd name="connsiteX197" fmla="*/ 1733157 w 3680296"/>
                <a:gd name="connsiteY197" fmla="*/ 1444420 h 3676850"/>
                <a:gd name="connsiteX198" fmla="*/ 1724598 w 3680296"/>
                <a:gd name="connsiteY198" fmla="*/ 1461438 h 3676850"/>
                <a:gd name="connsiteX199" fmla="*/ 1618161 w 3680296"/>
                <a:gd name="connsiteY199" fmla="*/ 1514510 h 3676850"/>
                <a:gd name="connsiteX200" fmla="*/ 1593519 w 3680296"/>
                <a:gd name="connsiteY200" fmla="*/ 1510132 h 3676850"/>
                <a:gd name="connsiteX201" fmla="*/ 1527413 w 3680296"/>
                <a:gd name="connsiteY201" fmla="*/ 1418302 h 3676850"/>
                <a:gd name="connsiteX202" fmla="*/ 1495984 w 3680296"/>
                <a:gd name="connsiteY202" fmla="*/ 1413876 h 3676850"/>
                <a:gd name="connsiteX203" fmla="*/ 1486786 w 3680296"/>
                <a:gd name="connsiteY203" fmla="*/ 2255687 h 3676850"/>
                <a:gd name="connsiteX204" fmla="*/ 1628736 w 3680296"/>
                <a:gd name="connsiteY204" fmla="*/ 2343140 h 3676850"/>
                <a:gd name="connsiteX205" fmla="*/ 1650328 w 3680296"/>
                <a:gd name="connsiteY205" fmla="*/ 2333056 h 3676850"/>
                <a:gd name="connsiteX206" fmla="*/ 1661050 w 3680296"/>
                <a:gd name="connsiteY206" fmla="*/ 2296364 h 3676850"/>
                <a:gd name="connsiteX207" fmla="*/ 1648606 w 3680296"/>
                <a:gd name="connsiteY207" fmla="*/ 2268377 h 3676850"/>
                <a:gd name="connsiteX208" fmla="*/ 1495689 w 3680296"/>
                <a:gd name="connsiteY208" fmla="*/ 2158546 h 3676850"/>
                <a:gd name="connsiteX209" fmla="*/ 1373512 w 3680296"/>
                <a:gd name="connsiteY209" fmla="*/ 1776817 h 3676850"/>
                <a:gd name="connsiteX210" fmla="*/ 1465242 w 3680296"/>
                <a:gd name="connsiteY210" fmla="*/ 1553858 h 3676850"/>
                <a:gd name="connsiteX211" fmla="*/ 1492836 w 3680296"/>
                <a:gd name="connsiteY211" fmla="*/ 1551399 h 3676850"/>
                <a:gd name="connsiteX212" fmla="*/ 1522248 w 3680296"/>
                <a:gd name="connsiteY212" fmla="*/ 1575795 h 3676850"/>
                <a:gd name="connsiteX213" fmla="*/ 1525200 w 3680296"/>
                <a:gd name="connsiteY213" fmla="*/ 1601518 h 3676850"/>
                <a:gd name="connsiteX214" fmla="*/ 1449897 w 3680296"/>
                <a:gd name="connsiteY214" fmla="*/ 1896141 h 3676850"/>
                <a:gd name="connsiteX215" fmla="*/ 1549694 w 3680296"/>
                <a:gd name="connsiteY215" fmla="*/ 2106016 h 3676850"/>
                <a:gd name="connsiteX216" fmla="*/ 1572664 w 3680296"/>
                <a:gd name="connsiteY216" fmla="*/ 2105623 h 3676850"/>
                <a:gd name="connsiteX217" fmla="*/ 1598192 w 3680296"/>
                <a:gd name="connsiteY217" fmla="*/ 2073061 h 3676850"/>
                <a:gd name="connsiteX218" fmla="*/ 1597700 w 3680296"/>
                <a:gd name="connsiteY218" fmla="*/ 2044731 h 3676850"/>
                <a:gd name="connsiteX219" fmla="*/ 1535185 w 3680296"/>
                <a:gd name="connsiteY219" fmla="*/ 1747403 h 3676850"/>
                <a:gd name="connsiteX220" fmla="*/ 1719972 w 3680296"/>
                <a:gd name="connsiteY220" fmla="*/ 1543941 h 3676850"/>
                <a:gd name="connsiteX221" fmla="*/ 1766125 w 3680296"/>
                <a:gd name="connsiteY221" fmla="*/ 1532825 h 3676850"/>
                <a:gd name="connsiteX222" fmla="*/ 1766125 w 3680296"/>
                <a:gd name="connsiteY222" fmla="*/ 1607539 h 3676850"/>
                <a:gd name="connsiteX223" fmla="*/ 1692903 w 3680296"/>
                <a:gd name="connsiteY223" fmla="*/ 1645605 h 3676850"/>
                <a:gd name="connsiteX224" fmla="*/ 1599126 w 3680296"/>
                <a:gd name="connsiteY224" fmla="*/ 1862646 h 3676850"/>
                <a:gd name="connsiteX225" fmla="*/ 1765127 w 3680296"/>
                <a:gd name="connsiteY225" fmla="*/ 2069323 h 3676850"/>
                <a:gd name="connsiteX226" fmla="*/ 1766125 w 3680296"/>
                <a:gd name="connsiteY226" fmla="*/ 2069490 h 3676850"/>
                <a:gd name="connsiteX227" fmla="*/ 1766125 w 3680296"/>
                <a:gd name="connsiteY227" fmla="*/ 2147080 h 3676850"/>
                <a:gd name="connsiteX228" fmla="*/ 1747007 w 3680296"/>
                <a:gd name="connsiteY228" fmla="*/ 2143274 h 3676850"/>
                <a:gd name="connsiteX229" fmla="*/ 1684266 w 3680296"/>
                <a:gd name="connsiteY229" fmla="*/ 2116296 h 3676850"/>
                <a:gd name="connsiteX230" fmla="*/ 1655837 w 3680296"/>
                <a:gd name="connsiteY230" fmla="*/ 2122296 h 3676850"/>
                <a:gd name="connsiteX231" fmla="*/ 1632326 w 3680296"/>
                <a:gd name="connsiteY231" fmla="*/ 2152447 h 3676850"/>
                <a:gd name="connsiteX232" fmla="*/ 1636261 w 3680296"/>
                <a:gd name="connsiteY232" fmla="*/ 2176892 h 3676850"/>
                <a:gd name="connsiteX233" fmla="*/ 1745600 w 3680296"/>
                <a:gd name="connsiteY233" fmla="*/ 2222217 h 3676850"/>
                <a:gd name="connsiteX234" fmla="*/ 1766125 w 3680296"/>
                <a:gd name="connsiteY234" fmla="*/ 2225672 h 3676850"/>
                <a:gd name="connsiteX235" fmla="*/ 1766125 w 3680296"/>
                <a:gd name="connsiteY235" fmla="*/ 2303078 h 3676850"/>
                <a:gd name="connsiteX236" fmla="*/ 1756569 w 3680296"/>
                <a:gd name="connsiteY236" fmla="*/ 2301971 h 3676850"/>
                <a:gd name="connsiteX237" fmla="*/ 1734141 w 3680296"/>
                <a:gd name="connsiteY237" fmla="*/ 2316481 h 3676850"/>
                <a:gd name="connsiteX238" fmla="*/ 1723073 w 3680296"/>
                <a:gd name="connsiteY238" fmla="*/ 2354747 h 3676850"/>
                <a:gd name="connsiteX239" fmla="*/ 1736403 w 3680296"/>
                <a:gd name="connsiteY239" fmla="*/ 2375946 h 3676850"/>
                <a:gd name="connsiteX240" fmla="*/ 1766125 w 3680296"/>
                <a:gd name="connsiteY240" fmla="*/ 2379552 h 3676850"/>
                <a:gd name="connsiteX241" fmla="*/ 1766125 w 3680296"/>
                <a:gd name="connsiteY241" fmla="*/ 2455914 h 3676850"/>
                <a:gd name="connsiteX242" fmla="*/ 1738862 w 3680296"/>
                <a:gd name="connsiteY242" fmla="*/ 2453752 h 3676850"/>
                <a:gd name="connsiteX243" fmla="*/ 1370364 w 3680296"/>
                <a:gd name="connsiteY243" fmla="*/ 2247867 h 3676850"/>
                <a:gd name="connsiteX244" fmla="*/ 1338048 w 3680296"/>
                <a:gd name="connsiteY244" fmla="*/ 2245064 h 3676850"/>
                <a:gd name="connsiteX245" fmla="*/ 1250990 w 3680296"/>
                <a:gd name="connsiteY245" fmla="*/ 2312300 h 3676850"/>
                <a:gd name="connsiteX246" fmla="*/ 1224331 w 3680296"/>
                <a:gd name="connsiteY246" fmla="*/ 2309447 h 3676850"/>
                <a:gd name="connsiteX247" fmla="*/ 1067479 w 3680296"/>
                <a:gd name="connsiteY247" fmla="*/ 1904650 h 3676850"/>
                <a:gd name="connsiteX248" fmla="*/ 1086169 w 3680296"/>
                <a:gd name="connsiteY248" fmla="*/ 1883058 h 3676850"/>
                <a:gd name="connsiteX249" fmla="*/ 1121140 w 3680296"/>
                <a:gd name="connsiteY249" fmla="*/ 1880697 h 3676850"/>
                <a:gd name="connsiteX250" fmla="*/ 1144061 w 3680296"/>
                <a:gd name="connsiteY250" fmla="*/ 1900322 h 3676850"/>
                <a:gd name="connsiteX251" fmla="*/ 1239825 w 3680296"/>
                <a:gd name="connsiteY251" fmla="*/ 2196517 h 3676850"/>
                <a:gd name="connsiteX252" fmla="*/ 1267861 w 3680296"/>
                <a:gd name="connsiteY252" fmla="*/ 2202075 h 3676850"/>
                <a:gd name="connsiteX253" fmla="*/ 1298552 w 3680296"/>
                <a:gd name="connsiteY253" fmla="*/ 2179302 h 3676850"/>
                <a:gd name="connsiteX254" fmla="*/ 1303520 w 3680296"/>
                <a:gd name="connsiteY254" fmla="*/ 2154660 h 3676850"/>
                <a:gd name="connsiteX255" fmla="*/ 1224577 w 3680296"/>
                <a:gd name="connsiteY255" fmla="*/ 1937260 h 3676850"/>
                <a:gd name="connsiteX256" fmla="*/ 1761881 w 3680296"/>
                <a:gd name="connsiteY256" fmla="*/ 1221068 h 3676850"/>
                <a:gd name="connsiteX257" fmla="*/ 1766125 w 3680296"/>
                <a:gd name="connsiteY257" fmla="*/ 1067314 h 3676850"/>
                <a:gd name="connsiteX258" fmla="*/ 1766125 w 3680296"/>
                <a:gd name="connsiteY258" fmla="*/ 1144563 h 3676850"/>
                <a:gd name="connsiteX259" fmla="*/ 1684614 w 3680296"/>
                <a:gd name="connsiteY259" fmla="*/ 1157181 h 3676850"/>
                <a:gd name="connsiteX260" fmla="*/ 1491360 w 3680296"/>
                <a:gd name="connsiteY260" fmla="*/ 1233119 h 3676850"/>
                <a:gd name="connsiteX261" fmla="*/ 1459635 w 3680296"/>
                <a:gd name="connsiteY261" fmla="*/ 1225347 h 3676850"/>
                <a:gd name="connsiteX262" fmla="*/ 1441092 w 3680296"/>
                <a:gd name="connsiteY262" fmla="*/ 1195590 h 3676850"/>
                <a:gd name="connsiteX263" fmla="*/ 1447142 w 3680296"/>
                <a:gd name="connsiteY263" fmla="*/ 1170505 h 3676850"/>
                <a:gd name="connsiteX264" fmla="*/ 1665329 w 3680296"/>
                <a:gd name="connsiteY264" fmla="*/ 1083250 h 3676850"/>
                <a:gd name="connsiteX265" fmla="*/ 1755833 w 3680296"/>
                <a:gd name="connsiteY265" fmla="*/ 1067845 h 3676850"/>
                <a:gd name="connsiteX266" fmla="*/ 1766125 w 3680296"/>
                <a:gd name="connsiteY266" fmla="*/ 916903 h 3676850"/>
                <a:gd name="connsiteX267" fmla="*/ 1766125 w 3680296"/>
                <a:gd name="connsiteY267" fmla="*/ 984371 h 3676850"/>
                <a:gd name="connsiteX268" fmla="*/ 1762127 w 3680296"/>
                <a:gd name="connsiteY268" fmla="*/ 974600 h 3676850"/>
                <a:gd name="connsiteX269" fmla="*/ 1758438 w 3680296"/>
                <a:gd name="connsiteY269" fmla="*/ 934956 h 3676850"/>
                <a:gd name="connsiteX270" fmla="*/ 1760541 w 3680296"/>
                <a:gd name="connsiteY270" fmla="*/ 918983 h 3676850"/>
                <a:gd name="connsiteX271" fmla="*/ 1914171 w 3680296"/>
                <a:gd name="connsiteY271" fmla="*/ 914836 h 3676850"/>
                <a:gd name="connsiteX272" fmla="*/ 2017351 w 3680296"/>
                <a:gd name="connsiteY272" fmla="*/ 928119 h 3676850"/>
                <a:gd name="connsiteX273" fmla="*/ 2144890 w 3680296"/>
                <a:gd name="connsiteY273" fmla="*/ 962745 h 3676850"/>
                <a:gd name="connsiteX274" fmla="*/ 2158071 w 3680296"/>
                <a:gd name="connsiteY274" fmla="*/ 989896 h 3676850"/>
                <a:gd name="connsiteX275" fmla="*/ 2119707 w 3680296"/>
                <a:gd name="connsiteY275" fmla="*/ 1092940 h 3676850"/>
                <a:gd name="connsiteX276" fmla="*/ 2130773 w 3680296"/>
                <a:gd name="connsiteY276" fmla="*/ 1119106 h 3676850"/>
                <a:gd name="connsiteX277" fmla="*/ 2576149 w 3680296"/>
                <a:gd name="connsiteY277" fmla="*/ 1596256 h 3676850"/>
                <a:gd name="connsiteX278" fmla="*/ 2600201 w 3680296"/>
                <a:gd name="connsiteY278" fmla="*/ 1687101 h 3676850"/>
                <a:gd name="connsiteX279" fmla="*/ 2620760 w 3680296"/>
                <a:gd name="connsiteY279" fmla="*/ 1701906 h 3676850"/>
                <a:gd name="connsiteX280" fmla="*/ 2661781 w 3680296"/>
                <a:gd name="connsiteY280" fmla="*/ 1696201 h 3676850"/>
                <a:gd name="connsiteX281" fmla="*/ 2675701 w 3680296"/>
                <a:gd name="connsiteY281" fmla="*/ 1675593 h 3676850"/>
                <a:gd name="connsiteX282" fmla="*/ 2640927 w 3680296"/>
                <a:gd name="connsiteY282" fmla="*/ 1553071 h 3676850"/>
                <a:gd name="connsiteX283" fmla="*/ 2653616 w 3680296"/>
                <a:gd name="connsiteY283" fmla="*/ 1526511 h 3676850"/>
                <a:gd name="connsiteX284" fmla="*/ 2692522 w 3680296"/>
                <a:gd name="connsiteY284" fmla="*/ 1512247 h 3676850"/>
                <a:gd name="connsiteX285" fmla="*/ 2710967 w 3680296"/>
                <a:gd name="connsiteY285" fmla="*/ 1519870 h 3676850"/>
                <a:gd name="connsiteX286" fmla="*/ 2762563 w 3680296"/>
                <a:gd name="connsiteY286" fmla="*/ 1742927 h 3676850"/>
                <a:gd name="connsiteX287" fmla="*/ 2747413 w 3680296"/>
                <a:gd name="connsiteY287" fmla="*/ 1760044 h 3676850"/>
                <a:gd name="connsiteX288" fmla="*/ 2634778 w 3680296"/>
                <a:gd name="connsiteY288" fmla="*/ 1770914 h 3676850"/>
                <a:gd name="connsiteX289" fmla="*/ 2614415 w 3680296"/>
                <a:gd name="connsiteY289" fmla="*/ 1794277 h 3676850"/>
                <a:gd name="connsiteX290" fmla="*/ 2570247 w 3680296"/>
                <a:gd name="connsiteY290" fmla="*/ 2099818 h 3676850"/>
                <a:gd name="connsiteX291" fmla="*/ 2536210 w 3680296"/>
                <a:gd name="connsiteY291" fmla="*/ 2115607 h 3676850"/>
                <a:gd name="connsiteX292" fmla="*/ 2508077 w 3680296"/>
                <a:gd name="connsiteY292" fmla="*/ 2104442 h 3676850"/>
                <a:gd name="connsiteX293" fmla="*/ 2496173 w 3680296"/>
                <a:gd name="connsiteY293" fmla="*/ 2078964 h 3676850"/>
                <a:gd name="connsiteX294" fmla="*/ 2539407 w 3680296"/>
                <a:gd name="connsiteY294" fmla="*/ 1829150 h 3676850"/>
                <a:gd name="connsiteX295" fmla="*/ 2474581 w 3680296"/>
                <a:gd name="connsiteY295" fmla="*/ 1545299 h 3676850"/>
                <a:gd name="connsiteX296" fmla="*/ 2448267 w 3680296"/>
                <a:gd name="connsiteY296" fmla="*/ 1536594 h 3676850"/>
                <a:gd name="connsiteX297" fmla="*/ 2284626 w 3680296"/>
                <a:gd name="connsiteY297" fmla="*/ 1632506 h 3676850"/>
                <a:gd name="connsiteX298" fmla="*/ 2275723 w 3680296"/>
                <a:gd name="connsiteY298" fmla="*/ 1660394 h 3676850"/>
                <a:gd name="connsiteX299" fmla="*/ 2208880 w 3680296"/>
                <a:gd name="connsiteY299" fmla="*/ 2131297 h 3676850"/>
                <a:gd name="connsiteX300" fmla="*/ 2199781 w 3680296"/>
                <a:gd name="connsiteY300" fmla="*/ 2142364 h 3676850"/>
                <a:gd name="connsiteX301" fmla="*/ 2182468 w 3680296"/>
                <a:gd name="connsiteY301" fmla="*/ 2143545 h 3676850"/>
                <a:gd name="connsiteX302" fmla="*/ 2146464 w 3680296"/>
                <a:gd name="connsiteY302" fmla="*/ 2112065 h 3676850"/>
                <a:gd name="connsiteX303" fmla="*/ 2144546 w 3680296"/>
                <a:gd name="connsiteY303" fmla="*/ 2088653 h 3676850"/>
                <a:gd name="connsiteX304" fmla="*/ 2214389 w 3680296"/>
                <a:gd name="connsiteY304" fmla="*/ 1964312 h 3676850"/>
                <a:gd name="connsiteX305" fmla="*/ 2197567 w 3680296"/>
                <a:gd name="connsiteY305" fmla="*/ 1936325 h 3676850"/>
                <a:gd name="connsiteX306" fmla="*/ 2150693 w 3680296"/>
                <a:gd name="connsiteY306" fmla="*/ 1931554 h 3676850"/>
                <a:gd name="connsiteX307" fmla="*/ 2129789 w 3680296"/>
                <a:gd name="connsiteY307" fmla="*/ 1972477 h 3676850"/>
                <a:gd name="connsiteX308" fmla="*/ 1938550 w 3680296"/>
                <a:gd name="connsiteY308" fmla="*/ 2142032 h 3676850"/>
                <a:gd name="connsiteX309" fmla="*/ 1914171 w 3680296"/>
                <a:gd name="connsiteY309" fmla="*/ 2147289 h 3676850"/>
                <a:gd name="connsiteX310" fmla="*/ 1914171 w 3680296"/>
                <a:gd name="connsiteY310" fmla="*/ 2068409 h 3676850"/>
                <a:gd name="connsiteX311" fmla="*/ 1968618 w 3680296"/>
                <a:gd name="connsiteY311" fmla="*/ 2044721 h 3676850"/>
                <a:gd name="connsiteX312" fmla="*/ 2022123 w 3680296"/>
                <a:gd name="connsiteY312" fmla="*/ 1999185 h 3676850"/>
                <a:gd name="connsiteX313" fmla="*/ 2082965 w 3680296"/>
                <a:gd name="connsiteY313" fmla="*/ 1834019 h 3676850"/>
                <a:gd name="connsiteX314" fmla="*/ 2099983 w 3680296"/>
                <a:gd name="connsiteY314" fmla="*/ 1815624 h 3676850"/>
                <a:gd name="connsiteX315" fmla="*/ 2142824 w 3680296"/>
                <a:gd name="connsiteY315" fmla="*/ 1812033 h 3676850"/>
                <a:gd name="connsiteX316" fmla="*/ 2158908 w 3680296"/>
                <a:gd name="connsiteY316" fmla="*/ 1826052 h 3676850"/>
                <a:gd name="connsiteX317" fmla="*/ 2159547 w 3680296"/>
                <a:gd name="connsiteY317" fmla="*/ 1840365 h 3676850"/>
                <a:gd name="connsiteX318" fmla="*/ 2172286 w 3680296"/>
                <a:gd name="connsiteY318" fmla="*/ 1854972 h 3676850"/>
                <a:gd name="connsiteX319" fmla="*/ 2219553 w 3680296"/>
                <a:gd name="connsiteY319" fmla="*/ 1862105 h 3676850"/>
                <a:gd name="connsiteX320" fmla="*/ 2234358 w 3680296"/>
                <a:gd name="connsiteY320" fmla="*/ 1849316 h 3676850"/>
                <a:gd name="connsiteX321" fmla="*/ 2232489 w 3680296"/>
                <a:gd name="connsiteY321" fmla="*/ 1795212 h 3676850"/>
                <a:gd name="connsiteX322" fmla="*/ 2166138 w 3680296"/>
                <a:gd name="connsiteY322" fmla="*/ 1616324 h 3676850"/>
                <a:gd name="connsiteX323" fmla="*/ 2170220 w 3680296"/>
                <a:gd name="connsiteY323" fmla="*/ 1591829 h 3676850"/>
                <a:gd name="connsiteX324" fmla="*/ 2205880 w 3680296"/>
                <a:gd name="connsiteY324" fmla="*/ 1565023 h 3676850"/>
                <a:gd name="connsiteX325" fmla="*/ 2224423 w 3680296"/>
                <a:gd name="connsiteY325" fmla="*/ 1566203 h 3676850"/>
                <a:gd name="connsiteX326" fmla="*/ 2243409 w 3680296"/>
                <a:gd name="connsiteY326" fmla="*/ 1568564 h 3676850"/>
                <a:gd name="connsiteX327" fmla="*/ 2281970 w 3680296"/>
                <a:gd name="connsiteY327" fmla="*/ 1546136 h 3676850"/>
                <a:gd name="connsiteX328" fmla="*/ 2286495 w 3680296"/>
                <a:gd name="connsiteY328" fmla="*/ 1522526 h 3676850"/>
                <a:gd name="connsiteX329" fmla="*/ 1975617 w 3680296"/>
                <a:gd name="connsiteY329" fmla="*/ 1308378 h 3676850"/>
                <a:gd name="connsiteX330" fmla="*/ 1914171 w 3680296"/>
                <a:gd name="connsiteY330" fmla="*/ 1300040 h 3676850"/>
                <a:gd name="connsiteX331" fmla="*/ 1914171 w 3680296"/>
                <a:gd name="connsiteY331" fmla="*/ 1220814 h 3676850"/>
                <a:gd name="connsiteX332" fmla="*/ 1935762 w 3680296"/>
                <a:gd name="connsiteY332" fmla="*/ 1222361 h 3676850"/>
                <a:gd name="connsiteX333" fmla="*/ 2348912 w 3680296"/>
                <a:gd name="connsiteY333" fmla="*/ 1479538 h 3676850"/>
                <a:gd name="connsiteX334" fmla="*/ 2382407 w 3680296"/>
                <a:gd name="connsiteY334" fmla="*/ 1486818 h 3676850"/>
                <a:gd name="connsiteX335" fmla="*/ 2412705 w 3680296"/>
                <a:gd name="connsiteY335" fmla="*/ 1469160 h 3676850"/>
                <a:gd name="connsiteX336" fmla="*/ 2417968 w 3680296"/>
                <a:gd name="connsiteY336" fmla="*/ 1445453 h 3676850"/>
                <a:gd name="connsiteX337" fmla="*/ 2265149 w 3680296"/>
                <a:gd name="connsiteY337" fmla="*/ 1284075 h 3676850"/>
                <a:gd name="connsiteX338" fmla="*/ 1986149 w 3680296"/>
                <a:gd name="connsiteY338" fmla="*/ 1154855 h 3676850"/>
                <a:gd name="connsiteX339" fmla="*/ 1914171 w 3680296"/>
                <a:gd name="connsiteY339" fmla="*/ 1144802 h 3676850"/>
                <a:gd name="connsiteX340" fmla="*/ 1914171 w 3680296"/>
                <a:gd name="connsiteY340" fmla="*/ 1067773 h 3676850"/>
                <a:gd name="connsiteX341" fmla="*/ 1936639 w 3680296"/>
                <a:gd name="connsiteY341" fmla="*/ 1069292 h 3676850"/>
                <a:gd name="connsiteX342" fmla="*/ 2026894 w 3680296"/>
                <a:gd name="connsiteY342" fmla="*/ 1086201 h 3676850"/>
                <a:gd name="connsiteX343" fmla="*/ 2054683 w 3680296"/>
                <a:gd name="connsiteY343" fmla="*/ 1070954 h 3676850"/>
                <a:gd name="connsiteX344" fmla="*/ 2065849 w 3680296"/>
                <a:gd name="connsiteY344" fmla="*/ 1036032 h 3676850"/>
                <a:gd name="connsiteX345" fmla="*/ 2054290 w 3680296"/>
                <a:gd name="connsiteY345" fmla="*/ 1014637 h 3676850"/>
                <a:gd name="connsiteX346" fmla="*/ 1961335 w 3680296"/>
                <a:gd name="connsiteY346" fmla="*/ 996088 h 3676850"/>
                <a:gd name="connsiteX347" fmla="*/ 1914171 w 3680296"/>
                <a:gd name="connsiteY347" fmla="*/ 991888 h 3676850"/>
                <a:gd name="connsiteX348" fmla="*/ 1914171 w 3680296"/>
                <a:gd name="connsiteY348" fmla="*/ 763016 h 3676850"/>
                <a:gd name="connsiteX349" fmla="*/ 2003379 w 3680296"/>
                <a:gd name="connsiteY349" fmla="*/ 770661 h 3676850"/>
                <a:gd name="connsiteX350" fmla="*/ 2564689 w 3680296"/>
                <a:gd name="connsiteY350" fmla="*/ 1039229 h 3676850"/>
                <a:gd name="connsiteX351" fmla="*/ 2628237 w 3680296"/>
                <a:gd name="connsiteY351" fmla="*/ 1101842 h 3676850"/>
                <a:gd name="connsiteX352" fmla="*/ 2652927 w 3680296"/>
                <a:gd name="connsiteY352" fmla="*/ 1102481 h 3676850"/>
                <a:gd name="connsiteX353" fmla="*/ 2737920 w 3680296"/>
                <a:gd name="connsiteY353" fmla="*/ 1027720 h 3676850"/>
                <a:gd name="connsiteX354" fmla="*/ 2768072 w 3680296"/>
                <a:gd name="connsiteY354" fmla="*/ 1030130 h 3676850"/>
                <a:gd name="connsiteX355" fmla="*/ 2989358 w 3680296"/>
                <a:gd name="connsiteY355" fmla="*/ 1394940 h 3676850"/>
                <a:gd name="connsiteX356" fmla="*/ 3019065 w 3680296"/>
                <a:gd name="connsiteY356" fmla="*/ 1408859 h 3676850"/>
                <a:gd name="connsiteX357" fmla="*/ 3053938 w 3680296"/>
                <a:gd name="connsiteY357" fmla="*/ 1397595 h 3676850"/>
                <a:gd name="connsiteX358" fmla="*/ 3063529 w 3680296"/>
                <a:gd name="connsiteY358" fmla="*/ 1376495 h 3676850"/>
                <a:gd name="connsiteX359" fmla="*/ 2964912 w 3680296"/>
                <a:gd name="connsiteY359" fmla="*/ 1173063 h 3676850"/>
                <a:gd name="connsiteX360" fmla="*/ 2972389 w 3680296"/>
                <a:gd name="connsiteY360" fmla="*/ 1140256 h 3676850"/>
                <a:gd name="connsiteX361" fmla="*/ 3001998 w 3680296"/>
                <a:gd name="connsiteY361" fmla="*/ 1121516 h 3676850"/>
                <a:gd name="connsiteX362" fmla="*/ 3026788 w 3680296"/>
                <a:gd name="connsiteY362" fmla="*/ 1127222 h 3676850"/>
                <a:gd name="connsiteX363" fmla="*/ 3133422 w 3680296"/>
                <a:gd name="connsiteY363" fmla="*/ 1346196 h 3676850"/>
                <a:gd name="connsiteX364" fmla="*/ 3164015 w 3680296"/>
                <a:gd name="connsiteY364" fmla="*/ 1361148 h 3676850"/>
                <a:gd name="connsiteX365" fmla="*/ 3195838 w 3680296"/>
                <a:gd name="connsiteY365" fmla="*/ 1350820 h 3676850"/>
                <a:gd name="connsiteX366" fmla="*/ 3207496 w 3680296"/>
                <a:gd name="connsiteY366" fmla="*/ 1326768 h 3676850"/>
                <a:gd name="connsiteX367" fmla="*/ 3116944 w 3680296"/>
                <a:gd name="connsiteY367" fmla="*/ 1131747 h 3676850"/>
                <a:gd name="connsiteX368" fmla="*/ 2914644 w 3680296"/>
                <a:gd name="connsiteY368" fmla="*/ 852176 h 3676850"/>
                <a:gd name="connsiteX369" fmla="*/ 2915382 w 3680296"/>
                <a:gd name="connsiteY369" fmla="*/ 824042 h 3676850"/>
                <a:gd name="connsiteX370" fmla="*/ 2943320 w 3680296"/>
                <a:gd name="connsiteY370" fmla="*/ 797924 h 3676850"/>
                <a:gd name="connsiteX371" fmla="*/ 2970028 w 3680296"/>
                <a:gd name="connsiteY371" fmla="*/ 798809 h 3676850"/>
                <a:gd name="connsiteX372" fmla="*/ 3105976 w 3680296"/>
                <a:gd name="connsiteY372" fmla="*/ 969533 h 3676850"/>
                <a:gd name="connsiteX373" fmla="*/ 3340887 w 3680296"/>
                <a:gd name="connsiteY373" fmla="*/ 1511558 h 3676850"/>
                <a:gd name="connsiteX374" fmla="*/ 3365480 w 3680296"/>
                <a:gd name="connsiteY374" fmla="*/ 1528281 h 3676850"/>
                <a:gd name="connsiteX375" fmla="*/ 3403057 w 3680296"/>
                <a:gd name="connsiteY375" fmla="*/ 1521297 h 3676850"/>
                <a:gd name="connsiteX376" fmla="*/ 3416731 w 3680296"/>
                <a:gd name="connsiteY376" fmla="*/ 1500835 h 3676850"/>
                <a:gd name="connsiteX377" fmla="*/ 3364299 w 3680296"/>
                <a:gd name="connsiteY377" fmla="*/ 1313685 h 3676850"/>
                <a:gd name="connsiteX378" fmla="*/ 3382399 w 3680296"/>
                <a:gd name="connsiteY378" fmla="*/ 1274779 h 3676850"/>
                <a:gd name="connsiteX379" fmla="*/ 3388400 w 3680296"/>
                <a:gd name="connsiteY379" fmla="*/ 1272615 h 3676850"/>
                <a:gd name="connsiteX380" fmla="*/ 3438716 w 3680296"/>
                <a:gd name="connsiteY380" fmla="*/ 1296273 h 3676850"/>
                <a:gd name="connsiteX381" fmla="*/ 3504970 w 3680296"/>
                <a:gd name="connsiteY381" fmla="*/ 1558727 h 3676850"/>
                <a:gd name="connsiteX382" fmla="*/ 3487017 w 3680296"/>
                <a:gd name="connsiteY382" fmla="*/ 1584648 h 3676850"/>
                <a:gd name="connsiteX383" fmla="*/ 3378612 w 3680296"/>
                <a:gd name="connsiteY383" fmla="*/ 1603043 h 3676850"/>
                <a:gd name="connsiteX384" fmla="*/ 3361446 w 3680296"/>
                <a:gd name="connsiteY384" fmla="*/ 1626111 h 3676850"/>
                <a:gd name="connsiteX385" fmla="*/ 3374727 w 3680296"/>
                <a:gd name="connsiteY385" fmla="*/ 1907552 h 3676850"/>
                <a:gd name="connsiteX386" fmla="*/ 3341526 w 3680296"/>
                <a:gd name="connsiteY386" fmla="*/ 1937949 h 3676850"/>
                <a:gd name="connsiteX387" fmla="*/ 3312901 w 3680296"/>
                <a:gd name="connsiteY387" fmla="*/ 1935981 h 3676850"/>
                <a:gd name="connsiteX388" fmla="*/ 3297652 w 3680296"/>
                <a:gd name="connsiteY388" fmla="*/ 1917586 h 3676850"/>
                <a:gd name="connsiteX389" fmla="*/ 3295734 w 3680296"/>
                <a:gd name="connsiteY389" fmla="*/ 1726450 h 3676850"/>
                <a:gd name="connsiteX390" fmla="*/ 3244040 w 3680296"/>
                <a:gd name="connsiteY390" fmla="*/ 1438272 h 3676850"/>
                <a:gd name="connsiteX391" fmla="*/ 3220234 w 3680296"/>
                <a:gd name="connsiteY391" fmla="*/ 1425237 h 3676850"/>
                <a:gd name="connsiteX392" fmla="*/ 3040117 w 3680296"/>
                <a:gd name="connsiteY392" fmla="*/ 1479342 h 3676850"/>
                <a:gd name="connsiteX393" fmla="*/ 3025410 w 3680296"/>
                <a:gd name="connsiteY393" fmla="*/ 1506049 h 3676850"/>
                <a:gd name="connsiteX394" fmla="*/ 3071989 w 3680296"/>
                <a:gd name="connsiteY394" fmla="*/ 1847644 h 3676850"/>
                <a:gd name="connsiteX395" fmla="*/ 2924678 w 3680296"/>
                <a:gd name="connsiteY395" fmla="*/ 2422427 h 3676850"/>
                <a:gd name="connsiteX396" fmla="*/ 2933925 w 3680296"/>
                <a:gd name="connsiteY396" fmla="*/ 2457250 h 3676850"/>
                <a:gd name="connsiteX397" fmla="*/ 2959944 w 3680296"/>
                <a:gd name="connsiteY397" fmla="*/ 2472743 h 3676850"/>
                <a:gd name="connsiteX398" fmla="*/ 2988177 w 3680296"/>
                <a:gd name="connsiteY398" fmla="*/ 2464432 h 3676850"/>
                <a:gd name="connsiteX399" fmla="*/ 3030674 w 3680296"/>
                <a:gd name="connsiteY399" fmla="*/ 2378799 h 3676850"/>
                <a:gd name="connsiteX400" fmla="*/ 3051725 w 3680296"/>
                <a:gd name="connsiteY400" fmla="*/ 2370929 h 3676850"/>
                <a:gd name="connsiteX401" fmla="*/ 3089794 w 3680296"/>
                <a:gd name="connsiteY401" fmla="*/ 2387210 h 3676850"/>
                <a:gd name="connsiteX402" fmla="*/ 3099730 w 3680296"/>
                <a:gd name="connsiteY402" fmla="*/ 2411999 h 3676850"/>
                <a:gd name="connsiteX403" fmla="*/ 2906234 w 3680296"/>
                <a:gd name="connsiteY403" fmla="*/ 2720344 h 3676850"/>
                <a:gd name="connsiteX404" fmla="*/ 2888675 w 3680296"/>
                <a:gd name="connsiteY404" fmla="*/ 2740953 h 3676850"/>
                <a:gd name="connsiteX405" fmla="*/ 2889560 w 3680296"/>
                <a:gd name="connsiteY405" fmla="*/ 2770611 h 3676850"/>
                <a:gd name="connsiteX406" fmla="*/ 2918776 w 3680296"/>
                <a:gd name="connsiteY406" fmla="*/ 2797664 h 3676850"/>
                <a:gd name="connsiteX407" fmla="*/ 2941647 w 3680296"/>
                <a:gd name="connsiteY407" fmla="*/ 2796188 h 3676850"/>
                <a:gd name="connsiteX408" fmla="*/ 3113797 w 3680296"/>
                <a:gd name="connsiteY408" fmla="*/ 2551489 h 3676850"/>
                <a:gd name="connsiteX409" fmla="*/ 3147046 w 3680296"/>
                <a:gd name="connsiteY409" fmla="*/ 2542095 h 3676850"/>
                <a:gd name="connsiteX410" fmla="*/ 3178181 w 3680296"/>
                <a:gd name="connsiteY410" fmla="*/ 2558228 h 3676850"/>
                <a:gd name="connsiteX411" fmla="*/ 3184723 w 3680296"/>
                <a:gd name="connsiteY411" fmla="*/ 2581542 h 3676850"/>
                <a:gd name="connsiteX412" fmla="*/ 3039969 w 3680296"/>
                <a:gd name="connsiteY412" fmla="*/ 2796926 h 3676850"/>
                <a:gd name="connsiteX413" fmla="*/ 2860147 w 3680296"/>
                <a:gd name="connsiteY413" fmla="*/ 2986242 h 3676850"/>
                <a:gd name="connsiteX414" fmla="*/ 2830144 w 3680296"/>
                <a:gd name="connsiteY414" fmla="*/ 2985012 h 3676850"/>
                <a:gd name="connsiteX415" fmla="*/ 2802895 w 3680296"/>
                <a:gd name="connsiteY415" fmla="*/ 2953778 h 3676850"/>
                <a:gd name="connsiteX416" fmla="*/ 2804174 w 3680296"/>
                <a:gd name="connsiteY416" fmla="*/ 2933809 h 3676850"/>
                <a:gd name="connsiteX417" fmla="*/ 2866197 w 3680296"/>
                <a:gd name="connsiteY417" fmla="*/ 2876508 h 3676850"/>
                <a:gd name="connsiteX418" fmla="*/ 2866541 w 3680296"/>
                <a:gd name="connsiteY418" fmla="*/ 2852161 h 3676850"/>
                <a:gd name="connsiteX419" fmla="*/ 2782335 w 3680296"/>
                <a:gd name="connsiteY419" fmla="*/ 2769579 h 3676850"/>
                <a:gd name="connsiteX420" fmla="*/ 2782138 w 3680296"/>
                <a:gd name="connsiteY420" fmla="*/ 2744740 h 3676850"/>
                <a:gd name="connsiteX421" fmla="*/ 2928269 w 3680296"/>
                <a:gd name="connsiteY421" fmla="*/ 2563983 h 3676850"/>
                <a:gd name="connsiteX422" fmla="*/ 2923154 w 3680296"/>
                <a:gd name="connsiteY422" fmla="*/ 2539341 h 3676850"/>
                <a:gd name="connsiteX423" fmla="*/ 2884740 w 3680296"/>
                <a:gd name="connsiteY423" fmla="*/ 2516617 h 3676850"/>
                <a:gd name="connsiteX424" fmla="*/ 2866000 w 3680296"/>
                <a:gd name="connsiteY424" fmla="*/ 2519913 h 3676850"/>
                <a:gd name="connsiteX425" fmla="*/ 2846424 w 3680296"/>
                <a:gd name="connsiteY425" fmla="*/ 2522569 h 3676850"/>
                <a:gd name="connsiteX426" fmla="*/ 2809683 w 3680296"/>
                <a:gd name="connsiteY426" fmla="*/ 2497238 h 3676850"/>
                <a:gd name="connsiteX427" fmla="*/ 2805206 w 3680296"/>
                <a:gd name="connsiteY427" fmla="*/ 2472743 h 3676850"/>
                <a:gd name="connsiteX428" fmla="*/ 2902496 w 3680296"/>
                <a:gd name="connsiteY428" fmla="*/ 2291937 h 3676850"/>
                <a:gd name="connsiteX429" fmla="*/ 2759759 w 3680296"/>
                <a:gd name="connsiteY429" fmla="*/ 1140502 h 3676850"/>
                <a:gd name="connsiteX430" fmla="*/ 2728576 w 3680296"/>
                <a:gd name="connsiteY430" fmla="*/ 1137699 h 3676850"/>
                <a:gd name="connsiteX431" fmla="*/ 2701867 w 3680296"/>
                <a:gd name="connsiteY431" fmla="*/ 1160422 h 3676850"/>
                <a:gd name="connsiteX432" fmla="*/ 2699162 w 3680296"/>
                <a:gd name="connsiteY432" fmla="*/ 1186343 h 3676850"/>
                <a:gd name="connsiteX433" fmla="*/ 2847555 w 3680296"/>
                <a:gd name="connsiteY433" fmla="*/ 1451011 h 3676850"/>
                <a:gd name="connsiteX434" fmla="*/ 2904070 w 3680296"/>
                <a:gd name="connsiteY434" fmla="*/ 2021368 h 3676850"/>
                <a:gd name="connsiteX435" fmla="*/ 2877263 w 3680296"/>
                <a:gd name="connsiteY435" fmla="*/ 2039468 h 3676850"/>
                <a:gd name="connsiteX436" fmla="*/ 2838308 w 3680296"/>
                <a:gd name="connsiteY436" fmla="*/ 2031204 h 3676850"/>
                <a:gd name="connsiteX437" fmla="*/ 2827537 w 3680296"/>
                <a:gd name="connsiteY437" fmla="*/ 2015121 h 3676850"/>
                <a:gd name="connsiteX438" fmla="*/ 2833389 w 3680296"/>
                <a:gd name="connsiteY438" fmla="*/ 1977346 h 3676850"/>
                <a:gd name="connsiteX439" fmla="*/ 2821389 w 3680296"/>
                <a:gd name="connsiteY439" fmla="*/ 1963132 h 3676850"/>
                <a:gd name="connsiteX440" fmla="*/ 2780072 w 3680296"/>
                <a:gd name="connsiteY440" fmla="*/ 1959836 h 3676850"/>
                <a:gd name="connsiteX441" fmla="*/ 2756316 w 3680296"/>
                <a:gd name="connsiteY441" fmla="*/ 1979511 h 3676850"/>
                <a:gd name="connsiteX442" fmla="*/ 2700146 w 3680296"/>
                <a:gd name="connsiteY442" fmla="*/ 2185057 h 3676850"/>
                <a:gd name="connsiteX443" fmla="*/ 2321958 w 3680296"/>
                <a:gd name="connsiteY443" fmla="*/ 2630777 h 3676850"/>
                <a:gd name="connsiteX444" fmla="*/ 2290577 w 3680296"/>
                <a:gd name="connsiteY444" fmla="*/ 2623350 h 3676850"/>
                <a:gd name="connsiteX445" fmla="*/ 2232981 w 3680296"/>
                <a:gd name="connsiteY445" fmla="*/ 2529651 h 3676850"/>
                <a:gd name="connsiteX446" fmla="*/ 2205241 w 3680296"/>
                <a:gd name="connsiteY446" fmla="*/ 2522126 h 3676850"/>
                <a:gd name="connsiteX447" fmla="*/ 2013577 w 3680296"/>
                <a:gd name="connsiteY447" fmla="*/ 2594743 h 3676850"/>
                <a:gd name="connsiteX448" fmla="*/ 1914171 w 3680296"/>
                <a:gd name="connsiteY448" fmla="*/ 2610640 h 3676850"/>
                <a:gd name="connsiteX449" fmla="*/ 1914171 w 3680296"/>
                <a:gd name="connsiteY449" fmla="*/ 2533059 h 3676850"/>
                <a:gd name="connsiteX450" fmla="*/ 1960690 w 3680296"/>
                <a:gd name="connsiteY450" fmla="*/ 2527537 h 3676850"/>
                <a:gd name="connsiteX451" fmla="*/ 2381718 w 3680296"/>
                <a:gd name="connsiteY451" fmla="*/ 2280084 h 3676850"/>
                <a:gd name="connsiteX452" fmla="*/ 2377685 w 3680296"/>
                <a:gd name="connsiteY452" fmla="*/ 2251457 h 3676850"/>
                <a:gd name="connsiteX453" fmla="*/ 2345911 w 3680296"/>
                <a:gd name="connsiteY453" fmla="*/ 2230209 h 3676850"/>
                <a:gd name="connsiteX454" fmla="*/ 2320974 w 3680296"/>
                <a:gd name="connsiteY454" fmla="*/ 2234193 h 3676850"/>
                <a:gd name="connsiteX455" fmla="*/ 2153398 w 3680296"/>
                <a:gd name="connsiteY455" fmla="*/ 2377323 h 3676850"/>
                <a:gd name="connsiteX456" fmla="*/ 1949930 w 3680296"/>
                <a:gd name="connsiteY456" fmla="*/ 2452415 h 3676850"/>
                <a:gd name="connsiteX457" fmla="*/ 1914171 w 3680296"/>
                <a:gd name="connsiteY457" fmla="*/ 2455691 h 3676850"/>
                <a:gd name="connsiteX458" fmla="*/ 1914171 w 3680296"/>
                <a:gd name="connsiteY458" fmla="*/ 2379886 h 3676850"/>
                <a:gd name="connsiteX459" fmla="*/ 1961259 w 3680296"/>
                <a:gd name="connsiteY459" fmla="*/ 2372516 h 3676850"/>
                <a:gd name="connsiteX460" fmla="*/ 2034222 w 3680296"/>
                <a:gd name="connsiteY460" fmla="*/ 2350124 h 3676850"/>
                <a:gd name="connsiteX461" fmla="*/ 2386539 w 3680296"/>
                <a:gd name="connsiteY461" fmla="*/ 1810902 h 3676850"/>
                <a:gd name="connsiteX462" fmla="*/ 2372471 w 3680296"/>
                <a:gd name="connsiteY462" fmla="*/ 1714843 h 3676850"/>
                <a:gd name="connsiteX463" fmla="*/ 2386736 w 3680296"/>
                <a:gd name="connsiteY463" fmla="*/ 1691529 h 3676850"/>
                <a:gd name="connsiteX464" fmla="*/ 2426773 w 3680296"/>
                <a:gd name="connsiteY464" fmla="*/ 1680855 h 3676850"/>
                <a:gd name="connsiteX465" fmla="*/ 2445906 w 3680296"/>
                <a:gd name="connsiteY465" fmla="*/ 1692168 h 3676850"/>
                <a:gd name="connsiteX466" fmla="*/ 2462039 w 3680296"/>
                <a:gd name="connsiteY466" fmla="*/ 1882025 h 3676850"/>
                <a:gd name="connsiteX467" fmla="*/ 2383243 w 3680296"/>
                <a:gd name="connsiteY467" fmla="*/ 2143889 h 3676850"/>
                <a:gd name="connsiteX468" fmla="*/ 2390277 w 3680296"/>
                <a:gd name="connsiteY468" fmla="*/ 2167940 h 3676850"/>
                <a:gd name="connsiteX469" fmla="*/ 2484861 w 3680296"/>
                <a:gd name="connsiteY469" fmla="*/ 2227111 h 3676850"/>
                <a:gd name="connsiteX470" fmla="*/ 2491353 w 3680296"/>
                <a:gd name="connsiteY470" fmla="*/ 2258836 h 3676850"/>
                <a:gd name="connsiteX471" fmla="*/ 2302776 w 3680296"/>
                <a:gd name="connsiteY471" fmla="*/ 2460103 h 3676850"/>
                <a:gd name="connsiteX472" fmla="*/ 2297906 w 3680296"/>
                <a:gd name="connsiteY472" fmla="*/ 2489466 h 3676850"/>
                <a:gd name="connsiteX473" fmla="*/ 2318859 w 3680296"/>
                <a:gd name="connsiteY473" fmla="*/ 2521438 h 3676850"/>
                <a:gd name="connsiteX474" fmla="*/ 2342714 w 3680296"/>
                <a:gd name="connsiteY474" fmla="*/ 2525717 h 3676850"/>
                <a:gd name="connsiteX475" fmla="*/ 2498337 w 3680296"/>
                <a:gd name="connsiteY475" fmla="*/ 2377865 h 3676850"/>
                <a:gd name="connsiteX476" fmla="*/ 2689325 w 3680296"/>
                <a:gd name="connsiteY476" fmla="*/ 1901650 h 3676850"/>
                <a:gd name="connsiteX477" fmla="*/ 2713131 w 3680296"/>
                <a:gd name="connsiteY477" fmla="*/ 1880303 h 3676850"/>
                <a:gd name="connsiteX478" fmla="*/ 2821290 w 3680296"/>
                <a:gd name="connsiteY478" fmla="*/ 1886599 h 3676850"/>
                <a:gd name="connsiteX479" fmla="*/ 2843079 w 3680296"/>
                <a:gd name="connsiteY479" fmla="*/ 1866679 h 3676850"/>
                <a:gd name="connsiteX480" fmla="*/ 2734526 w 3680296"/>
                <a:gd name="connsiteY480" fmla="*/ 1383430 h 3676850"/>
                <a:gd name="connsiteX481" fmla="*/ 2709098 w 3680296"/>
                <a:gd name="connsiteY481" fmla="*/ 1376200 h 3676850"/>
                <a:gd name="connsiteX482" fmla="*/ 2609645 w 3680296"/>
                <a:gd name="connsiteY482" fmla="*/ 1433452 h 3676850"/>
                <a:gd name="connsiteX483" fmla="*/ 2584560 w 3680296"/>
                <a:gd name="connsiteY483" fmla="*/ 1427205 h 3676850"/>
                <a:gd name="connsiteX484" fmla="*/ 2235342 w 3680296"/>
                <a:gd name="connsiteY484" fmla="*/ 1085267 h 3676850"/>
                <a:gd name="connsiteX485" fmla="*/ 2228014 w 3680296"/>
                <a:gd name="connsiteY485" fmla="*/ 1062985 h 3676850"/>
                <a:gd name="connsiteX486" fmla="*/ 2247294 w 3680296"/>
                <a:gd name="connsiteY486" fmla="*/ 1024522 h 3676850"/>
                <a:gd name="connsiteX487" fmla="*/ 2270558 w 3680296"/>
                <a:gd name="connsiteY487" fmla="*/ 1017194 h 3676850"/>
                <a:gd name="connsiteX488" fmla="*/ 2442807 w 3680296"/>
                <a:gd name="connsiteY488" fmla="*/ 1134502 h 3676850"/>
                <a:gd name="connsiteX489" fmla="*/ 2611415 w 3680296"/>
                <a:gd name="connsiteY489" fmla="*/ 1324751 h 3676850"/>
                <a:gd name="connsiteX490" fmla="*/ 2638123 w 3680296"/>
                <a:gd name="connsiteY490" fmla="*/ 1330752 h 3676850"/>
                <a:gd name="connsiteX491" fmla="*/ 2672307 w 3680296"/>
                <a:gd name="connsiteY491" fmla="*/ 1310291 h 3676850"/>
                <a:gd name="connsiteX492" fmla="*/ 2677914 w 3680296"/>
                <a:gd name="connsiteY492" fmla="*/ 1286780 h 3676850"/>
                <a:gd name="connsiteX493" fmla="*/ 2564443 w 3680296"/>
                <a:gd name="connsiteY493" fmla="*/ 1145125 h 3676850"/>
                <a:gd name="connsiteX494" fmla="*/ 1921440 w 3680296"/>
                <a:gd name="connsiteY494" fmla="*/ 838306 h 3676850"/>
                <a:gd name="connsiteX495" fmla="*/ 1914171 w 3680296"/>
                <a:gd name="connsiteY495" fmla="*/ 838233 h 3676850"/>
                <a:gd name="connsiteX496" fmla="*/ 1369528 w 3680296"/>
                <a:gd name="connsiteY496" fmla="*/ 380136 h 3676850"/>
                <a:gd name="connsiteX497" fmla="*/ 1376905 w 3680296"/>
                <a:gd name="connsiteY497" fmla="*/ 392242 h 3676850"/>
                <a:gd name="connsiteX498" fmla="*/ 1387923 w 3680296"/>
                <a:gd name="connsiteY498" fmla="*/ 427213 h 3676850"/>
                <a:gd name="connsiteX499" fmla="*/ 1374200 w 3680296"/>
                <a:gd name="connsiteY499" fmla="*/ 455298 h 3676850"/>
                <a:gd name="connsiteX500" fmla="*/ 1093892 w 3680296"/>
                <a:gd name="connsiteY500" fmla="*/ 584459 h 3676850"/>
                <a:gd name="connsiteX501" fmla="*/ 773300 w 3680296"/>
                <a:gd name="connsiteY501" fmla="*/ 842486 h 3676850"/>
                <a:gd name="connsiteX502" fmla="*/ 774382 w 3680296"/>
                <a:gd name="connsiteY502" fmla="*/ 869883 h 3676850"/>
                <a:gd name="connsiteX503" fmla="*/ 803499 w 3680296"/>
                <a:gd name="connsiteY503" fmla="*/ 894624 h 3676850"/>
                <a:gd name="connsiteX504" fmla="*/ 830749 w 3680296"/>
                <a:gd name="connsiteY504" fmla="*/ 893197 h 3676850"/>
                <a:gd name="connsiteX505" fmla="*/ 960599 w 3680296"/>
                <a:gd name="connsiteY505" fmla="*/ 770922 h 3676850"/>
                <a:gd name="connsiteX506" fmla="*/ 1707580 w 3680296"/>
                <a:gd name="connsiteY506" fmla="*/ 461101 h 3676850"/>
                <a:gd name="connsiteX507" fmla="*/ 1766125 w 3680296"/>
                <a:gd name="connsiteY507" fmla="*/ 457729 h 3676850"/>
                <a:gd name="connsiteX508" fmla="*/ 1766125 w 3680296"/>
                <a:gd name="connsiteY508" fmla="*/ 534503 h 3676850"/>
                <a:gd name="connsiteX509" fmla="*/ 1657854 w 3680296"/>
                <a:gd name="connsiteY509" fmla="*/ 543438 h 3676850"/>
                <a:gd name="connsiteX510" fmla="*/ 1641327 w 3680296"/>
                <a:gd name="connsiteY510" fmla="*/ 565965 h 3676850"/>
                <a:gd name="connsiteX511" fmla="*/ 1648262 w 3680296"/>
                <a:gd name="connsiteY511" fmla="*/ 600346 h 3676850"/>
                <a:gd name="connsiteX512" fmla="*/ 1667100 w 3680296"/>
                <a:gd name="connsiteY512" fmla="*/ 619725 h 3676850"/>
                <a:gd name="connsiteX513" fmla="*/ 1676052 w 3680296"/>
                <a:gd name="connsiteY513" fmla="*/ 630743 h 3676850"/>
                <a:gd name="connsiteX514" fmla="*/ 1682200 w 3680296"/>
                <a:gd name="connsiteY514" fmla="*/ 674912 h 3676850"/>
                <a:gd name="connsiteX515" fmla="*/ 1665575 w 3680296"/>
                <a:gd name="connsiteY515" fmla="*/ 696848 h 3676850"/>
                <a:gd name="connsiteX516" fmla="*/ 1505575 w 3680296"/>
                <a:gd name="connsiteY516" fmla="*/ 732754 h 3676850"/>
                <a:gd name="connsiteX517" fmla="*/ 1347886 w 3680296"/>
                <a:gd name="connsiteY517" fmla="*/ 793055 h 3676850"/>
                <a:gd name="connsiteX518" fmla="*/ 1340311 w 3680296"/>
                <a:gd name="connsiteY518" fmla="*/ 817058 h 3676850"/>
                <a:gd name="connsiteX519" fmla="*/ 1358755 w 3680296"/>
                <a:gd name="connsiteY519" fmla="*/ 850553 h 3676850"/>
                <a:gd name="connsiteX520" fmla="*/ 1386005 w 3680296"/>
                <a:gd name="connsiteY520" fmla="*/ 859750 h 3676850"/>
                <a:gd name="connsiteX521" fmla="*/ 1619784 w 3680296"/>
                <a:gd name="connsiteY521" fmla="*/ 781841 h 3676850"/>
                <a:gd name="connsiteX522" fmla="*/ 1751533 w 3680296"/>
                <a:gd name="connsiteY522" fmla="*/ 763764 h 3676850"/>
                <a:gd name="connsiteX523" fmla="*/ 1766125 w 3680296"/>
                <a:gd name="connsiteY523" fmla="*/ 763338 h 3676850"/>
                <a:gd name="connsiteX524" fmla="*/ 1766125 w 3680296"/>
                <a:gd name="connsiteY524" fmla="*/ 838316 h 3676850"/>
                <a:gd name="connsiteX525" fmla="*/ 1633015 w 3680296"/>
                <a:gd name="connsiteY525" fmla="*/ 856947 h 3676850"/>
                <a:gd name="connsiteX526" fmla="*/ 1618800 w 3680296"/>
                <a:gd name="connsiteY526" fmla="*/ 881195 h 3676850"/>
                <a:gd name="connsiteX527" fmla="*/ 1628194 w 3680296"/>
                <a:gd name="connsiteY527" fmla="*/ 913314 h 3676850"/>
                <a:gd name="connsiteX528" fmla="*/ 1646295 w 3680296"/>
                <a:gd name="connsiteY528" fmla="*/ 933480 h 3676850"/>
                <a:gd name="connsiteX529" fmla="*/ 1653329 w 3680296"/>
                <a:gd name="connsiteY529" fmla="*/ 944743 h 3676850"/>
                <a:gd name="connsiteX530" fmla="*/ 1662673 w 3680296"/>
                <a:gd name="connsiteY530" fmla="*/ 988371 h 3676850"/>
                <a:gd name="connsiteX531" fmla="*/ 1649197 w 3680296"/>
                <a:gd name="connsiteY531" fmla="*/ 1009472 h 3676850"/>
                <a:gd name="connsiteX532" fmla="*/ 1473506 w 3680296"/>
                <a:gd name="connsiteY532" fmla="*/ 1070708 h 3676850"/>
                <a:gd name="connsiteX533" fmla="*/ 1307750 w 3680296"/>
                <a:gd name="connsiteY533" fmla="*/ 1174637 h 3676850"/>
                <a:gd name="connsiteX534" fmla="*/ 1305389 w 3680296"/>
                <a:gd name="connsiteY534" fmla="*/ 1202377 h 3676850"/>
                <a:gd name="connsiteX535" fmla="*/ 1379118 w 3680296"/>
                <a:gd name="connsiteY535" fmla="*/ 1290322 h 3676850"/>
                <a:gd name="connsiteX536" fmla="*/ 1377151 w 3680296"/>
                <a:gd name="connsiteY536" fmla="*/ 1316144 h 3676850"/>
                <a:gd name="connsiteX537" fmla="*/ 1148586 w 3680296"/>
                <a:gd name="connsiteY537" fmla="*/ 1739091 h 3676850"/>
                <a:gd name="connsiteX538" fmla="*/ 1143618 w 3680296"/>
                <a:gd name="connsiteY538" fmla="*/ 1783407 h 3676850"/>
                <a:gd name="connsiteX539" fmla="*/ 1128272 w 3680296"/>
                <a:gd name="connsiteY539" fmla="*/ 1797229 h 3676850"/>
                <a:gd name="connsiteX540" fmla="*/ 1085333 w 3680296"/>
                <a:gd name="connsiteY540" fmla="*/ 1794917 h 3676850"/>
                <a:gd name="connsiteX541" fmla="*/ 1067479 w 3680296"/>
                <a:gd name="connsiteY541" fmla="*/ 1773816 h 3676850"/>
                <a:gd name="connsiteX542" fmla="*/ 1085284 w 3680296"/>
                <a:gd name="connsiteY542" fmla="*/ 1662164 h 3676850"/>
                <a:gd name="connsiteX543" fmla="*/ 1275485 w 3680296"/>
                <a:gd name="connsiteY543" fmla="*/ 1308323 h 3676850"/>
                <a:gd name="connsiteX544" fmla="*/ 1275042 w 3680296"/>
                <a:gd name="connsiteY544" fmla="*/ 1278615 h 3676850"/>
                <a:gd name="connsiteX545" fmla="*/ 1248875 w 3680296"/>
                <a:gd name="connsiteY545" fmla="*/ 1250776 h 3676850"/>
                <a:gd name="connsiteX546" fmla="*/ 1224725 w 3680296"/>
                <a:gd name="connsiteY546" fmla="*/ 1250973 h 3676850"/>
                <a:gd name="connsiteX547" fmla="*/ 1079234 w 3680296"/>
                <a:gd name="connsiteY547" fmla="*/ 1457405 h 3676850"/>
                <a:gd name="connsiteX548" fmla="*/ 1515953 w 3680296"/>
                <a:gd name="connsiteY548" fmla="*/ 2625416 h 3676850"/>
                <a:gd name="connsiteX549" fmla="*/ 1550039 w 3680296"/>
                <a:gd name="connsiteY549" fmla="*/ 2638843 h 3676850"/>
                <a:gd name="connsiteX550" fmla="*/ 1567401 w 3680296"/>
                <a:gd name="connsiteY550" fmla="*/ 2629547 h 3676850"/>
                <a:gd name="connsiteX551" fmla="*/ 1579550 w 3680296"/>
                <a:gd name="connsiteY551" fmla="*/ 2586609 h 3676850"/>
                <a:gd name="connsiteX552" fmla="*/ 1567598 w 3680296"/>
                <a:gd name="connsiteY552" fmla="*/ 2564278 h 3676850"/>
                <a:gd name="connsiteX553" fmla="*/ 1360526 w 3680296"/>
                <a:gd name="connsiteY553" fmla="*/ 2446774 h 3676850"/>
                <a:gd name="connsiteX554" fmla="*/ 1319161 w 3680296"/>
                <a:gd name="connsiteY554" fmla="*/ 2411802 h 3676850"/>
                <a:gd name="connsiteX555" fmla="*/ 1318472 w 3680296"/>
                <a:gd name="connsiteY555" fmla="*/ 2390751 h 3676850"/>
                <a:gd name="connsiteX556" fmla="*/ 1349066 w 3680296"/>
                <a:gd name="connsiteY556" fmla="*/ 2358239 h 3676850"/>
                <a:gd name="connsiteX557" fmla="*/ 1372823 w 3680296"/>
                <a:gd name="connsiteY557" fmla="*/ 2357453 h 3676850"/>
                <a:gd name="connsiteX558" fmla="*/ 1474588 w 3680296"/>
                <a:gd name="connsiteY558" fmla="*/ 2433985 h 3676850"/>
                <a:gd name="connsiteX559" fmla="*/ 1653673 w 3680296"/>
                <a:gd name="connsiteY559" fmla="*/ 2512190 h 3676850"/>
                <a:gd name="connsiteX560" fmla="*/ 1669707 w 3680296"/>
                <a:gd name="connsiteY560" fmla="*/ 2538455 h 3676850"/>
                <a:gd name="connsiteX561" fmla="*/ 1642310 w 3680296"/>
                <a:gd name="connsiteY561" fmla="*/ 2644943 h 3676850"/>
                <a:gd name="connsiteX562" fmla="*/ 1657903 w 3680296"/>
                <a:gd name="connsiteY562" fmla="*/ 2670223 h 3676850"/>
                <a:gd name="connsiteX563" fmla="*/ 1766125 w 3680296"/>
                <a:gd name="connsiteY563" fmla="*/ 2685578 h 3676850"/>
                <a:gd name="connsiteX564" fmla="*/ 1766125 w 3680296"/>
                <a:gd name="connsiteY564" fmla="*/ 2763575 h 3676850"/>
                <a:gd name="connsiteX565" fmla="*/ 1670529 w 3680296"/>
                <a:gd name="connsiteY565" fmla="*/ 2751547 h 3676850"/>
                <a:gd name="connsiteX566" fmla="*/ 1234366 w 3680296"/>
                <a:gd name="connsiteY566" fmla="*/ 2540472 h 3676850"/>
                <a:gd name="connsiteX567" fmla="*/ 1064035 w 3680296"/>
                <a:gd name="connsiteY567" fmla="*/ 2345501 h 3676850"/>
                <a:gd name="connsiteX568" fmla="*/ 1033836 w 3680296"/>
                <a:gd name="connsiteY568" fmla="*/ 2339008 h 3676850"/>
                <a:gd name="connsiteX569" fmla="*/ 1000931 w 3680296"/>
                <a:gd name="connsiteY569" fmla="*/ 2358436 h 3676850"/>
                <a:gd name="connsiteX570" fmla="*/ 995717 w 3680296"/>
                <a:gd name="connsiteY570" fmla="*/ 2380914 h 3676850"/>
                <a:gd name="connsiteX571" fmla="*/ 1092514 w 3680296"/>
                <a:gd name="connsiteY571" fmla="*/ 2507371 h 3676850"/>
                <a:gd name="connsiteX572" fmla="*/ 1204264 w 3680296"/>
                <a:gd name="connsiteY572" fmla="*/ 2613955 h 3676850"/>
                <a:gd name="connsiteX573" fmla="*/ 1206920 w 3680296"/>
                <a:gd name="connsiteY573" fmla="*/ 2638499 h 3676850"/>
                <a:gd name="connsiteX574" fmla="*/ 1181786 w 3680296"/>
                <a:gd name="connsiteY574" fmla="*/ 2671404 h 3676850"/>
                <a:gd name="connsiteX575" fmla="*/ 1156455 w 3680296"/>
                <a:gd name="connsiteY575" fmla="*/ 2673814 h 3676850"/>
                <a:gd name="connsiteX576" fmla="*/ 915545 w 3680296"/>
                <a:gd name="connsiteY576" fmla="*/ 2395522 h 3676850"/>
                <a:gd name="connsiteX577" fmla="*/ 882590 w 3680296"/>
                <a:gd name="connsiteY577" fmla="*/ 2337237 h 3676850"/>
                <a:gd name="connsiteX578" fmla="*/ 888492 w 3680296"/>
                <a:gd name="connsiteY578" fmla="*/ 2317169 h 3676850"/>
                <a:gd name="connsiteX579" fmla="*/ 929907 w 3680296"/>
                <a:gd name="connsiteY579" fmla="*/ 2296659 h 3676850"/>
                <a:gd name="connsiteX580" fmla="*/ 947466 w 3680296"/>
                <a:gd name="connsiteY580" fmla="*/ 2295872 h 3676850"/>
                <a:gd name="connsiteX581" fmla="*/ 960500 w 3680296"/>
                <a:gd name="connsiteY581" fmla="*/ 2293806 h 3676850"/>
                <a:gd name="connsiteX582" fmla="*/ 999061 w 3680296"/>
                <a:gd name="connsiteY582" fmla="*/ 2271328 h 3676850"/>
                <a:gd name="connsiteX583" fmla="*/ 1006685 w 3680296"/>
                <a:gd name="connsiteY583" fmla="*/ 2244621 h 3676850"/>
                <a:gd name="connsiteX584" fmla="*/ 925283 w 3680296"/>
                <a:gd name="connsiteY584" fmla="*/ 1992200 h 3676850"/>
                <a:gd name="connsiteX585" fmla="*/ 918790 w 3680296"/>
                <a:gd name="connsiteY585" fmla="*/ 1733287 h 3676850"/>
                <a:gd name="connsiteX586" fmla="*/ 899313 w 3680296"/>
                <a:gd name="connsiteY586" fmla="*/ 1707760 h 3676850"/>
                <a:gd name="connsiteX587" fmla="*/ 854014 w 3680296"/>
                <a:gd name="connsiteY587" fmla="*/ 1702251 h 3676850"/>
                <a:gd name="connsiteX588" fmla="*/ 793417 w 3680296"/>
                <a:gd name="connsiteY588" fmla="*/ 1701021 h 3676850"/>
                <a:gd name="connsiteX589" fmla="*/ 783973 w 3680296"/>
                <a:gd name="connsiteY589" fmla="*/ 1699496 h 3676850"/>
                <a:gd name="connsiteX590" fmla="*/ 772070 w 3680296"/>
                <a:gd name="connsiteY590" fmla="*/ 1683167 h 3676850"/>
                <a:gd name="connsiteX591" fmla="*/ 820419 w 3680296"/>
                <a:gd name="connsiteY591" fmla="*/ 1485293 h 3676850"/>
                <a:gd name="connsiteX592" fmla="*/ 840733 w 3680296"/>
                <a:gd name="connsiteY592" fmla="*/ 1475506 h 3676850"/>
                <a:gd name="connsiteX593" fmla="*/ 882737 w 3680296"/>
                <a:gd name="connsiteY593" fmla="*/ 1490605 h 3676850"/>
                <a:gd name="connsiteX594" fmla="*/ 892427 w 3680296"/>
                <a:gd name="connsiteY594" fmla="*/ 1510624 h 3676850"/>
                <a:gd name="connsiteX595" fmla="*/ 863850 w 3680296"/>
                <a:gd name="connsiteY595" fmla="*/ 1606831 h 3676850"/>
                <a:gd name="connsiteX596" fmla="*/ 877426 w 3680296"/>
                <a:gd name="connsiteY596" fmla="*/ 1626800 h 3676850"/>
                <a:gd name="connsiteX597" fmla="*/ 913626 w 3680296"/>
                <a:gd name="connsiteY597" fmla="*/ 1632506 h 3676850"/>
                <a:gd name="connsiteX598" fmla="*/ 940284 w 3680296"/>
                <a:gd name="connsiteY598" fmla="*/ 1614258 h 3676850"/>
                <a:gd name="connsiteX599" fmla="*/ 1029950 w 3680296"/>
                <a:gd name="connsiteY599" fmla="*/ 1388250 h 3676850"/>
                <a:gd name="connsiteX600" fmla="*/ 1538775 w 3680296"/>
                <a:gd name="connsiteY600" fmla="*/ 961565 h 3676850"/>
                <a:gd name="connsiteX601" fmla="*/ 1554121 w 3680296"/>
                <a:gd name="connsiteY601" fmla="*/ 932792 h 3676850"/>
                <a:gd name="connsiteX602" fmla="*/ 1544038 w 3680296"/>
                <a:gd name="connsiteY602" fmla="*/ 897574 h 3676850"/>
                <a:gd name="connsiteX603" fmla="*/ 1523429 w 3680296"/>
                <a:gd name="connsiteY603" fmla="*/ 886557 h 3676850"/>
                <a:gd name="connsiteX604" fmla="*/ 1418369 w 3680296"/>
                <a:gd name="connsiteY604" fmla="*/ 928463 h 3676850"/>
                <a:gd name="connsiteX605" fmla="*/ 1134912 w 3680296"/>
                <a:gd name="connsiteY605" fmla="*/ 1126386 h 3676850"/>
                <a:gd name="connsiteX606" fmla="*/ 1105647 w 3680296"/>
                <a:gd name="connsiteY606" fmla="*/ 1126828 h 3676850"/>
                <a:gd name="connsiteX607" fmla="*/ 1077807 w 3680296"/>
                <a:gd name="connsiteY607" fmla="*/ 1100662 h 3676850"/>
                <a:gd name="connsiteX608" fmla="*/ 1077315 w 3680296"/>
                <a:gd name="connsiteY608" fmla="*/ 1075184 h 3676850"/>
                <a:gd name="connsiteX609" fmla="*/ 1277354 w 3680296"/>
                <a:gd name="connsiteY609" fmla="*/ 917839 h 3676850"/>
                <a:gd name="connsiteX610" fmla="*/ 1287289 w 3680296"/>
                <a:gd name="connsiteY610" fmla="*/ 878392 h 3676850"/>
                <a:gd name="connsiteX611" fmla="*/ 1273419 w 3680296"/>
                <a:gd name="connsiteY611" fmla="*/ 853259 h 3676850"/>
                <a:gd name="connsiteX612" fmla="*/ 1253155 w 3680296"/>
                <a:gd name="connsiteY612" fmla="*/ 843027 h 3676850"/>
                <a:gd name="connsiteX613" fmla="*/ 1242678 w 3680296"/>
                <a:gd name="connsiteY613" fmla="*/ 835601 h 3676850"/>
                <a:gd name="connsiteX614" fmla="*/ 1218478 w 3680296"/>
                <a:gd name="connsiteY614" fmla="*/ 796203 h 3676850"/>
                <a:gd name="connsiteX615" fmla="*/ 1225364 w 3680296"/>
                <a:gd name="connsiteY615" fmla="*/ 771561 h 3676850"/>
                <a:gd name="connsiteX616" fmla="*/ 1552793 w 3680296"/>
                <a:gd name="connsiteY616" fmla="*/ 640579 h 3676850"/>
                <a:gd name="connsiteX617" fmla="*/ 1572467 w 3680296"/>
                <a:gd name="connsiteY617" fmla="*/ 609986 h 3676850"/>
                <a:gd name="connsiteX618" fmla="*/ 1567057 w 3680296"/>
                <a:gd name="connsiteY618" fmla="*/ 581803 h 3676850"/>
                <a:gd name="connsiteX619" fmla="*/ 1542267 w 3680296"/>
                <a:gd name="connsiteY619" fmla="*/ 565277 h 3676850"/>
                <a:gd name="connsiteX620" fmla="*/ 1342180 w 3680296"/>
                <a:gd name="connsiteY620" fmla="*/ 629562 h 3676850"/>
                <a:gd name="connsiteX621" fmla="*/ 681421 w 3680296"/>
                <a:gd name="connsiteY621" fmla="*/ 1233316 h 3676850"/>
                <a:gd name="connsiteX622" fmla="*/ 652844 w 3680296"/>
                <a:gd name="connsiteY622" fmla="*/ 1242267 h 3676850"/>
                <a:gd name="connsiteX623" fmla="*/ 624366 w 3680296"/>
                <a:gd name="connsiteY623" fmla="*/ 1227954 h 3676850"/>
                <a:gd name="connsiteX624" fmla="*/ 614037 w 3680296"/>
                <a:gd name="connsiteY624" fmla="*/ 1197705 h 3676850"/>
                <a:gd name="connsiteX625" fmla="*/ 748461 w 3680296"/>
                <a:gd name="connsiteY625" fmla="*/ 988912 h 3676850"/>
                <a:gd name="connsiteX626" fmla="*/ 744329 w 3680296"/>
                <a:gd name="connsiteY626" fmla="*/ 944252 h 3676850"/>
                <a:gd name="connsiteX627" fmla="*/ 666223 w 3680296"/>
                <a:gd name="connsiteY627" fmla="*/ 878638 h 3676850"/>
                <a:gd name="connsiteX628" fmla="*/ 663665 w 3680296"/>
                <a:gd name="connsiteY628" fmla="*/ 851930 h 3676850"/>
                <a:gd name="connsiteX629" fmla="*/ 872360 w 3680296"/>
                <a:gd name="connsiteY629" fmla="*/ 646482 h 3676850"/>
                <a:gd name="connsiteX630" fmla="*/ 876590 w 3680296"/>
                <a:gd name="connsiteY630" fmla="*/ 612839 h 3676850"/>
                <a:gd name="connsiteX631" fmla="*/ 855784 w 3680296"/>
                <a:gd name="connsiteY631" fmla="*/ 584606 h 3676850"/>
                <a:gd name="connsiteX632" fmla="*/ 831536 w 3680296"/>
                <a:gd name="connsiteY632" fmla="*/ 581458 h 3676850"/>
                <a:gd name="connsiteX633" fmla="*/ 728541 w 3680296"/>
                <a:gd name="connsiteY633" fmla="*/ 671862 h 3676850"/>
                <a:gd name="connsiteX634" fmla="*/ 368896 w 3680296"/>
                <a:gd name="connsiteY634" fmla="*/ 1180047 h 3676850"/>
                <a:gd name="connsiteX635" fmla="*/ 338794 w 3680296"/>
                <a:gd name="connsiteY635" fmla="*/ 1191409 h 3676850"/>
                <a:gd name="connsiteX636" fmla="*/ 306578 w 3680296"/>
                <a:gd name="connsiteY636" fmla="*/ 1177637 h 3676850"/>
                <a:gd name="connsiteX637" fmla="*/ 297134 w 3680296"/>
                <a:gd name="connsiteY637" fmla="*/ 1153389 h 3676850"/>
                <a:gd name="connsiteX638" fmla="*/ 396440 w 3680296"/>
                <a:gd name="connsiteY638" fmla="*/ 964418 h 3676850"/>
                <a:gd name="connsiteX639" fmla="*/ 874868 w 3680296"/>
                <a:gd name="connsiteY639" fmla="*/ 454068 h 3676850"/>
                <a:gd name="connsiteX640" fmla="*/ 903346 w 3680296"/>
                <a:gd name="connsiteY640" fmla="*/ 458888 h 3676850"/>
                <a:gd name="connsiteX641" fmla="*/ 927349 w 3680296"/>
                <a:gd name="connsiteY641" fmla="*/ 494597 h 3676850"/>
                <a:gd name="connsiteX642" fmla="*/ 923906 w 3680296"/>
                <a:gd name="connsiteY642" fmla="*/ 512993 h 3676850"/>
                <a:gd name="connsiteX643" fmla="*/ 919922 w 3680296"/>
                <a:gd name="connsiteY643" fmla="*/ 543340 h 3676850"/>
                <a:gd name="connsiteX644" fmla="*/ 939695 w 3680296"/>
                <a:gd name="connsiteY644" fmla="*/ 570343 h 3676850"/>
                <a:gd name="connsiteX645" fmla="*/ 967435 w 3680296"/>
                <a:gd name="connsiteY645" fmla="*/ 575409 h 3676850"/>
                <a:gd name="connsiteX646" fmla="*/ 1222856 w 3680296"/>
                <a:gd name="connsiteY646" fmla="*/ 432230 h 3676850"/>
                <a:gd name="connsiteX647" fmla="*/ 1355067 w 3680296"/>
                <a:gd name="connsiteY647" fmla="*/ 380978 h 3676850"/>
                <a:gd name="connsiteX648" fmla="*/ 1369528 w 3680296"/>
                <a:gd name="connsiteY648" fmla="*/ 380136 h 3676850"/>
                <a:gd name="connsiteX649" fmla="*/ 2183359 w 3680296"/>
                <a:gd name="connsiteY649" fmla="*/ 189253 h 3676850"/>
                <a:gd name="connsiteX650" fmla="*/ 2201109 w 3680296"/>
                <a:gd name="connsiteY650" fmla="*/ 189892 h 3676850"/>
                <a:gd name="connsiteX651" fmla="*/ 2416788 w 3680296"/>
                <a:gd name="connsiteY651" fmla="*/ 252358 h 3676850"/>
                <a:gd name="connsiteX652" fmla="*/ 2536358 w 3680296"/>
                <a:gd name="connsiteY652" fmla="*/ 300953 h 3676850"/>
                <a:gd name="connsiteX653" fmla="*/ 2545654 w 3680296"/>
                <a:gd name="connsiteY653" fmla="*/ 325005 h 3676850"/>
                <a:gd name="connsiteX654" fmla="*/ 2496321 w 3680296"/>
                <a:gd name="connsiteY654" fmla="*/ 430410 h 3676850"/>
                <a:gd name="connsiteX655" fmla="*/ 2504191 w 3680296"/>
                <a:gd name="connsiteY655" fmla="*/ 453773 h 3676850"/>
                <a:gd name="connsiteX656" fmla="*/ 2594446 w 3680296"/>
                <a:gd name="connsiteY656" fmla="*/ 501237 h 3676850"/>
                <a:gd name="connsiteX657" fmla="*/ 2600447 w 3680296"/>
                <a:gd name="connsiteY657" fmla="*/ 522583 h 3676850"/>
                <a:gd name="connsiteX658" fmla="*/ 2579690 w 3680296"/>
                <a:gd name="connsiteY658" fmla="*/ 558439 h 3676850"/>
                <a:gd name="connsiteX659" fmla="*/ 2553622 w 3680296"/>
                <a:gd name="connsiteY659" fmla="*/ 565867 h 3676850"/>
                <a:gd name="connsiteX660" fmla="*/ 2283987 w 3680296"/>
                <a:gd name="connsiteY660" fmla="*/ 447871 h 3676850"/>
                <a:gd name="connsiteX661" fmla="*/ 2048191 w 3680296"/>
                <a:gd name="connsiteY661" fmla="*/ 393521 h 3676850"/>
                <a:gd name="connsiteX662" fmla="*/ 2026746 w 3680296"/>
                <a:gd name="connsiteY662" fmla="*/ 409850 h 3676850"/>
                <a:gd name="connsiteX663" fmla="*/ 2022910 w 3680296"/>
                <a:gd name="connsiteY663" fmla="*/ 449494 h 3676850"/>
                <a:gd name="connsiteX664" fmla="*/ 2038550 w 3680296"/>
                <a:gd name="connsiteY664" fmla="*/ 469119 h 3676850"/>
                <a:gd name="connsiteX665" fmla="*/ 2243655 w 3680296"/>
                <a:gd name="connsiteY665" fmla="*/ 514862 h 3676850"/>
                <a:gd name="connsiteX666" fmla="*/ 2271001 w 3680296"/>
                <a:gd name="connsiteY666" fmla="*/ 566949 h 3676850"/>
                <a:gd name="connsiteX667" fmla="*/ 2226735 w 3680296"/>
                <a:gd name="connsiteY667" fmla="*/ 589574 h 3676850"/>
                <a:gd name="connsiteX668" fmla="*/ 1944858 w 3680296"/>
                <a:gd name="connsiteY668" fmla="*/ 535187 h 3676850"/>
                <a:gd name="connsiteX669" fmla="*/ 1914171 w 3680296"/>
                <a:gd name="connsiteY669" fmla="*/ 534404 h 3676850"/>
                <a:gd name="connsiteX670" fmla="*/ 1914171 w 3680296"/>
                <a:gd name="connsiteY670" fmla="*/ 457361 h 3676850"/>
                <a:gd name="connsiteX671" fmla="*/ 1925621 w 3680296"/>
                <a:gd name="connsiteY671" fmla="*/ 457658 h 3676850"/>
                <a:gd name="connsiteX672" fmla="*/ 1947410 w 3680296"/>
                <a:gd name="connsiteY672" fmla="*/ 438377 h 3676850"/>
                <a:gd name="connsiteX673" fmla="*/ 1957788 w 3680296"/>
                <a:gd name="connsiteY673" fmla="*/ 330514 h 3676850"/>
                <a:gd name="connsiteX674" fmla="*/ 1983512 w 3680296"/>
                <a:gd name="connsiteY674" fmla="*/ 309118 h 3676850"/>
                <a:gd name="connsiteX675" fmla="*/ 2351469 w 3680296"/>
                <a:gd name="connsiteY675" fmla="*/ 390078 h 3676850"/>
                <a:gd name="connsiteX676" fmla="*/ 2406607 w 3680296"/>
                <a:gd name="connsiteY676" fmla="*/ 410932 h 3676850"/>
                <a:gd name="connsiteX677" fmla="*/ 2427215 w 3680296"/>
                <a:gd name="connsiteY677" fmla="*/ 402029 h 3676850"/>
                <a:gd name="connsiteX678" fmla="*/ 2444479 w 3680296"/>
                <a:gd name="connsiteY678" fmla="*/ 362632 h 3676850"/>
                <a:gd name="connsiteX679" fmla="*/ 2434986 w 3680296"/>
                <a:gd name="connsiteY679" fmla="*/ 340204 h 3676850"/>
                <a:gd name="connsiteX680" fmla="*/ 2225604 w 3680296"/>
                <a:gd name="connsiteY680" fmla="*/ 273459 h 3676850"/>
                <a:gd name="connsiteX681" fmla="*/ 2182074 w 3680296"/>
                <a:gd name="connsiteY681" fmla="*/ 263572 h 3676850"/>
                <a:gd name="connsiteX682" fmla="*/ 2168892 w 3680296"/>
                <a:gd name="connsiteY682" fmla="*/ 243603 h 3676850"/>
                <a:gd name="connsiteX683" fmla="*/ 2176713 w 3680296"/>
                <a:gd name="connsiteY683" fmla="*/ 206173 h 3676850"/>
                <a:gd name="connsiteX684" fmla="*/ 2183359 w 3680296"/>
                <a:gd name="connsiteY684" fmla="*/ 189253 h 3676850"/>
                <a:gd name="connsiteX685" fmla="*/ 1766125 w 3680296"/>
                <a:gd name="connsiteY685" fmla="*/ 152150 h 3676850"/>
                <a:gd name="connsiteX686" fmla="*/ 1766125 w 3680296"/>
                <a:gd name="connsiteY686" fmla="*/ 229023 h 3676850"/>
                <a:gd name="connsiteX687" fmla="*/ 1731134 w 3680296"/>
                <a:gd name="connsiteY687" fmla="*/ 229690 h 3676850"/>
                <a:gd name="connsiteX688" fmla="*/ 1576845 w 3680296"/>
                <a:gd name="connsiteY688" fmla="*/ 247439 h 3676850"/>
                <a:gd name="connsiteX689" fmla="*/ 1563614 w 3680296"/>
                <a:gd name="connsiteY689" fmla="*/ 265540 h 3676850"/>
                <a:gd name="connsiteX690" fmla="*/ 1572025 w 3680296"/>
                <a:gd name="connsiteY690" fmla="*/ 307741 h 3676850"/>
                <a:gd name="connsiteX691" fmla="*/ 1592732 w 3680296"/>
                <a:gd name="connsiteY691" fmla="*/ 322054 h 3676850"/>
                <a:gd name="connsiteX692" fmla="*/ 1693845 w 3680296"/>
                <a:gd name="connsiteY692" fmla="*/ 308965 h 3676850"/>
                <a:gd name="connsiteX693" fmla="*/ 1766125 w 3680296"/>
                <a:gd name="connsiteY693" fmla="*/ 304358 h 3676850"/>
                <a:gd name="connsiteX694" fmla="*/ 1766125 w 3680296"/>
                <a:gd name="connsiteY694" fmla="*/ 380869 h 3676850"/>
                <a:gd name="connsiteX695" fmla="*/ 1657737 w 3680296"/>
                <a:gd name="connsiteY695" fmla="*/ 389758 h 3676850"/>
                <a:gd name="connsiteX696" fmla="*/ 1537644 w 3680296"/>
                <a:gd name="connsiteY696" fmla="*/ 410342 h 3676850"/>
                <a:gd name="connsiteX697" fmla="*/ 1512756 w 3680296"/>
                <a:gd name="connsiteY697" fmla="*/ 394062 h 3676850"/>
                <a:gd name="connsiteX698" fmla="*/ 1490672 w 3680296"/>
                <a:gd name="connsiteY698" fmla="*/ 287968 h 3676850"/>
                <a:gd name="connsiteX699" fmla="*/ 1463422 w 3680296"/>
                <a:gd name="connsiteY699" fmla="*/ 270458 h 3676850"/>
                <a:gd name="connsiteX700" fmla="*/ 1077512 w 3680296"/>
                <a:gd name="connsiteY700" fmla="*/ 418310 h 3676850"/>
                <a:gd name="connsiteX701" fmla="*/ 1039688 w 3680296"/>
                <a:gd name="connsiteY701" fmla="*/ 407096 h 3676850"/>
                <a:gd name="connsiteX702" fmla="*/ 1023703 w 3680296"/>
                <a:gd name="connsiteY702" fmla="*/ 379502 h 3676850"/>
                <a:gd name="connsiteX703" fmla="*/ 1029999 w 3680296"/>
                <a:gd name="connsiteY703" fmla="*/ 357123 h 3676850"/>
                <a:gd name="connsiteX704" fmla="*/ 1192312 w 3680296"/>
                <a:gd name="connsiteY704" fmla="*/ 279164 h 3676850"/>
                <a:gd name="connsiteX705" fmla="*/ 1633993 w 3680296"/>
                <a:gd name="connsiteY705" fmla="*/ 162237 h 3676850"/>
                <a:gd name="connsiteX706" fmla="*/ 1766125 w 3680296"/>
                <a:gd name="connsiteY706" fmla="*/ 294 h 3676850"/>
                <a:gd name="connsiteX707" fmla="*/ 1766125 w 3680296"/>
                <a:gd name="connsiteY707" fmla="*/ 78887 h 3676850"/>
                <a:gd name="connsiteX708" fmla="*/ 1682485 w 3680296"/>
                <a:gd name="connsiteY708" fmla="*/ 80509 h 3676850"/>
                <a:gd name="connsiteX709" fmla="*/ 996996 w 3680296"/>
                <a:gd name="connsiteY709" fmla="*/ 289788 h 3676850"/>
                <a:gd name="connsiteX710" fmla="*/ 107573 w 3680296"/>
                <a:gd name="connsiteY710" fmla="*/ 1506492 h 3676850"/>
                <a:gd name="connsiteX711" fmla="*/ 79782 w 3680296"/>
                <a:gd name="connsiteY711" fmla="*/ 1721335 h 3676850"/>
                <a:gd name="connsiteX712" fmla="*/ 99063 w 3680296"/>
                <a:gd name="connsiteY712" fmla="*/ 1743468 h 3676850"/>
                <a:gd name="connsiteX713" fmla="*/ 137280 w 3680296"/>
                <a:gd name="connsiteY713" fmla="*/ 1745436 h 3676850"/>
                <a:gd name="connsiteX714" fmla="*/ 155774 w 3680296"/>
                <a:gd name="connsiteY714" fmla="*/ 1727827 h 3676850"/>
                <a:gd name="connsiteX715" fmla="*/ 203730 w 3680296"/>
                <a:gd name="connsiteY715" fmla="*/ 1424450 h 3676850"/>
                <a:gd name="connsiteX716" fmla="*/ 232160 w 3680296"/>
                <a:gd name="connsiteY716" fmla="*/ 1324850 h 3676850"/>
                <a:gd name="connsiteX717" fmla="*/ 254097 w 3680296"/>
                <a:gd name="connsiteY717" fmla="*/ 1313586 h 3676850"/>
                <a:gd name="connsiteX718" fmla="*/ 294970 w 3680296"/>
                <a:gd name="connsiteY718" fmla="*/ 1326965 h 3676850"/>
                <a:gd name="connsiteX719" fmla="*/ 305594 w 3680296"/>
                <a:gd name="connsiteY719" fmla="*/ 1345311 h 3676850"/>
                <a:gd name="connsiteX720" fmla="*/ 314890 w 3680296"/>
                <a:gd name="connsiteY720" fmla="*/ 1361394 h 3676850"/>
                <a:gd name="connsiteX721" fmla="*/ 356206 w 3680296"/>
                <a:gd name="connsiteY721" fmla="*/ 1373347 h 3676850"/>
                <a:gd name="connsiteX722" fmla="*/ 380552 w 3680296"/>
                <a:gd name="connsiteY722" fmla="*/ 1360066 h 3676850"/>
                <a:gd name="connsiteX723" fmla="*/ 467660 w 3680296"/>
                <a:gd name="connsiteY723" fmla="*/ 1149651 h 3676850"/>
                <a:gd name="connsiteX724" fmla="*/ 561408 w 3680296"/>
                <a:gd name="connsiteY724" fmla="*/ 988519 h 3676850"/>
                <a:gd name="connsiteX725" fmla="*/ 585460 w 3680296"/>
                <a:gd name="connsiteY725" fmla="*/ 983600 h 3676850"/>
                <a:gd name="connsiteX726" fmla="*/ 620185 w 3680296"/>
                <a:gd name="connsiteY726" fmla="*/ 1006176 h 3676850"/>
                <a:gd name="connsiteX727" fmla="*/ 624808 w 3680296"/>
                <a:gd name="connsiteY727" fmla="*/ 1031261 h 3676850"/>
                <a:gd name="connsiteX728" fmla="*/ 479809 w 3680296"/>
                <a:gd name="connsiteY728" fmla="*/ 1309061 h 3676850"/>
                <a:gd name="connsiteX729" fmla="*/ 421868 w 3680296"/>
                <a:gd name="connsiteY729" fmla="*/ 1492868 h 3676850"/>
                <a:gd name="connsiteX730" fmla="*/ 441198 w 3680296"/>
                <a:gd name="connsiteY730" fmla="*/ 1523707 h 3676850"/>
                <a:gd name="connsiteX731" fmla="*/ 472481 w 3680296"/>
                <a:gd name="connsiteY731" fmla="*/ 1529855 h 3676850"/>
                <a:gd name="connsiteX732" fmla="*/ 494565 w 3680296"/>
                <a:gd name="connsiteY732" fmla="*/ 1515543 h 3676850"/>
                <a:gd name="connsiteX733" fmla="*/ 546505 w 3680296"/>
                <a:gd name="connsiteY733" fmla="*/ 1348213 h 3676850"/>
                <a:gd name="connsiteX734" fmla="*/ 575131 w 3680296"/>
                <a:gd name="connsiteY734" fmla="*/ 1336114 h 3676850"/>
                <a:gd name="connsiteX735" fmla="*/ 609266 w 3680296"/>
                <a:gd name="connsiteY735" fmla="*/ 1349443 h 3676850"/>
                <a:gd name="connsiteX736" fmla="*/ 619004 w 3680296"/>
                <a:gd name="connsiteY736" fmla="*/ 1372166 h 3676850"/>
                <a:gd name="connsiteX737" fmla="*/ 558359 w 3680296"/>
                <a:gd name="connsiteY737" fmla="*/ 1580024 h 3676850"/>
                <a:gd name="connsiteX738" fmla="*/ 538586 w 3680296"/>
                <a:gd name="connsiteY738" fmla="*/ 1963821 h 3676850"/>
                <a:gd name="connsiteX739" fmla="*/ 560277 w 3680296"/>
                <a:gd name="connsiteY739" fmla="*/ 1980839 h 3676850"/>
                <a:gd name="connsiteX740" fmla="*/ 594953 w 3680296"/>
                <a:gd name="connsiteY740" fmla="*/ 1975625 h 3676850"/>
                <a:gd name="connsiteX741" fmla="*/ 614184 w 3680296"/>
                <a:gd name="connsiteY741" fmla="*/ 1951868 h 3676850"/>
                <a:gd name="connsiteX742" fmla="*/ 610545 w 3680296"/>
                <a:gd name="connsiteY742" fmla="*/ 1770422 h 3676850"/>
                <a:gd name="connsiteX743" fmla="*/ 895477 w 3680296"/>
                <a:gd name="connsiteY743" fmla="*/ 1049312 h 3676850"/>
                <a:gd name="connsiteX744" fmla="*/ 1102941 w 3680296"/>
                <a:gd name="connsiteY744" fmla="*/ 852029 h 3676850"/>
                <a:gd name="connsiteX745" fmla="*/ 1130240 w 3680296"/>
                <a:gd name="connsiteY745" fmla="*/ 856652 h 3676850"/>
                <a:gd name="connsiteX746" fmla="*/ 1152422 w 3680296"/>
                <a:gd name="connsiteY746" fmla="*/ 887787 h 3676850"/>
                <a:gd name="connsiteX747" fmla="*/ 1148881 w 3680296"/>
                <a:gd name="connsiteY747" fmla="*/ 914495 h 3676850"/>
                <a:gd name="connsiteX748" fmla="*/ 897936 w 3680296"/>
                <a:gd name="connsiteY748" fmla="*/ 1170899 h 3676850"/>
                <a:gd name="connsiteX749" fmla="*/ 855489 w 3680296"/>
                <a:gd name="connsiteY749" fmla="*/ 1234496 h 3676850"/>
                <a:gd name="connsiteX750" fmla="*/ 860899 w 3680296"/>
                <a:gd name="connsiteY750" fmla="*/ 1256777 h 3676850"/>
                <a:gd name="connsiteX751" fmla="*/ 900395 w 3680296"/>
                <a:gd name="connsiteY751" fmla="*/ 1277583 h 3676850"/>
                <a:gd name="connsiteX752" fmla="*/ 922184 w 3680296"/>
                <a:gd name="connsiteY752" fmla="*/ 1271434 h 3676850"/>
                <a:gd name="connsiteX753" fmla="*/ 991389 w 3680296"/>
                <a:gd name="connsiteY753" fmla="*/ 1172079 h 3676850"/>
                <a:gd name="connsiteX754" fmla="*/ 1017998 w 3680296"/>
                <a:gd name="connsiteY754" fmla="*/ 1169718 h 3676850"/>
                <a:gd name="connsiteX755" fmla="*/ 1050854 w 3680296"/>
                <a:gd name="connsiteY755" fmla="*/ 1197508 h 3676850"/>
                <a:gd name="connsiteX756" fmla="*/ 1053510 w 3680296"/>
                <a:gd name="connsiteY756" fmla="*/ 1217281 h 3676850"/>
                <a:gd name="connsiteX757" fmla="*/ 936891 w 3680296"/>
                <a:gd name="connsiteY757" fmla="*/ 1403251 h 3676850"/>
                <a:gd name="connsiteX758" fmla="*/ 917905 w 3680296"/>
                <a:gd name="connsiteY758" fmla="*/ 1409597 h 3676850"/>
                <a:gd name="connsiteX759" fmla="*/ 875901 w 3680296"/>
                <a:gd name="connsiteY759" fmla="*/ 1390316 h 3676850"/>
                <a:gd name="connsiteX760" fmla="*/ 868425 w 3680296"/>
                <a:gd name="connsiteY760" fmla="*/ 1369510 h 3676850"/>
                <a:gd name="connsiteX761" fmla="*/ 858981 w 3680296"/>
                <a:gd name="connsiteY761" fmla="*/ 1341572 h 3676850"/>
                <a:gd name="connsiteX762" fmla="*/ 825240 w 3680296"/>
                <a:gd name="connsiteY762" fmla="*/ 1323669 h 3676850"/>
                <a:gd name="connsiteX763" fmla="*/ 802270 w 3680296"/>
                <a:gd name="connsiteY763" fmla="*/ 1331441 h 3676850"/>
                <a:gd name="connsiteX764" fmla="*/ 719835 w 3680296"/>
                <a:gd name="connsiteY764" fmla="*/ 1557105 h 3676850"/>
                <a:gd name="connsiteX765" fmla="*/ 685798 w 3680296"/>
                <a:gd name="connsiteY765" fmla="*/ 1793343 h 3676850"/>
                <a:gd name="connsiteX766" fmla="*/ 704440 w 3680296"/>
                <a:gd name="connsiteY766" fmla="*/ 1813214 h 3676850"/>
                <a:gd name="connsiteX767" fmla="*/ 737887 w 3680296"/>
                <a:gd name="connsiteY767" fmla="*/ 1813607 h 3676850"/>
                <a:gd name="connsiteX768" fmla="*/ 762675 w 3680296"/>
                <a:gd name="connsiteY768" fmla="*/ 1798901 h 3676850"/>
                <a:gd name="connsiteX769" fmla="*/ 775661 w 3680296"/>
                <a:gd name="connsiteY769" fmla="*/ 1792654 h 3676850"/>
                <a:gd name="connsiteX770" fmla="*/ 817026 w 3680296"/>
                <a:gd name="connsiteY770" fmla="*/ 1794622 h 3676850"/>
                <a:gd name="connsiteX771" fmla="*/ 837732 w 3680296"/>
                <a:gd name="connsiteY771" fmla="*/ 1816952 h 3676850"/>
                <a:gd name="connsiteX772" fmla="*/ 866260 w 3680296"/>
                <a:gd name="connsiteY772" fmla="*/ 2079161 h 3676850"/>
                <a:gd name="connsiteX773" fmla="*/ 902166 w 3680296"/>
                <a:gd name="connsiteY773" fmla="*/ 2193074 h 3676850"/>
                <a:gd name="connsiteX774" fmla="*/ 891690 w 3680296"/>
                <a:gd name="connsiteY774" fmla="*/ 2216733 h 3676850"/>
                <a:gd name="connsiteX775" fmla="*/ 854604 w 3680296"/>
                <a:gd name="connsiteY775" fmla="*/ 2231291 h 3676850"/>
                <a:gd name="connsiteX776" fmla="*/ 830896 w 3680296"/>
                <a:gd name="connsiteY776" fmla="*/ 2221110 h 3676850"/>
                <a:gd name="connsiteX777" fmla="*/ 777185 w 3680296"/>
                <a:gd name="connsiteY777" fmla="*/ 2021318 h 3676850"/>
                <a:gd name="connsiteX778" fmla="*/ 764102 w 3680296"/>
                <a:gd name="connsiteY778" fmla="*/ 1904208 h 3676850"/>
                <a:gd name="connsiteX779" fmla="*/ 744624 w 3680296"/>
                <a:gd name="connsiteY779" fmla="*/ 1886107 h 3676850"/>
                <a:gd name="connsiteX780" fmla="*/ 703259 w 3680296"/>
                <a:gd name="connsiteY780" fmla="*/ 1888025 h 3676850"/>
                <a:gd name="connsiteX781" fmla="*/ 687077 w 3680296"/>
                <a:gd name="connsiteY781" fmla="*/ 1907011 h 3676850"/>
                <a:gd name="connsiteX782" fmla="*/ 715015 w 3680296"/>
                <a:gd name="connsiteY782" fmla="*/ 2100802 h 3676850"/>
                <a:gd name="connsiteX783" fmla="*/ 1671134 w 3680296"/>
                <a:gd name="connsiteY783" fmla="*/ 2981569 h 3676850"/>
                <a:gd name="connsiteX784" fmla="*/ 1698481 w 3680296"/>
                <a:gd name="connsiteY784" fmla="*/ 2959386 h 3676850"/>
                <a:gd name="connsiteX785" fmla="*/ 1701136 w 3680296"/>
                <a:gd name="connsiteY785" fmla="*/ 2929235 h 3676850"/>
                <a:gd name="connsiteX786" fmla="*/ 1682889 w 3680296"/>
                <a:gd name="connsiteY786" fmla="*/ 2906266 h 3676850"/>
                <a:gd name="connsiteX787" fmla="*/ 1412368 w 3680296"/>
                <a:gd name="connsiteY787" fmla="*/ 2829388 h 3676850"/>
                <a:gd name="connsiteX788" fmla="*/ 1261761 w 3680296"/>
                <a:gd name="connsiteY788" fmla="*/ 2749708 h 3676850"/>
                <a:gd name="connsiteX789" fmla="*/ 1256843 w 3680296"/>
                <a:gd name="connsiteY789" fmla="*/ 2723689 h 3676850"/>
                <a:gd name="connsiteX790" fmla="*/ 1277993 w 3680296"/>
                <a:gd name="connsiteY790" fmla="*/ 2691865 h 3676850"/>
                <a:gd name="connsiteX791" fmla="*/ 1304258 w 3680296"/>
                <a:gd name="connsiteY791" fmla="*/ 2685767 h 3676850"/>
                <a:gd name="connsiteX792" fmla="*/ 1577042 w 3680296"/>
                <a:gd name="connsiteY792" fmla="*/ 2806862 h 3676850"/>
                <a:gd name="connsiteX793" fmla="*/ 1762077 w 3680296"/>
                <a:gd name="connsiteY793" fmla="*/ 2838881 h 3676850"/>
                <a:gd name="connsiteX794" fmla="*/ 1766125 w 3680296"/>
                <a:gd name="connsiteY794" fmla="*/ 2840314 h 3676850"/>
                <a:gd name="connsiteX795" fmla="*/ 1766125 w 3680296"/>
                <a:gd name="connsiteY795" fmla="*/ 3066358 h 3676850"/>
                <a:gd name="connsiteX796" fmla="*/ 1622471 w 3680296"/>
                <a:gd name="connsiteY796" fmla="*/ 3051462 h 3676850"/>
                <a:gd name="connsiteX797" fmla="*/ 1283207 w 3680296"/>
                <a:gd name="connsiteY797" fmla="*/ 2936662 h 3676850"/>
                <a:gd name="connsiteX798" fmla="*/ 1257335 w 3680296"/>
                <a:gd name="connsiteY798" fmla="*/ 2945221 h 3676850"/>
                <a:gd name="connsiteX799" fmla="*/ 1238152 w 3680296"/>
                <a:gd name="connsiteY799" fmla="*/ 2980142 h 3676850"/>
                <a:gd name="connsiteX800" fmla="*/ 1245383 w 3680296"/>
                <a:gd name="connsiteY800" fmla="*/ 3003260 h 3676850"/>
                <a:gd name="connsiteX801" fmla="*/ 1465488 w 3680296"/>
                <a:gd name="connsiteY801" fmla="*/ 3091596 h 3676850"/>
                <a:gd name="connsiteX802" fmla="*/ 1617739 w 3680296"/>
                <a:gd name="connsiteY802" fmla="*/ 3127393 h 3676850"/>
                <a:gd name="connsiteX803" fmla="*/ 1766125 w 3680296"/>
                <a:gd name="connsiteY803" fmla="*/ 3144170 h 3676850"/>
                <a:gd name="connsiteX804" fmla="*/ 1766125 w 3680296"/>
                <a:gd name="connsiteY804" fmla="*/ 3218609 h 3676850"/>
                <a:gd name="connsiteX805" fmla="*/ 1631450 w 3680296"/>
                <a:gd name="connsiteY805" fmla="*/ 3206899 h 3676850"/>
                <a:gd name="connsiteX806" fmla="*/ 1139289 w 3680296"/>
                <a:gd name="connsiteY806" fmla="*/ 3031393 h 3676850"/>
                <a:gd name="connsiteX807" fmla="*/ 1133142 w 3680296"/>
                <a:gd name="connsiteY807" fmla="*/ 3008916 h 3676850"/>
                <a:gd name="connsiteX808" fmla="*/ 1191771 w 3680296"/>
                <a:gd name="connsiteY808" fmla="*/ 2906561 h 3676850"/>
                <a:gd name="connsiteX809" fmla="*/ 1185721 w 3680296"/>
                <a:gd name="connsiteY809" fmla="*/ 2881378 h 3676850"/>
                <a:gd name="connsiteX810" fmla="*/ 679945 w 3680296"/>
                <a:gd name="connsiteY810" fmla="*/ 2252146 h 3676850"/>
                <a:gd name="connsiteX811" fmla="*/ 630170 w 3680296"/>
                <a:gd name="connsiteY811" fmla="*/ 2069323 h 3676850"/>
                <a:gd name="connsiteX812" fmla="*/ 605429 w 3680296"/>
                <a:gd name="connsiteY812" fmla="*/ 2051321 h 3676850"/>
                <a:gd name="connsiteX813" fmla="*/ 496828 w 3680296"/>
                <a:gd name="connsiteY813" fmla="*/ 2068487 h 3676850"/>
                <a:gd name="connsiteX814" fmla="*/ 472383 w 3680296"/>
                <a:gd name="connsiteY814" fmla="*/ 2051666 h 3676850"/>
                <a:gd name="connsiteX815" fmla="*/ 460184 w 3680296"/>
                <a:gd name="connsiteY815" fmla="*/ 1733828 h 3676850"/>
                <a:gd name="connsiteX816" fmla="*/ 472924 w 3680296"/>
                <a:gd name="connsiteY816" fmla="*/ 1624636 h 3676850"/>
                <a:gd name="connsiteX817" fmla="*/ 458807 w 3680296"/>
                <a:gd name="connsiteY817" fmla="*/ 1605257 h 3676850"/>
                <a:gd name="connsiteX818" fmla="*/ 342630 w 3680296"/>
                <a:gd name="connsiteY818" fmla="*/ 1585140 h 3676850"/>
                <a:gd name="connsiteX819" fmla="*/ 328613 w 3680296"/>
                <a:gd name="connsiteY819" fmla="*/ 1564728 h 3676850"/>
                <a:gd name="connsiteX820" fmla="*/ 349222 w 3680296"/>
                <a:gd name="connsiteY820" fmla="*/ 1469750 h 3676850"/>
                <a:gd name="connsiteX821" fmla="*/ 336482 w 3680296"/>
                <a:gd name="connsiteY821" fmla="*/ 1446781 h 3676850"/>
                <a:gd name="connsiteX822" fmla="*/ 296642 w 3680296"/>
                <a:gd name="connsiteY822" fmla="*/ 1435518 h 3676850"/>
                <a:gd name="connsiteX823" fmla="*/ 276230 w 3680296"/>
                <a:gd name="connsiteY823" fmla="*/ 1446879 h 3676850"/>
                <a:gd name="connsiteX824" fmla="*/ 235307 w 3680296"/>
                <a:gd name="connsiteY824" fmla="*/ 1688676 h 3676850"/>
                <a:gd name="connsiteX825" fmla="*/ 228864 w 3680296"/>
                <a:gd name="connsiteY825" fmla="*/ 1804803 h 3676850"/>
                <a:gd name="connsiteX826" fmla="*/ 209977 w 3680296"/>
                <a:gd name="connsiteY826" fmla="*/ 1823396 h 3676850"/>
                <a:gd name="connsiteX827" fmla="*/ 100047 w 3680296"/>
                <a:gd name="connsiteY827" fmla="*/ 1819953 h 3676850"/>
                <a:gd name="connsiteX828" fmla="*/ 76044 w 3680296"/>
                <a:gd name="connsiteY828" fmla="*/ 1843955 h 3676850"/>
                <a:gd name="connsiteX829" fmla="*/ 266245 w 3680296"/>
                <a:gd name="connsiteY829" fmla="*/ 2634810 h 3676850"/>
                <a:gd name="connsiteX830" fmla="*/ 614037 w 3680296"/>
                <a:gd name="connsiteY830" fmla="*/ 3105812 h 3676850"/>
                <a:gd name="connsiteX831" fmla="*/ 643450 w 3680296"/>
                <a:gd name="connsiteY831" fmla="*/ 3105566 h 3676850"/>
                <a:gd name="connsiteX832" fmla="*/ 669174 w 3680296"/>
                <a:gd name="connsiteY832" fmla="*/ 3077283 h 3676850"/>
                <a:gd name="connsiteX833" fmla="*/ 668387 w 3680296"/>
                <a:gd name="connsiteY833" fmla="*/ 3052494 h 3676850"/>
                <a:gd name="connsiteX834" fmla="*/ 534356 w 3680296"/>
                <a:gd name="connsiteY834" fmla="*/ 2907397 h 3676850"/>
                <a:gd name="connsiteX835" fmla="*/ 280361 w 3680296"/>
                <a:gd name="connsiteY835" fmla="*/ 2483712 h 3676850"/>
                <a:gd name="connsiteX836" fmla="*/ 292166 w 3680296"/>
                <a:gd name="connsiteY836" fmla="*/ 2454840 h 3676850"/>
                <a:gd name="connsiteX837" fmla="*/ 327629 w 3680296"/>
                <a:gd name="connsiteY837" fmla="*/ 2440527 h 3676850"/>
                <a:gd name="connsiteX838" fmla="*/ 349172 w 3680296"/>
                <a:gd name="connsiteY838" fmla="*/ 2450019 h 3676850"/>
                <a:gd name="connsiteX839" fmla="*/ 425705 w 3680296"/>
                <a:gd name="connsiteY839" fmla="*/ 2611201 h 3676850"/>
                <a:gd name="connsiteX840" fmla="*/ 457183 w 3680296"/>
                <a:gd name="connsiteY840" fmla="*/ 2620300 h 3676850"/>
                <a:gd name="connsiteX841" fmla="*/ 553194 w 3680296"/>
                <a:gd name="connsiteY841" fmla="*/ 2563442 h 3676850"/>
                <a:gd name="connsiteX842" fmla="*/ 577147 w 3680296"/>
                <a:gd name="connsiteY842" fmla="*/ 2568901 h 3676850"/>
                <a:gd name="connsiteX843" fmla="*/ 759282 w 3680296"/>
                <a:gd name="connsiteY843" fmla="*/ 2818026 h 3676850"/>
                <a:gd name="connsiteX844" fmla="*/ 757315 w 3680296"/>
                <a:gd name="connsiteY844" fmla="*/ 2843554 h 3676850"/>
                <a:gd name="connsiteX845" fmla="*/ 726672 w 3680296"/>
                <a:gd name="connsiteY845" fmla="*/ 2871442 h 3676850"/>
                <a:gd name="connsiteX846" fmla="*/ 703308 w 3680296"/>
                <a:gd name="connsiteY846" fmla="*/ 2870458 h 3676850"/>
                <a:gd name="connsiteX847" fmla="*/ 594019 w 3680296"/>
                <a:gd name="connsiteY847" fmla="*/ 2735493 h 3676850"/>
                <a:gd name="connsiteX848" fmla="*/ 551866 w 3680296"/>
                <a:gd name="connsiteY848" fmla="*/ 2673568 h 3676850"/>
                <a:gd name="connsiteX849" fmla="*/ 525404 w 3680296"/>
                <a:gd name="connsiteY849" fmla="*/ 2668060 h 3676850"/>
                <a:gd name="connsiteX850" fmla="*/ 491270 w 3680296"/>
                <a:gd name="connsiteY850" fmla="*/ 2688570 h 3676850"/>
                <a:gd name="connsiteX851" fmla="*/ 485613 w 3680296"/>
                <a:gd name="connsiteY851" fmla="*/ 2712129 h 3676850"/>
                <a:gd name="connsiteX852" fmla="*/ 622693 w 3680296"/>
                <a:gd name="connsiteY852" fmla="*/ 2894018 h 3676850"/>
                <a:gd name="connsiteX853" fmla="*/ 1083956 w 3680296"/>
                <a:gd name="connsiteY853" fmla="*/ 3261238 h 3676850"/>
                <a:gd name="connsiteX854" fmla="*/ 1091531 w 3680296"/>
                <a:gd name="connsiteY854" fmla="*/ 3287159 h 3676850"/>
                <a:gd name="connsiteX855" fmla="*/ 1074414 w 3680296"/>
                <a:gd name="connsiteY855" fmla="*/ 3319572 h 3676850"/>
                <a:gd name="connsiteX856" fmla="*/ 1045837 w 3680296"/>
                <a:gd name="connsiteY856" fmla="*/ 3327934 h 3676850"/>
                <a:gd name="connsiteX857" fmla="*/ 787908 w 3680296"/>
                <a:gd name="connsiteY857" fmla="*/ 3158145 h 3676850"/>
                <a:gd name="connsiteX858" fmla="*/ 751117 w 3680296"/>
                <a:gd name="connsiteY858" fmla="*/ 3127650 h 3676850"/>
                <a:gd name="connsiteX859" fmla="*/ 725098 w 3680296"/>
                <a:gd name="connsiteY859" fmla="*/ 3128634 h 3676850"/>
                <a:gd name="connsiteX860" fmla="*/ 696325 w 3680296"/>
                <a:gd name="connsiteY860" fmla="*/ 3160653 h 3676850"/>
                <a:gd name="connsiteX861" fmla="*/ 696866 w 3680296"/>
                <a:gd name="connsiteY861" fmla="*/ 3181361 h 3676850"/>
                <a:gd name="connsiteX862" fmla="*/ 697948 w 3680296"/>
                <a:gd name="connsiteY862" fmla="*/ 3200986 h 3676850"/>
                <a:gd name="connsiteX863" fmla="*/ 670354 w 3680296"/>
                <a:gd name="connsiteY863" fmla="*/ 3233989 h 3676850"/>
                <a:gd name="connsiteX864" fmla="*/ 643745 w 3680296"/>
                <a:gd name="connsiteY864" fmla="*/ 3236546 h 3676850"/>
                <a:gd name="connsiteX865" fmla="*/ 499877 w 3680296"/>
                <a:gd name="connsiteY865" fmla="*/ 3098778 h 3676850"/>
                <a:gd name="connsiteX866" fmla="*/ 36647 w 3680296"/>
                <a:gd name="connsiteY866" fmla="*/ 2201387 h 3676850"/>
                <a:gd name="connsiteX867" fmla="*/ 486253 w 3680296"/>
                <a:gd name="connsiteY867" fmla="*/ 595133 h 3676850"/>
                <a:gd name="connsiteX868" fmla="*/ 1559236 w 3680296"/>
                <a:gd name="connsiteY868" fmla="*/ 20251 h 3676850"/>
                <a:gd name="connsiteX869" fmla="*/ 1757778 w 3680296"/>
                <a:gd name="connsiteY869" fmla="*/ 307 h 3676850"/>
                <a:gd name="connsiteX870" fmla="*/ 1951363 w 3680296"/>
                <a:gd name="connsiteY870" fmla="*/ 0 h 3676850"/>
                <a:gd name="connsiteX871" fmla="*/ 3000768 w 3680296"/>
                <a:gd name="connsiteY871" fmla="*/ 412506 h 3676850"/>
                <a:gd name="connsiteX872" fmla="*/ 3661331 w 3680296"/>
                <a:gd name="connsiteY872" fmla="*/ 1581697 h 3676850"/>
                <a:gd name="connsiteX873" fmla="*/ 3196281 w 3680296"/>
                <a:gd name="connsiteY873" fmla="*/ 3080530 h 3676850"/>
                <a:gd name="connsiteX874" fmla="*/ 2258361 w 3680296"/>
                <a:gd name="connsiteY874" fmla="*/ 3631360 h 3676850"/>
                <a:gd name="connsiteX875" fmla="*/ 1971996 w 3680296"/>
                <a:gd name="connsiteY875" fmla="*/ 3675105 h 3676850"/>
                <a:gd name="connsiteX876" fmla="*/ 1914171 w 3680296"/>
                <a:gd name="connsiteY876" fmla="*/ 3676850 h 3676850"/>
                <a:gd name="connsiteX877" fmla="*/ 1914171 w 3680296"/>
                <a:gd name="connsiteY877" fmla="*/ 3598766 h 3676850"/>
                <a:gd name="connsiteX878" fmla="*/ 2085037 w 3680296"/>
                <a:gd name="connsiteY878" fmla="*/ 3585963 h 3676850"/>
                <a:gd name="connsiteX879" fmla="*/ 2713967 w 3680296"/>
                <a:gd name="connsiteY879" fmla="*/ 3371807 h 3676850"/>
                <a:gd name="connsiteX880" fmla="*/ 2721591 w 3680296"/>
                <a:gd name="connsiteY880" fmla="*/ 3343772 h 3676850"/>
                <a:gd name="connsiteX881" fmla="*/ 2706098 w 3680296"/>
                <a:gd name="connsiteY881" fmla="*/ 3317752 h 3676850"/>
                <a:gd name="connsiteX882" fmla="*/ 2671766 w 3680296"/>
                <a:gd name="connsiteY882" fmla="*/ 3308014 h 3676850"/>
                <a:gd name="connsiteX883" fmla="*/ 2424903 w 3680296"/>
                <a:gd name="connsiteY883" fmla="*/ 3422812 h 3676850"/>
                <a:gd name="connsiteX884" fmla="*/ 2248376 w 3680296"/>
                <a:gd name="connsiteY884" fmla="*/ 3477507 h 3676850"/>
                <a:gd name="connsiteX885" fmla="*/ 2224275 w 3680296"/>
                <a:gd name="connsiteY885" fmla="*/ 3462604 h 3676850"/>
                <a:gd name="connsiteX886" fmla="*/ 2215569 w 3680296"/>
                <a:gd name="connsiteY886" fmla="*/ 3425370 h 3676850"/>
                <a:gd name="connsiteX887" fmla="*/ 2229243 w 3680296"/>
                <a:gd name="connsiteY887" fmla="*/ 3403138 h 3676850"/>
                <a:gd name="connsiteX888" fmla="*/ 2456185 w 3680296"/>
                <a:gd name="connsiteY888" fmla="*/ 3328672 h 3676850"/>
                <a:gd name="connsiteX889" fmla="*/ 2501584 w 3680296"/>
                <a:gd name="connsiteY889" fmla="*/ 3309243 h 3676850"/>
                <a:gd name="connsiteX890" fmla="*/ 2509896 w 3680296"/>
                <a:gd name="connsiteY890" fmla="*/ 3287897 h 3676850"/>
                <a:gd name="connsiteX891" fmla="*/ 2490861 w 3680296"/>
                <a:gd name="connsiteY891" fmla="*/ 3249335 h 3676850"/>
                <a:gd name="connsiteX892" fmla="*/ 2467449 w 3680296"/>
                <a:gd name="connsiteY892" fmla="*/ 3241219 h 3676850"/>
                <a:gd name="connsiteX893" fmla="*/ 2440593 w 3680296"/>
                <a:gd name="connsiteY893" fmla="*/ 3230448 h 3676850"/>
                <a:gd name="connsiteX894" fmla="*/ 2428838 w 3680296"/>
                <a:gd name="connsiteY894" fmla="*/ 3202560 h 3676850"/>
                <a:gd name="connsiteX895" fmla="*/ 2441430 w 3680296"/>
                <a:gd name="connsiteY895" fmla="*/ 3169015 h 3676850"/>
                <a:gd name="connsiteX896" fmla="*/ 2585593 w 3680296"/>
                <a:gd name="connsiteY896" fmla="*/ 3094056 h 3676850"/>
                <a:gd name="connsiteX897" fmla="*/ 2593167 w 3680296"/>
                <a:gd name="connsiteY897" fmla="*/ 3063217 h 3676850"/>
                <a:gd name="connsiteX898" fmla="*/ 2573345 w 3680296"/>
                <a:gd name="connsiteY898" fmla="*/ 3032377 h 3676850"/>
                <a:gd name="connsiteX899" fmla="*/ 2549146 w 3680296"/>
                <a:gd name="connsiteY899" fmla="*/ 3027213 h 3676850"/>
                <a:gd name="connsiteX900" fmla="*/ 2332877 w 3680296"/>
                <a:gd name="connsiteY900" fmla="*/ 3132027 h 3676850"/>
                <a:gd name="connsiteX901" fmla="*/ 2257721 w 3680296"/>
                <a:gd name="connsiteY901" fmla="*/ 3158440 h 3676850"/>
                <a:gd name="connsiteX902" fmla="*/ 2237801 w 3680296"/>
                <a:gd name="connsiteY902" fmla="*/ 3148259 h 3676850"/>
                <a:gd name="connsiteX903" fmla="*/ 2224816 w 3680296"/>
                <a:gd name="connsiteY903" fmla="*/ 3107238 h 3676850"/>
                <a:gd name="connsiteX904" fmla="*/ 2237359 w 3680296"/>
                <a:gd name="connsiteY904" fmla="*/ 3084465 h 3676850"/>
                <a:gd name="connsiteX905" fmla="*/ 2500403 w 3680296"/>
                <a:gd name="connsiteY905" fmla="*/ 2967453 h 3676850"/>
                <a:gd name="connsiteX906" fmla="*/ 2614907 w 3680296"/>
                <a:gd name="connsiteY906" fmla="*/ 2892247 h 3676850"/>
                <a:gd name="connsiteX907" fmla="*/ 2618153 w 3680296"/>
                <a:gd name="connsiteY907" fmla="*/ 2869278 h 3676850"/>
                <a:gd name="connsiteX908" fmla="*/ 2591987 w 3680296"/>
                <a:gd name="connsiteY908" fmla="*/ 2837160 h 3676850"/>
                <a:gd name="connsiteX909" fmla="*/ 2566017 w 3680296"/>
                <a:gd name="connsiteY909" fmla="*/ 2833471 h 3676850"/>
                <a:gd name="connsiteX910" fmla="*/ 2499124 w 3680296"/>
                <a:gd name="connsiteY910" fmla="*/ 2879607 h 3676850"/>
                <a:gd name="connsiteX911" fmla="*/ 2477581 w 3680296"/>
                <a:gd name="connsiteY911" fmla="*/ 2874836 h 3676850"/>
                <a:gd name="connsiteX912" fmla="*/ 2415410 w 3680296"/>
                <a:gd name="connsiteY912" fmla="*/ 2774595 h 3676850"/>
                <a:gd name="connsiteX913" fmla="*/ 2388998 w 3680296"/>
                <a:gd name="connsiteY913" fmla="*/ 2768300 h 3676850"/>
                <a:gd name="connsiteX914" fmla="*/ 2022190 w 3680296"/>
                <a:gd name="connsiteY914" fmla="*/ 2903986 h 3676850"/>
                <a:gd name="connsiteX915" fmla="*/ 1914171 w 3680296"/>
                <a:gd name="connsiteY915" fmla="*/ 2916374 h 3676850"/>
                <a:gd name="connsiteX916" fmla="*/ 1914171 w 3680296"/>
                <a:gd name="connsiteY916" fmla="*/ 2837352 h 3676850"/>
                <a:gd name="connsiteX917" fmla="*/ 2014375 w 3680296"/>
                <a:gd name="connsiteY917" fmla="*/ 2825970 h 3676850"/>
                <a:gd name="connsiteX918" fmla="*/ 2137659 w 3680296"/>
                <a:gd name="connsiteY918" fmla="*/ 2797073 h 3676850"/>
                <a:gd name="connsiteX919" fmla="*/ 2158908 w 3680296"/>
                <a:gd name="connsiteY919" fmla="*/ 2790236 h 3676850"/>
                <a:gd name="connsiteX920" fmla="*/ 2166187 w 3680296"/>
                <a:gd name="connsiteY920" fmla="*/ 2774497 h 3676850"/>
                <a:gd name="connsiteX921" fmla="*/ 2149021 w 3680296"/>
                <a:gd name="connsiteY921" fmla="*/ 2731607 h 3676850"/>
                <a:gd name="connsiteX922" fmla="*/ 2126101 w 3680296"/>
                <a:gd name="connsiteY922" fmla="*/ 2721180 h 3676850"/>
                <a:gd name="connsiteX923" fmla="*/ 1967920 w 3680296"/>
                <a:gd name="connsiteY923" fmla="*/ 2757725 h 3676850"/>
                <a:gd name="connsiteX924" fmla="*/ 1914171 w 3680296"/>
                <a:gd name="connsiteY924" fmla="*/ 2761928 h 3676850"/>
                <a:gd name="connsiteX925" fmla="*/ 1914171 w 3680296"/>
                <a:gd name="connsiteY925" fmla="*/ 2686797 h 3676850"/>
                <a:gd name="connsiteX926" fmla="*/ 2034560 w 3680296"/>
                <a:gd name="connsiteY926" fmla="*/ 2667492 h 3676850"/>
                <a:gd name="connsiteX927" fmla="*/ 2156940 w 3680296"/>
                <a:gd name="connsiteY927" fmla="*/ 2628564 h 3676850"/>
                <a:gd name="connsiteX928" fmla="*/ 2193091 w 3680296"/>
                <a:gd name="connsiteY928" fmla="*/ 2644057 h 3676850"/>
                <a:gd name="connsiteX929" fmla="*/ 2232145 w 3680296"/>
                <a:gd name="connsiteY929" fmla="*/ 2734853 h 3676850"/>
                <a:gd name="connsiteX930" fmla="*/ 2265099 w 3680296"/>
                <a:gd name="connsiteY930" fmla="*/ 2747642 h 3676850"/>
                <a:gd name="connsiteX931" fmla="*/ 2701572 w 3680296"/>
                <a:gd name="connsiteY931" fmla="*/ 2352140 h 3676850"/>
                <a:gd name="connsiteX932" fmla="*/ 2784253 w 3680296"/>
                <a:gd name="connsiteY932" fmla="*/ 2176499 h 3676850"/>
                <a:gd name="connsiteX933" fmla="*/ 2811011 w 3680296"/>
                <a:gd name="connsiteY933" fmla="*/ 2164055 h 3676850"/>
                <a:gd name="connsiteX934" fmla="*/ 2848785 w 3680296"/>
                <a:gd name="connsiteY934" fmla="*/ 2176695 h 3676850"/>
                <a:gd name="connsiteX935" fmla="*/ 2858474 w 3680296"/>
                <a:gd name="connsiteY935" fmla="*/ 2196862 h 3676850"/>
                <a:gd name="connsiteX936" fmla="*/ 2820601 w 3680296"/>
                <a:gd name="connsiteY936" fmla="*/ 2289822 h 3676850"/>
                <a:gd name="connsiteX937" fmla="*/ 2487369 w 3680296"/>
                <a:gd name="connsiteY937" fmla="*/ 2702145 h 3676850"/>
                <a:gd name="connsiteX938" fmla="*/ 2481910 w 3680296"/>
                <a:gd name="connsiteY938" fmla="*/ 2735395 h 3676850"/>
                <a:gd name="connsiteX939" fmla="*/ 2501387 w 3680296"/>
                <a:gd name="connsiteY939" fmla="*/ 2764513 h 3676850"/>
                <a:gd name="connsiteX940" fmla="*/ 2524947 w 3680296"/>
                <a:gd name="connsiteY940" fmla="*/ 2769185 h 3676850"/>
                <a:gd name="connsiteX941" fmla="*/ 2694686 w 3680296"/>
                <a:gd name="connsiteY941" fmla="*/ 2615185 h 3676850"/>
                <a:gd name="connsiteX942" fmla="*/ 2724936 w 3680296"/>
                <a:gd name="connsiteY942" fmla="*/ 2580263 h 3676850"/>
                <a:gd name="connsiteX943" fmla="*/ 2745791 w 3680296"/>
                <a:gd name="connsiteY943" fmla="*/ 2578148 h 3676850"/>
                <a:gd name="connsiteX944" fmla="*/ 2780318 w 3680296"/>
                <a:gd name="connsiteY944" fmla="*/ 2606381 h 3676850"/>
                <a:gd name="connsiteX945" fmla="*/ 2782630 w 3680296"/>
                <a:gd name="connsiteY945" fmla="*/ 2630777 h 3676850"/>
                <a:gd name="connsiteX946" fmla="*/ 2665568 w 3680296"/>
                <a:gd name="connsiteY946" fmla="*/ 2752462 h 3676850"/>
                <a:gd name="connsiteX947" fmla="*/ 2661683 w 3680296"/>
                <a:gd name="connsiteY947" fmla="*/ 2800812 h 3676850"/>
                <a:gd name="connsiteX948" fmla="*/ 2726510 w 3680296"/>
                <a:gd name="connsiteY948" fmla="*/ 2877492 h 3676850"/>
                <a:gd name="connsiteX949" fmla="*/ 2724050 w 3680296"/>
                <a:gd name="connsiteY949" fmla="*/ 2902872 h 3676850"/>
                <a:gd name="connsiteX950" fmla="*/ 2640680 w 3680296"/>
                <a:gd name="connsiteY950" fmla="*/ 2966961 h 3676850"/>
                <a:gd name="connsiteX951" fmla="*/ 2636155 w 3680296"/>
                <a:gd name="connsiteY951" fmla="*/ 2988996 h 3676850"/>
                <a:gd name="connsiteX952" fmla="*/ 2660502 w 3680296"/>
                <a:gd name="connsiteY952" fmla="*/ 3026377 h 3676850"/>
                <a:gd name="connsiteX953" fmla="*/ 2681996 w 3680296"/>
                <a:gd name="connsiteY953" fmla="*/ 3030705 h 3676850"/>
                <a:gd name="connsiteX954" fmla="*/ 2703540 w 3680296"/>
                <a:gd name="connsiteY954" fmla="*/ 3034640 h 3676850"/>
                <a:gd name="connsiteX955" fmla="*/ 2729363 w 3680296"/>
                <a:gd name="connsiteY955" fmla="*/ 3070988 h 3676850"/>
                <a:gd name="connsiteX956" fmla="*/ 2725034 w 3680296"/>
                <a:gd name="connsiteY956" fmla="*/ 3093957 h 3676850"/>
                <a:gd name="connsiteX957" fmla="*/ 2570788 w 3680296"/>
                <a:gd name="connsiteY957" fmla="*/ 3189771 h 3676850"/>
                <a:gd name="connsiteX958" fmla="*/ 2561393 w 3680296"/>
                <a:gd name="connsiteY958" fmla="*/ 3219824 h 3676850"/>
                <a:gd name="connsiteX959" fmla="*/ 2578264 w 3680296"/>
                <a:gd name="connsiteY959" fmla="*/ 3254155 h 3676850"/>
                <a:gd name="connsiteX960" fmla="*/ 2599365 w 3680296"/>
                <a:gd name="connsiteY960" fmla="*/ 3260795 h 3676850"/>
                <a:gd name="connsiteX961" fmla="*/ 2707721 w 3680296"/>
                <a:gd name="connsiteY961" fmla="*/ 3196755 h 3676850"/>
                <a:gd name="connsiteX962" fmla="*/ 2737281 w 3680296"/>
                <a:gd name="connsiteY962" fmla="*/ 3202805 h 3676850"/>
                <a:gd name="connsiteX963" fmla="*/ 2754938 w 3680296"/>
                <a:gd name="connsiteY963" fmla="*/ 3229366 h 3676850"/>
                <a:gd name="connsiteX964" fmla="*/ 2761726 w 3680296"/>
                <a:gd name="connsiteY964" fmla="*/ 3256565 h 3676850"/>
                <a:gd name="connsiteX965" fmla="*/ 2765809 w 3680296"/>
                <a:gd name="connsiteY965" fmla="*/ 3268075 h 3676850"/>
                <a:gd name="connsiteX966" fmla="*/ 2786565 w 3680296"/>
                <a:gd name="connsiteY966" fmla="*/ 3303931 h 3676850"/>
                <a:gd name="connsiteX967" fmla="*/ 2813125 w 3680296"/>
                <a:gd name="connsiteY967" fmla="*/ 3310473 h 3676850"/>
                <a:gd name="connsiteX968" fmla="*/ 2961420 w 3680296"/>
                <a:gd name="connsiteY968" fmla="*/ 3200100 h 3676850"/>
                <a:gd name="connsiteX969" fmla="*/ 3260960 w 3680296"/>
                <a:gd name="connsiteY969" fmla="*/ 2883739 h 3676850"/>
                <a:gd name="connsiteX970" fmla="*/ 3255058 w 3680296"/>
                <a:gd name="connsiteY970" fmla="*/ 2851325 h 3676850"/>
                <a:gd name="connsiteX971" fmla="*/ 3224809 w 3680296"/>
                <a:gd name="connsiteY971" fmla="*/ 2830618 h 3676850"/>
                <a:gd name="connsiteX972" fmla="*/ 3203708 w 3680296"/>
                <a:gd name="connsiteY972" fmla="*/ 2833372 h 3676850"/>
                <a:gd name="connsiteX973" fmla="*/ 3181427 w 3680296"/>
                <a:gd name="connsiteY973" fmla="*/ 2835832 h 3676850"/>
                <a:gd name="connsiteX974" fmla="*/ 3146801 w 3680296"/>
                <a:gd name="connsiteY974" fmla="*/ 2810353 h 3676850"/>
                <a:gd name="connsiteX975" fmla="*/ 3143456 w 3680296"/>
                <a:gd name="connsiteY975" fmla="*/ 2786204 h 3676850"/>
                <a:gd name="connsiteX976" fmla="*/ 3285750 w 3680296"/>
                <a:gd name="connsiteY976" fmla="*/ 2552276 h 3676850"/>
                <a:gd name="connsiteX977" fmla="*/ 3414961 w 3680296"/>
                <a:gd name="connsiteY977" fmla="*/ 2184762 h 3676850"/>
                <a:gd name="connsiteX978" fmla="*/ 3398827 w 3680296"/>
                <a:gd name="connsiteY978" fmla="*/ 2159677 h 3676850"/>
                <a:gd name="connsiteX979" fmla="*/ 3364348 w 3680296"/>
                <a:gd name="connsiteY979" fmla="*/ 2153332 h 3676850"/>
                <a:gd name="connsiteX980" fmla="*/ 3340444 w 3680296"/>
                <a:gd name="connsiteY980" fmla="*/ 2169317 h 3676850"/>
                <a:gd name="connsiteX981" fmla="*/ 3282307 w 3680296"/>
                <a:gd name="connsiteY981" fmla="*/ 2368027 h 3676850"/>
                <a:gd name="connsiteX982" fmla="*/ 3257320 w 3680296"/>
                <a:gd name="connsiteY982" fmla="*/ 2431821 h 3676850"/>
                <a:gd name="connsiteX983" fmla="*/ 3235826 w 3680296"/>
                <a:gd name="connsiteY983" fmla="*/ 2440970 h 3676850"/>
                <a:gd name="connsiteX984" fmla="*/ 3193478 w 3680296"/>
                <a:gd name="connsiteY984" fmla="*/ 2422476 h 3676850"/>
                <a:gd name="connsiteX985" fmla="*/ 3186100 w 3680296"/>
                <a:gd name="connsiteY985" fmla="*/ 2403884 h 3676850"/>
                <a:gd name="connsiteX986" fmla="*/ 3219103 w 3680296"/>
                <a:gd name="connsiteY986" fmla="*/ 2319285 h 3676850"/>
                <a:gd name="connsiteX987" fmla="*/ 3209021 w 3680296"/>
                <a:gd name="connsiteY987" fmla="*/ 2298381 h 3676850"/>
                <a:gd name="connsiteX988" fmla="*/ 3100074 w 3680296"/>
                <a:gd name="connsiteY988" fmla="*/ 2262377 h 3676850"/>
                <a:gd name="connsiteX989" fmla="*/ 3085958 w 3680296"/>
                <a:gd name="connsiteY989" fmla="*/ 2235866 h 3676850"/>
                <a:gd name="connsiteX990" fmla="*/ 3148129 w 3680296"/>
                <a:gd name="connsiteY990" fmla="*/ 1823101 h 3676850"/>
                <a:gd name="connsiteX991" fmla="*/ 3124962 w 3680296"/>
                <a:gd name="connsiteY991" fmla="*/ 1595076 h 3676850"/>
                <a:gd name="connsiteX992" fmla="*/ 3141882 w 3680296"/>
                <a:gd name="connsiteY992" fmla="*/ 1569745 h 3676850"/>
                <a:gd name="connsiteX993" fmla="*/ 3177689 w 3680296"/>
                <a:gd name="connsiteY993" fmla="*/ 1561973 h 3676850"/>
                <a:gd name="connsiteX994" fmla="*/ 3199429 w 3680296"/>
                <a:gd name="connsiteY994" fmla="*/ 1576238 h 3676850"/>
                <a:gd name="connsiteX995" fmla="*/ 3222005 w 3680296"/>
                <a:gd name="connsiteY995" fmla="*/ 1758028 h 3676850"/>
                <a:gd name="connsiteX996" fmla="*/ 3178721 w 3680296"/>
                <a:gd name="connsiteY996" fmla="*/ 2190713 h 3676850"/>
                <a:gd name="connsiteX997" fmla="*/ 3191363 w 3680296"/>
                <a:gd name="connsiteY997" fmla="*/ 2213781 h 3676850"/>
                <a:gd name="connsiteX998" fmla="*/ 3230957 w 3680296"/>
                <a:gd name="connsiteY998" fmla="*/ 2225881 h 3676850"/>
                <a:gd name="connsiteX999" fmla="*/ 3251271 w 3680296"/>
                <a:gd name="connsiteY999" fmla="*/ 2214568 h 3676850"/>
                <a:gd name="connsiteX1000" fmla="*/ 3279208 w 3680296"/>
                <a:gd name="connsiteY1000" fmla="*/ 2082063 h 3676850"/>
                <a:gd name="connsiteX1001" fmla="*/ 3302522 w 3680296"/>
                <a:gd name="connsiteY1001" fmla="*/ 2065782 h 3676850"/>
                <a:gd name="connsiteX1002" fmla="*/ 3415600 w 3680296"/>
                <a:gd name="connsiteY1002" fmla="*/ 2085211 h 3676850"/>
                <a:gd name="connsiteX1003" fmla="*/ 3435815 w 3680296"/>
                <a:gd name="connsiteY1003" fmla="*/ 2070848 h 3676850"/>
                <a:gd name="connsiteX1004" fmla="*/ 3449833 w 3680296"/>
                <a:gd name="connsiteY1004" fmla="*/ 1754486 h 3676850"/>
                <a:gd name="connsiteX1005" fmla="*/ 3471573 w 3680296"/>
                <a:gd name="connsiteY1005" fmla="*/ 1729647 h 3676850"/>
                <a:gd name="connsiteX1006" fmla="*/ 3501723 w 3680296"/>
                <a:gd name="connsiteY1006" fmla="*/ 1727139 h 3676850"/>
                <a:gd name="connsiteX1007" fmla="*/ 3525825 w 3680296"/>
                <a:gd name="connsiteY1007" fmla="*/ 1748141 h 3676850"/>
                <a:gd name="connsiteX1008" fmla="*/ 3527497 w 3680296"/>
                <a:gd name="connsiteY1008" fmla="*/ 1904257 h 3676850"/>
                <a:gd name="connsiteX1009" fmla="*/ 3442012 w 3680296"/>
                <a:gd name="connsiteY1009" fmla="*/ 2373093 h 3676850"/>
                <a:gd name="connsiteX1010" fmla="*/ 3267010 w 3680296"/>
                <a:gd name="connsiteY1010" fmla="*/ 2740657 h 3676850"/>
                <a:gd name="connsiteX1011" fmla="*/ 3273454 w 3680296"/>
                <a:gd name="connsiteY1011" fmla="*/ 2771595 h 3676850"/>
                <a:gd name="connsiteX1012" fmla="*/ 3303604 w 3680296"/>
                <a:gd name="connsiteY1012" fmla="*/ 2792400 h 3676850"/>
                <a:gd name="connsiteX1013" fmla="*/ 3327361 w 3680296"/>
                <a:gd name="connsiteY1013" fmla="*/ 2787483 h 3676850"/>
                <a:gd name="connsiteX1014" fmla="*/ 3427699 w 3680296"/>
                <a:gd name="connsiteY1014" fmla="*/ 2608103 h 3676850"/>
                <a:gd name="connsiteX1015" fmla="*/ 3602456 w 3680296"/>
                <a:gd name="connsiteY1015" fmla="*/ 1919258 h 3676850"/>
                <a:gd name="connsiteX1016" fmla="*/ 3446439 w 3680296"/>
                <a:gd name="connsiteY1016" fmla="*/ 1108335 h 3676850"/>
                <a:gd name="connsiteX1017" fmla="*/ 3419288 w 3680296"/>
                <a:gd name="connsiteY1017" fmla="*/ 1098448 h 3676850"/>
                <a:gd name="connsiteX1018" fmla="*/ 3319983 w 3680296"/>
                <a:gd name="connsiteY1018" fmla="*/ 1145667 h 3676850"/>
                <a:gd name="connsiteX1019" fmla="*/ 3290373 w 3680296"/>
                <a:gd name="connsiteY1019" fmla="*/ 1135092 h 3676850"/>
                <a:gd name="connsiteX1020" fmla="*/ 2957436 w 3680296"/>
                <a:gd name="connsiteY1020" fmla="*/ 677223 h 3676850"/>
                <a:gd name="connsiteX1021" fmla="*/ 2840079 w 3680296"/>
                <a:gd name="connsiteY1021" fmla="*/ 574229 h 3676850"/>
                <a:gd name="connsiteX1022" fmla="*/ 2814945 w 3680296"/>
                <a:gd name="connsiteY1022" fmla="*/ 577819 h 3676850"/>
                <a:gd name="connsiteX1023" fmla="*/ 2790500 w 3680296"/>
                <a:gd name="connsiteY1023" fmla="*/ 611265 h 3676850"/>
                <a:gd name="connsiteX1024" fmla="*/ 2793254 w 3680296"/>
                <a:gd name="connsiteY1024" fmla="*/ 634727 h 3676850"/>
                <a:gd name="connsiteX1025" fmla="*/ 2847309 w 3680296"/>
                <a:gd name="connsiteY1025" fmla="*/ 679338 h 3676850"/>
                <a:gd name="connsiteX1026" fmla="*/ 2849671 w 3680296"/>
                <a:gd name="connsiteY1026" fmla="*/ 703783 h 3676850"/>
                <a:gd name="connsiteX1027" fmla="*/ 2820110 w 3680296"/>
                <a:gd name="connsiteY1027" fmla="*/ 737229 h 3676850"/>
                <a:gd name="connsiteX1028" fmla="*/ 2799206 w 3680296"/>
                <a:gd name="connsiteY1028" fmla="*/ 738803 h 3676850"/>
                <a:gd name="connsiteX1029" fmla="*/ 2746774 w 3680296"/>
                <a:gd name="connsiteY1029" fmla="*/ 694733 h 3676850"/>
                <a:gd name="connsiteX1030" fmla="*/ 2727297 w 3680296"/>
                <a:gd name="connsiteY1030" fmla="*/ 697045 h 3676850"/>
                <a:gd name="connsiteX1031" fmla="*/ 2700687 w 3680296"/>
                <a:gd name="connsiteY1031" fmla="*/ 732852 h 3676850"/>
                <a:gd name="connsiteX1032" fmla="*/ 2704327 w 3680296"/>
                <a:gd name="connsiteY1032" fmla="*/ 758330 h 3676850"/>
                <a:gd name="connsiteX1033" fmla="*/ 2932106 w 3680296"/>
                <a:gd name="connsiteY1033" fmla="*/ 989306 h 3676850"/>
                <a:gd name="connsiteX1034" fmla="*/ 2936974 w 3680296"/>
                <a:gd name="connsiteY1034" fmla="*/ 995602 h 3676850"/>
                <a:gd name="connsiteX1035" fmla="*/ 2933089 w 3680296"/>
                <a:gd name="connsiteY1035" fmla="*/ 1025211 h 3676850"/>
                <a:gd name="connsiteX1036" fmla="*/ 2902446 w 3680296"/>
                <a:gd name="connsiteY1036" fmla="*/ 1048082 h 3676850"/>
                <a:gd name="connsiteX1037" fmla="*/ 2878099 w 3680296"/>
                <a:gd name="connsiteY1037" fmla="*/ 1044492 h 3676850"/>
                <a:gd name="connsiteX1038" fmla="*/ 2752578 w 3680296"/>
                <a:gd name="connsiteY1038" fmla="*/ 902493 h 3676850"/>
                <a:gd name="connsiteX1039" fmla="*/ 2476302 w 3680296"/>
                <a:gd name="connsiteY1039" fmla="*/ 696061 h 3676850"/>
                <a:gd name="connsiteX1040" fmla="*/ 2446840 w 3680296"/>
                <a:gd name="connsiteY1040" fmla="*/ 704865 h 3676850"/>
                <a:gd name="connsiteX1041" fmla="*/ 2430510 w 3680296"/>
                <a:gd name="connsiteY1041" fmla="*/ 737672 h 3676850"/>
                <a:gd name="connsiteX1042" fmla="*/ 2438085 w 3680296"/>
                <a:gd name="connsiteY1042" fmla="*/ 761674 h 3676850"/>
                <a:gd name="connsiteX1043" fmla="*/ 2582101 w 3680296"/>
                <a:gd name="connsiteY1043" fmla="*/ 855718 h 3676850"/>
                <a:gd name="connsiteX1044" fmla="*/ 2666798 w 3680296"/>
                <a:gd name="connsiteY1044" fmla="*/ 925856 h 3676850"/>
                <a:gd name="connsiteX1045" fmla="*/ 2667881 w 3680296"/>
                <a:gd name="connsiteY1045" fmla="*/ 947793 h 3676850"/>
                <a:gd name="connsiteX1046" fmla="*/ 2638516 w 3680296"/>
                <a:gd name="connsiteY1046" fmla="*/ 979222 h 3676850"/>
                <a:gd name="connsiteX1047" fmla="*/ 2612546 w 3680296"/>
                <a:gd name="connsiteY1047" fmla="*/ 980304 h 3676850"/>
                <a:gd name="connsiteX1048" fmla="*/ 2422739 w 3680296"/>
                <a:gd name="connsiteY1048" fmla="*/ 840912 h 3676850"/>
                <a:gd name="connsiteX1049" fmla="*/ 2023464 w 3680296"/>
                <a:gd name="connsiteY1049" fmla="*/ 697335 h 3676850"/>
                <a:gd name="connsiteX1050" fmla="*/ 1914171 w 3680296"/>
                <a:gd name="connsiteY1050" fmla="*/ 686929 h 3676850"/>
                <a:gd name="connsiteX1051" fmla="*/ 1914171 w 3680296"/>
                <a:gd name="connsiteY1051" fmla="*/ 609961 h 3676850"/>
                <a:gd name="connsiteX1052" fmla="*/ 1938028 w 3680296"/>
                <a:gd name="connsiteY1052" fmla="*/ 610528 h 3676850"/>
                <a:gd name="connsiteX1053" fmla="*/ 2071455 w 3680296"/>
                <a:gd name="connsiteY1053" fmla="*/ 628333 h 3676850"/>
                <a:gd name="connsiteX1054" fmla="*/ 2336959 w 3680296"/>
                <a:gd name="connsiteY1054" fmla="*/ 711653 h 3676850"/>
                <a:gd name="connsiteX1055" fmla="*/ 2363618 w 3680296"/>
                <a:gd name="connsiteY1055" fmla="*/ 701914 h 3676850"/>
                <a:gd name="connsiteX1056" fmla="*/ 2378865 w 3680296"/>
                <a:gd name="connsiteY1056" fmla="*/ 670337 h 3676850"/>
                <a:gd name="connsiteX1057" fmla="*/ 2373652 w 3680296"/>
                <a:gd name="connsiteY1057" fmla="*/ 643531 h 3676850"/>
                <a:gd name="connsiteX1058" fmla="*/ 2372323 w 3680296"/>
                <a:gd name="connsiteY1058" fmla="*/ 629464 h 3676850"/>
                <a:gd name="connsiteX1059" fmla="*/ 2388949 w 3680296"/>
                <a:gd name="connsiteY1059" fmla="*/ 591493 h 3676850"/>
                <a:gd name="connsiteX1060" fmla="*/ 2416935 w 3680296"/>
                <a:gd name="connsiteY1060" fmla="*/ 580573 h 3676850"/>
                <a:gd name="connsiteX1061" fmla="*/ 2606054 w 3680296"/>
                <a:gd name="connsiteY1061" fmla="*/ 686076 h 3676850"/>
                <a:gd name="connsiteX1062" fmla="*/ 2616579 w 3680296"/>
                <a:gd name="connsiteY1062" fmla="*/ 693258 h 3676850"/>
                <a:gd name="connsiteX1063" fmla="*/ 2638615 w 3680296"/>
                <a:gd name="connsiteY1063" fmla="*/ 689175 h 3676850"/>
                <a:gd name="connsiteX1064" fmla="*/ 2710328 w 3680296"/>
                <a:gd name="connsiteY1064" fmla="*/ 591542 h 3676850"/>
                <a:gd name="connsiteX1065" fmla="*/ 2755824 w 3680296"/>
                <a:gd name="connsiteY1065" fmla="*/ 530011 h 3676850"/>
                <a:gd name="connsiteX1066" fmla="*/ 2752135 w 3680296"/>
                <a:gd name="connsiteY1066" fmla="*/ 509500 h 3676850"/>
                <a:gd name="connsiteX1067" fmla="*/ 2663208 w 3680296"/>
                <a:gd name="connsiteY1067" fmla="*/ 453380 h 3676850"/>
                <a:gd name="connsiteX1068" fmla="*/ 2655583 w 3680296"/>
                <a:gd name="connsiteY1068" fmla="*/ 426032 h 3676850"/>
                <a:gd name="connsiteX1069" fmla="*/ 2676438 w 3680296"/>
                <a:gd name="connsiteY1069" fmla="*/ 390225 h 3676850"/>
                <a:gd name="connsiteX1070" fmla="*/ 2698031 w 3680296"/>
                <a:gd name="connsiteY1070" fmla="*/ 384618 h 3676850"/>
                <a:gd name="connsiteX1071" fmla="*/ 2819421 w 3680296"/>
                <a:gd name="connsiteY1071" fmla="*/ 463905 h 3676850"/>
                <a:gd name="connsiteX1072" fmla="*/ 3324409 w 3680296"/>
                <a:gd name="connsiteY1072" fmla="*/ 1034262 h 3676850"/>
                <a:gd name="connsiteX1073" fmla="*/ 3356577 w 3680296"/>
                <a:gd name="connsiteY1073" fmla="*/ 1044787 h 3676850"/>
                <a:gd name="connsiteX1074" fmla="*/ 3383776 w 3680296"/>
                <a:gd name="connsiteY1074" fmla="*/ 1031507 h 3676850"/>
                <a:gd name="connsiteX1075" fmla="*/ 3392975 w 3680296"/>
                <a:gd name="connsiteY1075" fmla="*/ 1001356 h 3676850"/>
                <a:gd name="connsiteX1076" fmla="*/ 3219693 w 3680296"/>
                <a:gd name="connsiteY1076" fmla="*/ 739934 h 3676850"/>
                <a:gd name="connsiteX1077" fmla="*/ 2206126 w 3680296"/>
                <a:gd name="connsiteY1077" fmla="*/ 112032 h 3676850"/>
                <a:gd name="connsiteX1078" fmla="*/ 2050551 w 3680296"/>
                <a:gd name="connsiteY1078" fmla="*/ 85963 h 3676850"/>
                <a:gd name="connsiteX1079" fmla="*/ 2029697 w 3680296"/>
                <a:gd name="connsiteY1079" fmla="*/ 103375 h 3676850"/>
                <a:gd name="connsiteX1080" fmla="*/ 2026697 w 3680296"/>
                <a:gd name="connsiteY1080" fmla="*/ 139870 h 3676850"/>
                <a:gd name="connsiteX1081" fmla="*/ 2032746 w 3680296"/>
                <a:gd name="connsiteY1081" fmla="*/ 163086 h 3676850"/>
                <a:gd name="connsiteX1082" fmla="*/ 2034370 w 3680296"/>
                <a:gd name="connsiteY1082" fmla="*/ 175186 h 3676850"/>
                <a:gd name="connsiteX1083" fmla="*/ 2030287 w 3680296"/>
                <a:gd name="connsiteY1083" fmla="*/ 216404 h 3676850"/>
                <a:gd name="connsiteX1084" fmla="*/ 2008793 w 3680296"/>
                <a:gd name="connsiteY1084" fmla="*/ 235045 h 3676850"/>
                <a:gd name="connsiteX1085" fmla="*/ 1914171 w 3680296"/>
                <a:gd name="connsiteY1085" fmla="*/ 228617 h 3676850"/>
                <a:gd name="connsiteX1086" fmla="*/ 1914171 w 3680296"/>
                <a:gd name="connsiteY1086" fmla="*/ 151998 h 3676850"/>
                <a:gd name="connsiteX1087" fmla="*/ 1928965 w 3680296"/>
                <a:gd name="connsiteY1087" fmla="*/ 152167 h 3676850"/>
                <a:gd name="connsiteX1088" fmla="*/ 1950655 w 3680296"/>
                <a:gd name="connsiteY1088" fmla="*/ 132788 h 3676850"/>
                <a:gd name="connsiteX1089" fmla="*/ 1954000 w 3680296"/>
                <a:gd name="connsiteY1089" fmla="*/ 93095 h 3676850"/>
                <a:gd name="connsiteX1090" fmla="*/ 1938950 w 3680296"/>
                <a:gd name="connsiteY1090" fmla="*/ 76471 h 3676850"/>
                <a:gd name="connsiteX1091" fmla="*/ 1926211 w 3680296"/>
                <a:gd name="connsiteY1091" fmla="*/ 75782 h 3676850"/>
                <a:gd name="connsiteX1092" fmla="*/ 1914171 w 3680296"/>
                <a:gd name="connsiteY1092" fmla="*/ 76016 h 3676850"/>
                <a:gd name="connsiteX1093" fmla="*/ 1914171 w 3680296"/>
                <a:gd name="connsiteY1093" fmla="*/ 59 h 367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</a:cxnLst>
              <a:rect l="l" t="t" r="r" b="b"/>
              <a:pathLst>
                <a:path w="3680296" h="3676850">
                  <a:moveTo>
                    <a:pt x="2060979" y="3435650"/>
                  </a:moveTo>
                  <a:cubicBezTo>
                    <a:pt x="2071209" y="3433830"/>
                    <a:pt x="2075538" y="3438699"/>
                    <a:pt x="2076817" y="3448291"/>
                  </a:cubicBezTo>
                  <a:cubicBezTo>
                    <a:pt x="2078686" y="3462505"/>
                    <a:pt x="2080555" y="3476769"/>
                    <a:pt x="2083260" y="3490837"/>
                  </a:cubicBezTo>
                  <a:cubicBezTo>
                    <a:pt x="2085867" y="3504362"/>
                    <a:pt x="2080801" y="3510216"/>
                    <a:pt x="2067275" y="3511937"/>
                  </a:cubicBezTo>
                  <a:cubicBezTo>
                    <a:pt x="2021385" y="3517790"/>
                    <a:pt x="1975445" y="3522512"/>
                    <a:pt x="1929260" y="3524725"/>
                  </a:cubicBezTo>
                  <a:lnTo>
                    <a:pt x="1914171" y="3525080"/>
                  </a:lnTo>
                  <a:lnTo>
                    <a:pt x="1914171" y="3448074"/>
                  </a:lnTo>
                  <a:lnTo>
                    <a:pt x="2045142" y="3437568"/>
                  </a:lnTo>
                  <a:cubicBezTo>
                    <a:pt x="2050453" y="3436929"/>
                    <a:pt x="2055765" y="3436584"/>
                    <a:pt x="2060979" y="3435650"/>
                  </a:cubicBezTo>
                  <a:close/>
                  <a:moveTo>
                    <a:pt x="1495886" y="3257008"/>
                  </a:moveTo>
                  <a:cubicBezTo>
                    <a:pt x="1559826" y="3273337"/>
                    <a:pt x="1624800" y="3284060"/>
                    <a:pt x="1690414" y="3290995"/>
                  </a:cubicBezTo>
                  <a:lnTo>
                    <a:pt x="1766125" y="3294230"/>
                  </a:lnTo>
                  <a:lnTo>
                    <a:pt x="1766125" y="3372827"/>
                  </a:lnTo>
                  <a:lnTo>
                    <a:pt x="1635548" y="3361165"/>
                  </a:lnTo>
                  <a:cubicBezTo>
                    <a:pt x="1590604" y="3355047"/>
                    <a:pt x="1545932" y="3346919"/>
                    <a:pt x="1501492" y="3336984"/>
                  </a:cubicBezTo>
                  <a:cubicBezTo>
                    <a:pt x="1491114" y="3334672"/>
                    <a:pt x="1480932" y="3331524"/>
                    <a:pt x="1470506" y="3329557"/>
                  </a:cubicBezTo>
                  <a:cubicBezTo>
                    <a:pt x="1459291" y="3327442"/>
                    <a:pt x="1456980" y="3321441"/>
                    <a:pt x="1460078" y="3311260"/>
                  </a:cubicBezTo>
                  <a:cubicBezTo>
                    <a:pt x="1463914" y="3298570"/>
                    <a:pt x="1467948" y="3285782"/>
                    <a:pt x="1470456" y="3272796"/>
                  </a:cubicBezTo>
                  <a:cubicBezTo>
                    <a:pt x="1473408" y="3257549"/>
                    <a:pt x="1480047" y="3252974"/>
                    <a:pt x="1495886" y="3257008"/>
                  </a:cubicBezTo>
                  <a:close/>
                  <a:moveTo>
                    <a:pt x="743739" y="3221840"/>
                  </a:moveTo>
                  <a:cubicBezTo>
                    <a:pt x="768578" y="3222135"/>
                    <a:pt x="788301" y="3241760"/>
                    <a:pt x="788400" y="3266206"/>
                  </a:cubicBezTo>
                  <a:cubicBezTo>
                    <a:pt x="788498" y="3291289"/>
                    <a:pt x="767938" y="3311604"/>
                    <a:pt x="742608" y="3311407"/>
                  </a:cubicBezTo>
                  <a:cubicBezTo>
                    <a:pt x="718212" y="3311259"/>
                    <a:pt x="698144" y="3291191"/>
                    <a:pt x="697997" y="3266746"/>
                  </a:cubicBezTo>
                  <a:cubicBezTo>
                    <a:pt x="697849" y="3241760"/>
                    <a:pt x="718409" y="3221545"/>
                    <a:pt x="743739" y="3221840"/>
                  </a:cubicBezTo>
                  <a:close/>
                  <a:moveTo>
                    <a:pt x="2095727" y="3121629"/>
                  </a:moveTo>
                  <a:cubicBezTo>
                    <a:pt x="2107177" y="3120792"/>
                    <a:pt x="2108210" y="3125745"/>
                    <a:pt x="2112230" y="3145554"/>
                  </a:cubicBezTo>
                  <a:cubicBezTo>
                    <a:pt x="2119313" y="3180426"/>
                    <a:pt x="2126691" y="3215249"/>
                    <a:pt x="2133183" y="3250270"/>
                  </a:cubicBezTo>
                  <a:cubicBezTo>
                    <a:pt x="2135643" y="3263648"/>
                    <a:pt x="2141102" y="3267780"/>
                    <a:pt x="2154923" y="3264583"/>
                  </a:cubicBezTo>
                  <a:cubicBezTo>
                    <a:pt x="2197912" y="3254647"/>
                    <a:pt x="2240605" y="3243629"/>
                    <a:pt x="2282413" y="3229563"/>
                  </a:cubicBezTo>
                  <a:cubicBezTo>
                    <a:pt x="2296086" y="3224988"/>
                    <a:pt x="2303169" y="3227398"/>
                    <a:pt x="2306907" y="3241662"/>
                  </a:cubicBezTo>
                  <a:cubicBezTo>
                    <a:pt x="2310251" y="3254499"/>
                    <a:pt x="2314481" y="3267190"/>
                    <a:pt x="2319498" y="3279437"/>
                  </a:cubicBezTo>
                  <a:cubicBezTo>
                    <a:pt x="2324909" y="3292716"/>
                    <a:pt x="2320236" y="3298373"/>
                    <a:pt x="2307350" y="3302406"/>
                  </a:cubicBezTo>
                  <a:cubicBezTo>
                    <a:pt x="2233178" y="3325622"/>
                    <a:pt x="2157875" y="3343673"/>
                    <a:pt x="2081145" y="3356068"/>
                  </a:cubicBezTo>
                  <a:lnTo>
                    <a:pt x="1914171" y="3372279"/>
                  </a:lnTo>
                  <a:lnTo>
                    <a:pt x="1914171" y="3294859"/>
                  </a:lnTo>
                  <a:lnTo>
                    <a:pt x="2041748" y="3285142"/>
                  </a:lnTo>
                  <a:cubicBezTo>
                    <a:pt x="2056651" y="3283175"/>
                    <a:pt x="2062406" y="3277666"/>
                    <a:pt x="2058471" y="3262468"/>
                  </a:cubicBezTo>
                  <a:cubicBezTo>
                    <a:pt x="2055372" y="3250663"/>
                    <a:pt x="2053109" y="3238514"/>
                    <a:pt x="2052027" y="3226415"/>
                  </a:cubicBezTo>
                  <a:cubicBezTo>
                    <a:pt x="2050650" y="3210921"/>
                    <a:pt x="2043273" y="3207478"/>
                    <a:pt x="2028713" y="3209643"/>
                  </a:cubicBezTo>
                  <a:cubicBezTo>
                    <a:pt x="1992095" y="3215053"/>
                    <a:pt x="1955365" y="3218668"/>
                    <a:pt x="1918544" y="3220697"/>
                  </a:cubicBezTo>
                  <a:lnTo>
                    <a:pt x="1914171" y="3220758"/>
                  </a:lnTo>
                  <a:lnTo>
                    <a:pt x="1914171" y="3143677"/>
                  </a:lnTo>
                  <a:lnTo>
                    <a:pt x="1925154" y="3143597"/>
                  </a:lnTo>
                  <a:cubicBezTo>
                    <a:pt x="1976712" y="3140152"/>
                    <a:pt x="2028431" y="3133638"/>
                    <a:pt x="2080309" y="3124059"/>
                  </a:cubicBezTo>
                  <a:cubicBezTo>
                    <a:pt x="2086937" y="3122830"/>
                    <a:pt x="2091911" y="3121908"/>
                    <a:pt x="2095727" y="3121629"/>
                  </a:cubicBezTo>
                  <a:close/>
                  <a:moveTo>
                    <a:pt x="3042896" y="2912875"/>
                  </a:moveTo>
                  <a:cubicBezTo>
                    <a:pt x="3046081" y="2912573"/>
                    <a:pt x="3049413" y="2914135"/>
                    <a:pt x="3053200" y="2917775"/>
                  </a:cubicBezTo>
                  <a:cubicBezTo>
                    <a:pt x="3065152" y="2929038"/>
                    <a:pt x="3077891" y="2939515"/>
                    <a:pt x="3090089" y="2950532"/>
                  </a:cubicBezTo>
                  <a:cubicBezTo>
                    <a:pt x="3092745" y="2952893"/>
                    <a:pt x="3094712" y="2956091"/>
                    <a:pt x="3096533" y="2958353"/>
                  </a:cubicBezTo>
                  <a:cubicBezTo>
                    <a:pt x="3095893" y="2963960"/>
                    <a:pt x="3092745" y="2966911"/>
                    <a:pt x="3089941" y="2970059"/>
                  </a:cubicBezTo>
                  <a:cubicBezTo>
                    <a:pt x="3030574" y="3036066"/>
                    <a:pt x="2966043" y="3096663"/>
                    <a:pt x="2897282" y="3152784"/>
                  </a:cubicBezTo>
                  <a:cubicBezTo>
                    <a:pt x="2888526" y="3159965"/>
                    <a:pt x="2883018" y="3158834"/>
                    <a:pt x="2876673" y="3150078"/>
                  </a:cubicBezTo>
                  <a:cubicBezTo>
                    <a:pt x="2867966" y="3138028"/>
                    <a:pt x="2858868" y="3126174"/>
                    <a:pt x="2848981" y="3115157"/>
                  </a:cubicBezTo>
                  <a:cubicBezTo>
                    <a:pt x="2839882" y="3105025"/>
                    <a:pt x="2842292" y="3098680"/>
                    <a:pt x="2852227" y="3090761"/>
                  </a:cubicBezTo>
                  <a:cubicBezTo>
                    <a:pt x="2909184" y="3045362"/>
                    <a:pt x="2962059" y="2995586"/>
                    <a:pt x="3012031" y="2942663"/>
                  </a:cubicBezTo>
                  <a:cubicBezTo>
                    <a:pt x="3019311" y="2934990"/>
                    <a:pt x="3026689" y="2927267"/>
                    <a:pt x="3033476" y="2919152"/>
                  </a:cubicBezTo>
                  <a:cubicBezTo>
                    <a:pt x="3036673" y="2915340"/>
                    <a:pt x="3039711" y="2913176"/>
                    <a:pt x="3042896" y="2912875"/>
                  </a:cubicBezTo>
                  <a:close/>
                  <a:moveTo>
                    <a:pt x="2326441" y="2890078"/>
                  </a:moveTo>
                  <a:cubicBezTo>
                    <a:pt x="2330369" y="2891511"/>
                    <a:pt x="2332828" y="2896773"/>
                    <a:pt x="2337746" y="2907348"/>
                  </a:cubicBezTo>
                  <a:cubicBezTo>
                    <a:pt x="2342714" y="2917972"/>
                    <a:pt x="2346846" y="2928989"/>
                    <a:pt x="2352600" y="2939121"/>
                  </a:cubicBezTo>
                  <a:cubicBezTo>
                    <a:pt x="2359831" y="2951762"/>
                    <a:pt x="2355601" y="2957713"/>
                    <a:pt x="2343255" y="2963173"/>
                  </a:cubicBezTo>
                  <a:cubicBezTo>
                    <a:pt x="2227276" y="3014719"/>
                    <a:pt x="2106525" y="3048855"/>
                    <a:pt x="1980364" y="3062528"/>
                  </a:cubicBezTo>
                  <a:lnTo>
                    <a:pt x="1914171" y="3065178"/>
                  </a:lnTo>
                  <a:lnTo>
                    <a:pt x="1914171" y="2991275"/>
                  </a:lnTo>
                  <a:lnTo>
                    <a:pt x="1925246" y="2991101"/>
                  </a:lnTo>
                  <a:cubicBezTo>
                    <a:pt x="2056503" y="2981603"/>
                    <a:pt x="2183513" y="2949832"/>
                    <a:pt x="2306317" y="2895789"/>
                  </a:cubicBezTo>
                  <a:cubicBezTo>
                    <a:pt x="2317114" y="2891043"/>
                    <a:pt x="2322512" y="2888646"/>
                    <a:pt x="2326441" y="2890078"/>
                  </a:cubicBezTo>
                  <a:close/>
                  <a:moveTo>
                    <a:pt x="2055956" y="2173603"/>
                  </a:moveTo>
                  <a:cubicBezTo>
                    <a:pt x="2059946" y="2174630"/>
                    <a:pt x="2063242" y="2178048"/>
                    <a:pt x="2066537" y="2183926"/>
                  </a:cubicBezTo>
                  <a:cubicBezTo>
                    <a:pt x="2073029" y="2195484"/>
                    <a:pt x="2080309" y="2206748"/>
                    <a:pt x="2088327" y="2217274"/>
                  </a:cubicBezTo>
                  <a:cubicBezTo>
                    <a:pt x="2096688" y="2228291"/>
                    <a:pt x="2095507" y="2234980"/>
                    <a:pt x="2083162" y="2242309"/>
                  </a:cubicBezTo>
                  <a:cubicBezTo>
                    <a:pt x="2053700" y="2259819"/>
                    <a:pt x="2023156" y="2274009"/>
                    <a:pt x="1991474" y="2284812"/>
                  </a:cubicBezTo>
                  <a:lnTo>
                    <a:pt x="1914171" y="2302214"/>
                  </a:lnTo>
                  <a:lnTo>
                    <a:pt x="1914171" y="2223760"/>
                  </a:lnTo>
                  <a:lnTo>
                    <a:pt x="1955729" y="2216314"/>
                  </a:lnTo>
                  <a:cubicBezTo>
                    <a:pt x="1985406" y="2207117"/>
                    <a:pt x="2013934" y="2194230"/>
                    <a:pt x="2041207" y="2177630"/>
                  </a:cubicBezTo>
                  <a:cubicBezTo>
                    <a:pt x="2047281" y="2173941"/>
                    <a:pt x="2051966" y="2172576"/>
                    <a:pt x="2055956" y="2173603"/>
                  </a:cubicBezTo>
                  <a:close/>
                  <a:moveTo>
                    <a:pt x="328121" y="1717548"/>
                  </a:moveTo>
                  <a:cubicBezTo>
                    <a:pt x="341843" y="1719122"/>
                    <a:pt x="355615" y="1720253"/>
                    <a:pt x="369388" y="1721039"/>
                  </a:cubicBezTo>
                  <a:cubicBezTo>
                    <a:pt x="380749" y="1721679"/>
                    <a:pt x="385176" y="1726942"/>
                    <a:pt x="384340" y="1738452"/>
                  </a:cubicBezTo>
                  <a:cubicBezTo>
                    <a:pt x="379126" y="1810115"/>
                    <a:pt x="379421" y="1881828"/>
                    <a:pt x="384930" y="1953442"/>
                  </a:cubicBezTo>
                  <a:cubicBezTo>
                    <a:pt x="395997" y="2097507"/>
                    <a:pt x="428460" y="2236702"/>
                    <a:pt x="480793" y="2371372"/>
                  </a:cubicBezTo>
                  <a:cubicBezTo>
                    <a:pt x="485761" y="2384111"/>
                    <a:pt x="491516" y="2388193"/>
                    <a:pt x="504304" y="2381308"/>
                  </a:cubicBezTo>
                  <a:cubicBezTo>
                    <a:pt x="515469" y="2375307"/>
                    <a:pt x="527224" y="2369994"/>
                    <a:pt x="539225" y="2365815"/>
                  </a:cubicBezTo>
                  <a:cubicBezTo>
                    <a:pt x="553391" y="2360847"/>
                    <a:pt x="556391" y="2353763"/>
                    <a:pt x="550440" y="2339549"/>
                  </a:cubicBezTo>
                  <a:cubicBezTo>
                    <a:pt x="533471" y="2298823"/>
                    <a:pt x="520289" y="2256720"/>
                    <a:pt x="508337" y="2214224"/>
                  </a:cubicBezTo>
                  <a:cubicBezTo>
                    <a:pt x="501746" y="2190811"/>
                    <a:pt x="501746" y="2190762"/>
                    <a:pt x="525945" y="2184516"/>
                  </a:cubicBezTo>
                  <a:cubicBezTo>
                    <a:pt x="536717" y="2181713"/>
                    <a:pt x="547784" y="2179647"/>
                    <a:pt x="558309" y="2176056"/>
                  </a:cubicBezTo>
                  <a:cubicBezTo>
                    <a:pt x="571787" y="2171482"/>
                    <a:pt x="577443" y="2176499"/>
                    <a:pt x="580984" y="2189434"/>
                  </a:cubicBezTo>
                  <a:cubicBezTo>
                    <a:pt x="598396" y="2253080"/>
                    <a:pt x="620873" y="2314956"/>
                    <a:pt x="648221" y="2375061"/>
                  </a:cubicBezTo>
                  <a:cubicBezTo>
                    <a:pt x="739804" y="2576378"/>
                    <a:pt x="873589" y="2744150"/>
                    <a:pt x="1048985" y="2878771"/>
                  </a:cubicBezTo>
                  <a:cubicBezTo>
                    <a:pt x="1066987" y="2892591"/>
                    <a:pt x="1067085" y="2892493"/>
                    <a:pt x="1054248" y="2910594"/>
                  </a:cubicBezTo>
                  <a:cubicBezTo>
                    <a:pt x="1046526" y="2921464"/>
                    <a:pt x="1038459" y="2932038"/>
                    <a:pt x="1031229" y="2943155"/>
                  </a:cubicBezTo>
                  <a:cubicBezTo>
                    <a:pt x="1025671" y="2951663"/>
                    <a:pt x="1020162" y="2953287"/>
                    <a:pt x="1011948" y="2946500"/>
                  </a:cubicBezTo>
                  <a:cubicBezTo>
                    <a:pt x="1002554" y="2938728"/>
                    <a:pt x="992274" y="2931989"/>
                    <a:pt x="982928" y="2924120"/>
                  </a:cubicBezTo>
                  <a:cubicBezTo>
                    <a:pt x="974813" y="2917332"/>
                    <a:pt x="968665" y="2917086"/>
                    <a:pt x="961779" y="2926038"/>
                  </a:cubicBezTo>
                  <a:cubicBezTo>
                    <a:pt x="952385" y="2938236"/>
                    <a:pt x="942400" y="2950041"/>
                    <a:pt x="931874" y="2961255"/>
                  </a:cubicBezTo>
                  <a:cubicBezTo>
                    <a:pt x="923414" y="2970305"/>
                    <a:pt x="925677" y="2976109"/>
                    <a:pt x="934629" y="2983094"/>
                  </a:cubicBezTo>
                  <a:cubicBezTo>
                    <a:pt x="980273" y="3018802"/>
                    <a:pt x="1027540" y="3052199"/>
                    <a:pt x="1076922" y="3082596"/>
                  </a:cubicBezTo>
                  <a:cubicBezTo>
                    <a:pt x="1158176" y="3132617"/>
                    <a:pt x="1243563" y="3174130"/>
                    <a:pt x="1332934" y="3207528"/>
                  </a:cubicBezTo>
                  <a:cubicBezTo>
                    <a:pt x="1352411" y="3214806"/>
                    <a:pt x="1352559" y="3215151"/>
                    <a:pt x="1345279" y="3235169"/>
                  </a:cubicBezTo>
                  <a:cubicBezTo>
                    <a:pt x="1332786" y="3269649"/>
                    <a:pt x="1320096" y="3304079"/>
                    <a:pt x="1307554" y="3338508"/>
                  </a:cubicBezTo>
                  <a:cubicBezTo>
                    <a:pt x="1300470" y="3357936"/>
                    <a:pt x="1300470" y="3357986"/>
                    <a:pt x="1319407" y="3364479"/>
                  </a:cubicBezTo>
                  <a:cubicBezTo>
                    <a:pt x="1426386" y="3401072"/>
                    <a:pt x="1536070" y="3425715"/>
                    <a:pt x="1648311" y="3439142"/>
                  </a:cubicBezTo>
                  <a:cubicBezTo>
                    <a:pt x="1669756" y="3441700"/>
                    <a:pt x="1670888" y="3443225"/>
                    <a:pt x="1668084" y="3465506"/>
                  </a:cubicBezTo>
                  <a:cubicBezTo>
                    <a:pt x="1663559" y="3501362"/>
                    <a:pt x="1659132" y="3537218"/>
                    <a:pt x="1654755" y="3573074"/>
                  </a:cubicBezTo>
                  <a:cubicBezTo>
                    <a:pt x="1652591" y="3590782"/>
                    <a:pt x="1654755" y="3593240"/>
                    <a:pt x="1672659" y="3595110"/>
                  </a:cubicBezTo>
                  <a:lnTo>
                    <a:pt x="1766125" y="3598927"/>
                  </a:lnTo>
                  <a:lnTo>
                    <a:pt x="1766125" y="3676515"/>
                  </a:lnTo>
                  <a:lnTo>
                    <a:pt x="1682200" y="3672479"/>
                  </a:lnTo>
                  <a:cubicBezTo>
                    <a:pt x="1363330" y="3644935"/>
                    <a:pt x="1071955" y="3540071"/>
                    <a:pt x="806943" y="3361134"/>
                  </a:cubicBezTo>
                  <a:cubicBezTo>
                    <a:pt x="785350" y="3346526"/>
                    <a:pt x="785448" y="3346378"/>
                    <a:pt x="800548" y="3325130"/>
                  </a:cubicBezTo>
                  <a:cubicBezTo>
                    <a:pt x="807041" y="3316030"/>
                    <a:pt x="814026" y="3307227"/>
                    <a:pt x="819780" y="3297733"/>
                  </a:cubicBezTo>
                  <a:cubicBezTo>
                    <a:pt x="826764" y="3286225"/>
                    <a:pt x="833847" y="3286520"/>
                    <a:pt x="844274" y="3293798"/>
                  </a:cubicBezTo>
                  <a:cubicBezTo>
                    <a:pt x="904969" y="3336000"/>
                    <a:pt x="968419" y="3373823"/>
                    <a:pt x="1034131" y="3407713"/>
                  </a:cubicBezTo>
                  <a:cubicBezTo>
                    <a:pt x="1198361" y="3492410"/>
                    <a:pt x="1371594" y="3549958"/>
                    <a:pt x="1553974" y="3579862"/>
                  </a:cubicBezTo>
                  <a:cubicBezTo>
                    <a:pt x="1576206" y="3583502"/>
                    <a:pt x="1576698" y="3582961"/>
                    <a:pt x="1579697" y="3560188"/>
                  </a:cubicBezTo>
                  <a:cubicBezTo>
                    <a:pt x="1581123" y="3549122"/>
                    <a:pt x="1581763" y="3537907"/>
                    <a:pt x="1583927" y="3526988"/>
                  </a:cubicBezTo>
                  <a:cubicBezTo>
                    <a:pt x="1586780" y="3512871"/>
                    <a:pt x="1582009" y="3507412"/>
                    <a:pt x="1567499" y="3505051"/>
                  </a:cubicBezTo>
                  <a:cubicBezTo>
                    <a:pt x="1450192" y="3485869"/>
                    <a:pt x="1336180" y="3454389"/>
                    <a:pt x="1225414" y="3411156"/>
                  </a:cubicBezTo>
                  <a:cubicBezTo>
                    <a:pt x="1192705" y="3398367"/>
                    <a:pt x="1196886" y="3400728"/>
                    <a:pt x="1208592" y="3372495"/>
                  </a:cubicBezTo>
                  <a:cubicBezTo>
                    <a:pt x="1221626" y="3341115"/>
                    <a:pt x="1234317" y="3309539"/>
                    <a:pt x="1248531" y="3278649"/>
                  </a:cubicBezTo>
                  <a:cubicBezTo>
                    <a:pt x="1255221" y="3264042"/>
                    <a:pt x="1252417" y="3257598"/>
                    <a:pt x="1237562" y="3251302"/>
                  </a:cubicBezTo>
                  <a:cubicBezTo>
                    <a:pt x="1112582" y="3198428"/>
                    <a:pt x="997095" y="3129224"/>
                    <a:pt x="890706" y="3044969"/>
                  </a:cubicBezTo>
                  <a:cubicBezTo>
                    <a:pt x="868228" y="3027164"/>
                    <a:pt x="846783" y="3008080"/>
                    <a:pt x="824453" y="2990029"/>
                  </a:cubicBezTo>
                  <a:cubicBezTo>
                    <a:pt x="815058" y="2982454"/>
                    <a:pt x="813829" y="2976453"/>
                    <a:pt x="822682" y="2966911"/>
                  </a:cubicBezTo>
                  <a:cubicBezTo>
                    <a:pt x="849390" y="2938039"/>
                    <a:pt x="874868" y="2908086"/>
                    <a:pt x="901576" y="2879213"/>
                  </a:cubicBezTo>
                  <a:cubicBezTo>
                    <a:pt x="911020" y="2868983"/>
                    <a:pt x="910233" y="2862490"/>
                    <a:pt x="900149" y="2853145"/>
                  </a:cubicBezTo>
                  <a:cubicBezTo>
                    <a:pt x="773054" y="2735739"/>
                    <a:pt x="671781" y="2599003"/>
                    <a:pt x="595887" y="2443528"/>
                  </a:cubicBezTo>
                  <a:cubicBezTo>
                    <a:pt x="589788" y="2431034"/>
                    <a:pt x="583886" y="2428771"/>
                    <a:pt x="571442" y="2434870"/>
                  </a:cubicBezTo>
                  <a:cubicBezTo>
                    <a:pt x="536127" y="2452184"/>
                    <a:pt x="500172" y="2468120"/>
                    <a:pt x="464808" y="2485286"/>
                  </a:cubicBezTo>
                  <a:cubicBezTo>
                    <a:pt x="453397" y="2490843"/>
                    <a:pt x="448232" y="2488188"/>
                    <a:pt x="443067" y="2476924"/>
                  </a:cubicBezTo>
                  <a:cubicBezTo>
                    <a:pt x="376618" y="2331778"/>
                    <a:pt x="333925" y="2179991"/>
                    <a:pt x="314939" y="2021515"/>
                  </a:cubicBezTo>
                  <a:cubicBezTo>
                    <a:pt x="312578" y="2001546"/>
                    <a:pt x="311300" y="2000365"/>
                    <a:pt x="290937" y="2001497"/>
                  </a:cubicBezTo>
                  <a:cubicBezTo>
                    <a:pt x="279820" y="2002136"/>
                    <a:pt x="268705" y="2003415"/>
                    <a:pt x="257588" y="2004349"/>
                  </a:cubicBezTo>
                  <a:cubicBezTo>
                    <a:pt x="239095" y="2005874"/>
                    <a:pt x="236930" y="2008333"/>
                    <a:pt x="239193" y="2027319"/>
                  </a:cubicBezTo>
                  <a:cubicBezTo>
                    <a:pt x="246079" y="2085407"/>
                    <a:pt x="255720" y="2143053"/>
                    <a:pt x="269295" y="2199960"/>
                  </a:cubicBezTo>
                  <a:cubicBezTo>
                    <a:pt x="276180" y="2228881"/>
                    <a:pt x="283854" y="2257655"/>
                    <a:pt x="291871" y="2286281"/>
                  </a:cubicBezTo>
                  <a:cubicBezTo>
                    <a:pt x="294970" y="2297249"/>
                    <a:pt x="292757" y="2303299"/>
                    <a:pt x="281198" y="2306103"/>
                  </a:cubicBezTo>
                  <a:cubicBezTo>
                    <a:pt x="267770" y="2309398"/>
                    <a:pt x="254343" y="2312939"/>
                    <a:pt x="241456" y="2317760"/>
                  </a:cubicBezTo>
                  <a:cubicBezTo>
                    <a:pt x="228028" y="2322777"/>
                    <a:pt x="221634" y="2319727"/>
                    <a:pt x="217551" y="2305267"/>
                  </a:cubicBezTo>
                  <a:cubicBezTo>
                    <a:pt x="193893" y="2221209"/>
                    <a:pt x="176137" y="2136019"/>
                    <a:pt x="165267" y="2049403"/>
                  </a:cubicBezTo>
                  <a:cubicBezTo>
                    <a:pt x="160791" y="2013596"/>
                    <a:pt x="157643" y="1977592"/>
                    <a:pt x="155234" y="1941539"/>
                  </a:cubicBezTo>
                  <a:cubicBezTo>
                    <a:pt x="154152" y="1925948"/>
                    <a:pt x="159365" y="1918717"/>
                    <a:pt x="175399" y="1918865"/>
                  </a:cubicBezTo>
                  <a:cubicBezTo>
                    <a:pt x="188631" y="1919012"/>
                    <a:pt x="201910" y="1917684"/>
                    <a:pt x="215190" y="1917291"/>
                  </a:cubicBezTo>
                  <a:cubicBezTo>
                    <a:pt x="218830" y="1917143"/>
                    <a:pt x="223896" y="1916602"/>
                    <a:pt x="225962" y="1918619"/>
                  </a:cubicBezTo>
                  <a:cubicBezTo>
                    <a:pt x="248637" y="1940900"/>
                    <a:pt x="273919" y="1922701"/>
                    <a:pt x="297773" y="1923242"/>
                  </a:cubicBezTo>
                  <a:cubicBezTo>
                    <a:pt x="306873" y="1923439"/>
                    <a:pt x="305495" y="1913307"/>
                    <a:pt x="305495" y="1906618"/>
                  </a:cubicBezTo>
                  <a:cubicBezTo>
                    <a:pt x="305545" y="1865745"/>
                    <a:pt x="305102" y="1824822"/>
                    <a:pt x="305397" y="1783899"/>
                  </a:cubicBezTo>
                  <a:cubicBezTo>
                    <a:pt x="305495" y="1767422"/>
                    <a:pt x="307611" y="1750994"/>
                    <a:pt x="307856" y="1734566"/>
                  </a:cubicBezTo>
                  <a:cubicBezTo>
                    <a:pt x="308053" y="1720351"/>
                    <a:pt x="314989" y="1716072"/>
                    <a:pt x="328121" y="1717548"/>
                  </a:cubicBezTo>
                  <a:close/>
                  <a:moveTo>
                    <a:pt x="1914171" y="1692197"/>
                  </a:moveTo>
                  <a:lnTo>
                    <a:pt x="1957585" y="1721703"/>
                  </a:lnTo>
                  <a:cubicBezTo>
                    <a:pt x="1987681" y="1752383"/>
                    <a:pt x="2005769" y="1794965"/>
                    <a:pt x="2005006" y="1842478"/>
                  </a:cubicBezTo>
                  <a:cubicBezTo>
                    <a:pt x="2004219" y="1888959"/>
                    <a:pt x="1984373" y="1930472"/>
                    <a:pt x="1953029" y="1959897"/>
                  </a:cubicBezTo>
                  <a:lnTo>
                    <a:pt x="1914171" y="1984182"/>
                  </a:lnTo>
                  <a:lnTo>
                    <a:pt x="1914171" y="1885245"/>
                  </a:lnTo>
                  <a:lnTo>
                    <a:pt x="1923123" y="1870225"/>
                  </a:lnTo>
                  <a:cubicBezTo>
                    <a:pt x="1927084" y="1859057"/>
                    <a:pt x="1928990" y="1846758"/>
                    <a:pt x="1928473" y="1833773"/>
                  </a:cubicBezTo>
                  <a:cubicBezTo>
                    <a:pt x="1927994" y="1821932"/>
                    <a:pt x="1925224" y="1810733"/>
                    <a:pt x="1920590" y="1800587"/>
                  </a:cubicBezTo>
                  <a:lnTo>
                    <a:pt x="1914171" y="1791539"/>
                  </a:lnTo>
                  <a:close/>
                  <a:moveTo>
                    <a:pt x="1766125" y="1689390"/>
                  </a:moveTo>
                  <a:lnTo>
                    <a:pt x="1766125" y="1787440"/>
                  </a:lnTo>
                  <a:lnTo>
                    <a:pt x="1757335" y="1799314"/>
                  </a:lnTo>
                  <a:cubicBezTo>
                    <a:pt x="1752493" y="1809447"/>
                    <a:pt x="1749548" y="1820677"/>
                    <a:pt x="1748946" y="1832592"/>
                  </a:cubicBezTo>
                  <a:cubicBezTo>
                    <a:pt x="1747421" y="1862988"/>
                    <a:pt x="1747421" y="1862988"/>
                    <a:pt x="1717614" y="1871154"/>
                  </a:cubicBezTo>
                  <a:cubicBezTo>
                    <a:pt x="1710974" y="1872974"/>
                    <a:pt x="1704334" y="1874892"/>
                    <a:pt x="1697644" y="1876613"/>
                  </a:cubicBezTo>
                  <a:cubicBezTo>
                    <a:pt x="1678708" y="1881531"/>
                    <a:pt x="1675904" y="1879564"/>
                    <a:pt x="1673396" y="1859546"/>
                  </a:cubicBezTo>
                  <a:cubicBezTo>
                    <a:pt x="1667150" y="1809844"/>
                    <a:pt x="1683282" y="1763105"/>
                    <a:pt x="1713501" y="1728761"/>
                  </a:cubicBezTo>
                  <a:close/>
                  <a:moveTo>
                    <a:pt x="1914171" y="1513044"/>
                  </a:moveTo>
                  <a:lnTo>
                    <a:pt x="1916767" y="1523566"/>
                  </a:lnTo>
                  <a:cubicBezTo>
                    <a:pt x="1920320" y="1528958"/>
                    <a:pt x="1927981" y="1531552"/>
                    <a:pt x="1943229" y="1536938"/>
                  </a:cubicBezTo>
                  <a:cubicBezTo>
                    <a:pt x="2021778" y="1564679"/>
                    <a:pt x="2080703" y="1615586"/>
                    <a:pt x="2121182" y="1688282"/>
                  </a:cubicBezTo>
                  <a:cubicBezTo>
                    <a:pt x="2127183" y="1699005"/>
                    <a:pt x="2126445" y="1705398"/>
                    <a:pt x="2114296" y="1710268"/>
                  </a:cubicBezTo>
                  <a:cubicBezTo>
                    <a:pt x="2101508" y="1715384"/>
                    <a:pt x="2088769" y="1721089"/>
                    <a:pt x="2076866" y="1727975"/>
                  </a:cubicBezTo>
                  <a:cubicBezTo>
                    <a:pt x="2064324" y="1735205"/>
                    <a:pt x="2058225" y="1732303"/>
                    <a:pt x="2050994" y="1719712"/>
                  </a:cubicBezTo>
                  <a:cubicBezTo>
                    <a:pt x="2021827" y="1668928"/>
                    <a:pt x="1978150" y="1632150"/>
                    <a:pt x="1928012" y="1612426"/>
                  </a:cubicBezTo>
                  <a:lnTo>
                    <a:pt x="1914171" y="1609552"/>
                  </a:lnTo>
                  <a:close/>
                  <a:moveTo>
                    <a:pt x="1914171" y="1374489"/>
                  </a:moveTo>
                  <a:lnTo>
                    <a:pt x="1951106" y="1380523"/>
                  </a:lnTo>
                  <a:cubicBezTo>
                    <a:pt x="2010973" y="1394746"/>
                    <a:pt x="2066316" y="1421315"/>
                    <a:pt x="2117592" y="1458094"/>
                  </a:cubicBezTo>
                  <a:cubicBezTo>
                    <a:pt x="2127527" y="1465225"/>
                    <a:pt x="2129642" y="1471521"/>
                    <a:pt x="2121035" y="1481161"/>
                  </a:cubicBezTo>
                  <a:cubicBezTo>
                    <a:pt x="2112574" y="1490654"/>
                    <a:pt x="2104509" y="1500639"/>
                    <a:pt x="2097475" y="1511263"/>
                  </a:cubicBezTo>
                  <a:cubicBezTo>
                    <a:pt x="2088671" y="1524543"/>
                    <a:pt x="2080899" y="1526609"/>
                    <a:pt x="2067029" y="1516281"/>
                  </a:cubicBezTo>
                  <a:cubicBezTo>
                    <a:pt x="2028271" y="1487408"/>
                    <a:pt x="1984643" y="1468226"/>
                    <a:pt x="1937917" y="1455831"/>
                  </a:cubicBezTo>
                  <a:cubicBezTo>
                    <a:pt x="1924686" y="1452339"/>
                    <a:pt x="1917357" y="1454503"/>
                    <a:pt x="1917013" y="1469603"/>
                  </a:cubicBezTo>
                  <a:cubicBezTo>
                    <a:pt x="1916865" y="1477571"/>
                    <a:pt x="1915537" y="1485440"/>
                    <a:pt x="1914947" y="1493409"/>
                  </a:cubicBezTo>
                  <a:lnTo>
                    <a:pt x="1914171" y="1510688"/>
                  </a:lnTo>
                  <a:close/>
                  <a:moveTo>
                    <a:pt x="1766125" y="1220841"/>
                  </a:moveTo>
                  <a:lnTo>
                    <a:pt x="1766125" y="1296495"/>
                  </a:lnTo>
                  <a:lnTo>
                    <a:pt x="1677915" y="1316254"/>
                  </a:lnTo>
                  <a:cubicBezTo>
                    <a:pt x="1649148" y="1325218"/>
                    <a:pt x="1621112" y="1336531"/>
                    <a:pt x="1593765" y="1350180"/>
                  </a:cubicBezTo>
                  <a:cubicBezTo>
                    <a:pt x="1581665" y="1356231"/>
                    <a:pt x="1579550" y="1362329"/>
                    <a:pt x="1587715" y="1373249"/>
                  </a:cubicBezTo>
                  <a:cubicBezTo>
                    <a:pt x="1596027" y="1384266"/>
                    <a:pt x="1603749" y="1395825"/>
                    <a:pt x="1610685" y="1407727"/>
                  </a:cubicBezTo>
                  <a:cubicBezTo>
                    <a:pt x="1616981" y="1418499"/>
                    <a:pt x="1623571" y="1420860"/>
                    <a:pt x="1635179" y="1414811"/>
                  </a:cubicBezTo>
                  <a:cubicBezTo>
                    <a:pt x="1656427" y="1403743"/>
                    <a:pt x="1678954" y="1395628"/>
                    <a:pt x="1701825" y="1388545"/>
                  </a:cubicBezTo>
                  <a:cubicBezTo>
                    <a:pt x="1711810" y="1385446"/>
                    <a:pt x="1718106" y="1387168"/>
                    <a:pt x="1720811" y="1398235"/>
                  </a:cubicBezTo>
                  <a:cubicBezTo>
                    <a:pt x="1724598" y="1413728"/>
                    <a:pt x="1728877" y="1429074"/>
                    <a:pt x="1733157" y="1444420"/>
                  </a:cubicBezTo>
                  <a:cubicBezTo>
                    <a:pt x="1735567" y="1452929"/>
                    <a:pt x="1734091" y="1458880"/>
                    <a:pt x="1724598" y="1461438"/>
                  </a:cubicBezTo>
                  <a:cubicBezTo>
                    <a:pt x="1685594" y="1471964"/>
                    <a:pt x="1651017" y="1491638"/>
                    <a:pt x="1618161" y="1514510"/>
                  </a:cubicBezTo>
                  <a:cubicBezTo>
                    <a:pt x="1607733" y="1521789"/>
                    <a:pt x="1601093" y="1521002"/>
                    <a:pt x="1593519" y="1510132"/>
                  </a:cubicBezTo>
                  <a:cubicBezTo>
                    <a:pt x="1572025" y="1479145"/>
                    <a:pt x="1549547" y="1448847"/>
                    <a:pt x="1527413" y="1418302"/>
                  </a:cubicBezTo>
                  <a:cubicBezTo>
                    <a:pt x="1513789" y="1399513"/>
                    <a:pt x="1513789" y="1399513"/>
                    <a:pt x="1495984" y="1413876"/>
                  </a:cubicBezTo>
                  <a:cubicBezTo>
                    <a:pt x="1229841" y="1628768"/>
                    <a:pt x="1225414" y="2035238"/>
                    <a:pt x="1486786" y="2255687"/>
                  </a:cubicBezTo>
                  <a:cubicBezTo>
                    <a:pt x="1529725" y="2291937"/>
                    <a:pt x="1577091" y="2320908"/>
                    <a:pt x="1628736" y="2343140"/>
                  </a:cubicBezTo>
                  <a:cubicBezTo>
                    <a:pt x="1640982" y="2348402"/>
                    <a:pt x="1647278" y="2346534"/>
                    <a:pt x="1650328" y="2333056"/>
                  </a:cubicBezTo>
                  <a:cubicBezTo>
                    <a:pt x="1653083" y="2320613"/>
                    <a:pt x="1656526" y="2308267"/>
                    <a:pt x="1661050" y="2296364"/>
                  </a:cubicBezTo>
                  <a:cubicBezTo>
                    <a:pt x="1666412" y="2282297"/>
                    <a:pt x="1663460" y="2274722"/>
                    <a:pt x="1648606" y="2268377"/>
                  </a:cubicBezTo>
                  <a:cubicBezTo>
                    <a:pt x="1589387" y="2243539"/>
                    <a:pt x="1538677" y="2205371"/>
                    <a:pt x="1495689" y="2158546"/>
                  </a:cubicBezTo>
                  <a:cubicBezTo>
                    <a:pt x="1396481" y="2050534"/>
                    <a:pt x="1355903" y="1922455"/>
                    <a:pt x="1373512" y="1776817"/>
                  </a:cubicBezTo>
                  <a:cubicBezTo>
                    <a:pt x="1383447" y="1694332"/>
                    <a:pt x="1415615" y="1620455"/>
                    <a:pt x="1465242" y="1553858"/>
                  </a:cubicBezTo>
                  <a:cubicBezTo>
                    <a:pt x="1474736" y="1541168"/>
                    <a:pt x="1481965" y="1540676"/>
                    <a:pt x="1492836" y="1551399"/>
                  </a:cubicBezTo>
                  <a:cubicBezTo>
                    <a:pt x="1501886" y="1560350"/>
                    <a:pt x="1511822" y="1568515"/>
                    <a:pt x="1522248" y="1575795"/>
                  </a:cubicBezTo>
                  <a:cubicBezTo>
                    <a:pt x="1533660" y="1583812"/>
                    <a:pt x="1533463" y="1590452"/>
                    <a:pt x="1525200" y="1601518"/>
                  </a:cubicBezTo>
                  <a:cubicBezTo>
                    <a:pt x="1459684" y="1689266"/>
                    <a:pt x="1434895" y="1787932"/>
                    <a:pt x="1449897" y="1896141"/>
                  </a:cubicBezTo>
                  <a:cubicBezTo>
                    <a:pt x="1461012" y="1976362"/>
                    <a:pt x="1495640" y="2045862"/>
                    <a:pt x="1549694" y="2106016"/>
                  </a:cubicBezTo>
                  <a:cubicBezTo>
                    <a:pt x="1558302" y="2115607"/>
                    <a:pt x="1564450" y="2118017"/>
                    <a:pt x="1572664" y="2105623"/>
                  </a:cubicBezTo>
                  <a:cubicBezTo>
                    <a:pt x="1580238" y="2094162"/>
                    <a:pt x="1588944" y="2083243"/>
                    <a:pt x="1598192" y="2073061"/>
                  </a:cubicBezTo>
                  <a:cubicBezTo>
                    <a:pt x="1607438" y="2062831"/>
                    <a:pt x="1606750" y="2055650"/>
                    <a:pt x="1597700" y="2044731"/>
                  </a:cubicBezTo>
                  <a:cubicBezTo>
                    <a:pt x="1524954" y="1956737"/>
                    <a:pt x="1503558" y="1856645"/>
                    <a:pt x="1535185" y="1747403"/>
                  </a:cubicBezTo>
                  <a:cubicBezTo>
                    <a:pt x="1562889" y="1651750"/>
                    <a:pt x="1630405" y="1579696"/>
                    <a:pt x="1719972" y="1543941"/>
                  </a:cubicBezTo>
                  <a:lnTo>
                    <a:pt x="1766125" y="1532825"/>
                  </a:lnTo>
                  <a:lnTo>
                    <a:pt x="1766125" y="1607539"/>
                  </a:lnTo>
                  <a:lnTo>
                    <a:pt x="1692903" y="1645605"/>
                  </a:lnTo>
                  <a:cubicBezTo>
                    <a:pt x="1628222" y="1695113"/>
                    <a:pt x="1591416" y="1775919"/>
                    <a:pt x="1599126" y="1862646"/>
                  </a:cubicBezTo>
                  <a:cubicBezTo>
                    <a:pt x="1607536" y="1956984"/>
                    <a:pt x="1674183" y="2039960"/>
                    <a:pt x="1765127" y="2069323"/>
                  </a:cubicBezTo>
                  <a:lnTo>
                    <a:pt x="1766125" y="2069490"/>
                  </a:lnTo>
                  <a:lnTo>
                    <a:pt x="1766125" y="2147080"/>
                  </a:lnTo>
                  <a:lnTo>
                    <a:pt x="1747007" y="2143274"/>
                  </a:lnTo>
                  <a:cubicBezTo>
                    <a:pt x="1725681" y="2136670"/>
                    <a:pt x="1704660" y="2127713"/>
                    <a:pt x="1684266" y="2116296"/>
                  </a:cubicBezTo>
                  <a:cubicBezTo>
                    <a:pt x="1671183" y="2108967"/>
                    <a:pt x="1663805" y="2109901"/>
                    <a:pt x="1655837" y="2122296"/>
                  </a:cubicBezTo>
                  <a:cubicBezTo>
                    <a:pt x="1648951" y="2132969"/>
                    <a:pt x="1640884" y="2143004"/>
                    <a:pt x="1632326" y="2152447"/>
                  </a:cubicBezTo>
                  <a:cubicBezTo>
                    <a:pt x="1622882" y="2162924"/>
                    <a:pt x="1623522" y="2169366"/>
                    <a:pt x="1636261" y="2176892"/>
                  </a:cubicBezTo>
                  <a:cubicBezTo>
                    <a:pt x="1671330" y="2197649"/>
                    <a:pt x="1707764" y="2212823"/>
                    <a:pt x="1745600" y="2222217"/>
                  </a:cubicBezTo>
                  <a:lnTo>
                    <a:pt x="1766125" y="2225672"/>
                  </a:lnTo>
                  <a:lnTo>
                    <a:pt x="1766125" y="2303078"/>
                  </a:lnTo>
                  <a:lnTo>
                    <a:pt x="1756569" y="2301971"/>
                  </a:lnTo>
                  <a:cubicBezTo>
                    <a:pt x="1742895" y="2299266"/>
                    <a:pt x="1736993" y="2303545"/>
                    <a:pt x="1734141" y="2316481"/>
                  </a:cubicBezTo>
                  <a:cubicBezTo>
                    <a:pt x="1731288" y="2329416"/>
                    <a:pt x="1727746" y="2342353"/>
                    <a:pt x="1723073" y="2354747"/>
                  </a:cubicBezTo>
                  <a:cubicBezTo>
                    <a:pt x="1717811" y="2368716"/>
                    <a:pt x="1722778" y="2373388"/>
                    <a:pt x="1736403" y="2375946"/>
                  </a:cubicBezTo>
                  <a:lnTo>
                    <a:pt x="1766125" y="2379552"/>
                  </a:lnTo>
                  <a:lnTo>
                    <a:pt x="1766125" y="2455914"/>
                  </a:lnTo>
                  <a:lnTo>
                    <a:pt x="1738862" y="2453752"/>
                  </a:lnTo>
                  <a:cubicBezTo>
                    <a:pt x="1599864" y="2430763"/>
                    <a:pt x="1468538" y="2360723"/>
                    <a:pt x="1370364" y="2247867"/>
                  </a:cubicBezTo>
                  <a:cubicBezTo>
                    <a:pt x="1356002" y="2231340"/>
                    <a:pt x="1355953" y="2231291"/>
                    <a:pt x="1338048" y="2245064"/>
                  </a:cubicBezTo>
                  <a:cubicBezTo>
                    <a:pt x="1308931" y="2267394"/>
                    <a:pt x="1279567" y="2289330"/>
                    <a:pt x="1250990" y="2312300"/>
                  </a:cubicBezTo>
                  <a:cubicBezTo>
                    <a:pt x="1240021" y="2321154"/>
                    <a:pt x="1233530" y="2321597"/>
                    <a:pt x="1224331" y="2309447"/>
                  </a:cubicBezTo>
                  <a:cubicBezTo>
                    <a:pt x="1133486" y="2189385"/>
                    <a:pt x="1081349" y="2054518"/>
                    <a:pt x="1067479" y="1904650"/>
                  </a:cubicBezTo>
                  <a:cubicBezTo>
                    <a:pt x="1066101" y="1889796"/>
                    <a:pt x="1070282" y="1882664"/>
                    <a:pt x="1086169" y="1883058"/>
                  </a:cubicBezTo>
                  <a:cubicBezTo>
                    <a:pt x="1097826" y="1883353"/>
                    <a:pt x="1109532" y="1882123"/>
                    <a:pt x="1121140" y="1880697"/>
                  </a:cubicBezTo>
                  <a:cubicBezTo>
                    <a:pt x="1136388" y="1878828"/>
                    <a:pt x="1142634" y="1883992"/>
                    <a:pt x="1144061" y="1900322"/>
                  </a:cubicBezTo>
                  <a:cubicBezTo>
                    <a:pt x="1153259" y="2006268"/>
                    <a:pt x="1185327" y="2105082"/>
                    <a:pt x="1239825" y="2196517"/>
                  </a:cubicBezTo>
                  <a:cubicBezTo>
                    <a:pt x="1250744" y="2214814"/>
                    <a:pt x="1250843" y="2214765"/>
                    <a:pt x="1267861" y="2202075"/>
                  </a:cubicBezTo>
                  <a:cubicBezTo>
                    <a:pt x="1278042" y="2194451"/>
                    <a:pt x="1287879" y="2186238"/>
                    <a:pt x="1298552" y="2179302"/>
                  </a:cubicBezTo>
                  <a:cubicBezTo>
                    <a:pt x="1309275" y="2172367"/>
                    <a:pt x="1310259" y="2165826"/>
                    <a:pt x="1303520" y="2154660"/>
                  </a:cubicBezTo>
                  <a:cubicBezTo>
                    <a:pt x="1263090" y="2087424"/>
                    <a:pt x="1237464" y="2014678"/>
                    <a:pt x="1224577" y="1937260"/>
                  </a:cubicBezTo>
                  <a:cubicBezTo>
                    <a:pt x="1167227" y="1593207"/>
                    <a:pt x="1415123" y="1259826"/>
                    <a:pt x="1761881" y="1221068"/>
                  </a:cubicBezTo>
                  <a:close/>
                  <a:moveTo>
                    <a:pt x="1766125" y="1067314"/>
                  </a:moveTo>
                  <a:lnTo>
                    <a:pt x="1766125" y="1144563"/>
                  </a:lnTo>
                  <a:lnTo>
                    <a:pt x="1684614" y="1157181"/>
                  </a:lnTo>
                  <a:cubicBezTo>
                    <a:pt x="1618146" y="1172510"/>
                    <a:pt x="1553051" y="1197779"/>
                    <a:pt x="1491360" y="1233119"/>
                  </a:cubicBezTo>
                  <a:cubicBezTo>
                    <a:pt x="1471588" y="1244431"/>
                    <a:pt x="1471588" y="1244480"/>
                    <a:pt x="1459635" y="1225347"/>
                  </a:cubicBezTo>
                  <a:cubicBezTo>
                    <a:pt x="1453438" y="1215412"/>
                    <a:pt x="1447979" y="1204984"/>
                    <a:pt x="1441092" y="1195590"/>
                  </a:cubicBezTo>
                  <a:cubicBezTo>
                    <a:pt x="1432731" y="1184179"/>
                    <a:pt x="1435191" y="1177539"/>
                    <a:pt x="1447142" y="1170505"/>
                  </a:cubicBezTo>
                  <a:cubicBezTo>
                    <a:pt x="1515560" y="1130468"/>
                    <a:pt x="1588108" y="1101006"/>
                    <a:pt x="1665329" y="1083250"/>
                  </a:cubicBezTo>
                  <a:cubicBezTo>
                    <a:pt x="1695505" y="1076327"/>
                    <a:pt x="1725674" y="1071191"/>
                    <a:pt x="1755833" y="1067845"/>
                  </a:cubicBezTo>
                  <a:close/>
                  <a:moveTo>
                    <a:pt x="1766125" y="916903"/>
                  </a:moveTo>
                  <a:lnTo>
                    <a:pt x="1766125" y="984371"/>
                  </a:lnTo>
                  <a:lnTo>
                    <a:pt x="1762127" y="974600"/>
                  </a:lnTo>
                  <a:cubicBezTo>
                    <a:pt x="1761438" y="961368"/>
                    <a:pt x="1760454" y="948039"/>
                    <a:pt x="1758438" y="934956"/>
                  </a:cubicBezTo>
                  <a:cubicBezTo>
                    <a:pt x="1757307" y="927652"/>
                    <a:pt x="1757787" y="922475"/>
                    <a:pt x="1760541" y="918983"/>
                  </a:cubicBezTo>
                  <a:close/>
                  <a:moveTo>
                    <a:pt x="1914171" y="914836"/>
                  </a:moveTo>
                  <a:lnTo>
                    <a:pt x="2017351" y="928119"/>
                  </a:lnTo>
                  <a:cubicBezTo>
                    <a:pt x="2060733" y="936431"/>
                    <a:pt x="2103230" y="948039"/>
                    <a:pt x="2144890" y="962745"/>
                  </a:cubicBezTo>
                  <a:cubicBezTo>
                    <a:pt x="2164958" y="969828"/>
                    <a:pt x="2165204" y="970418"/>
                    <a:pt x="2158071" y="989896"/>
                  </a:cubicBezTo>
                  <a:cubicBezTo>
                    <a:pt x="2145529" y="1024326"/>
                    <a:pt x="2133282" y="1058903"/>
                    <a:pt x="2119707" y="1092940"/>
                  </a:cubicBezTo>
                  <a:cubicBezTo>
                    <a:pt x="2114198" y="1106810"/>
                    <a:pt x="2116608" y="1112909"/>
                    <a:pt x="2130773" y="1119106"/>
                  </a:cubicBezTo>
                  <a:cubicBezTo>
                    <a:pt x="2347633" y="1214133"/>
                    <a:pt x="2496714" y="1372806"/>
                    <a:pt x="2576149" y="1596256"/>
                  </a:cubicBezTo>
                  <a:cubicBezTo>
                    <a:pt x="2586675" y="1625865"/>
                    <a:pt x="2594741" y="1656213"/>
                    <a:pt x="2600201" y="1687101"/>
                  </a:cubicBezTo>
                  <a:cubicBezTo>
                    <a:pt x="2602463" y="1699939"/>
                    <a:pt x="2608218" y="1704169"/>
                    <a:pt x="2620760" y="1701906"/>
                  </a:cubicBezTo>
                  <a:cubicBezTo>
                    <a:pt x="2634335" y="1699447"/>
                    <a:pt x="2648059" y="1697431"/>
                    <a:pt x="2661781" y="1696201"/>
                  </a:cubicBezTo>
                  <a:cubicBezTo>
                    <a:pt x="2675553" y="1694972"/>
                    <a:pt x="2678258" y="1687889"/>
                    <a:pt x="2675701" y="1675593"/>
                  </a:cubicBezTo>
                  <a:cubicBezTo>
                    <a:pt x="2667094" y="1633883"/>
                    <a:pt x="2656469" y="1592715"/>
                    <a:pt x="2640927" y="1553071"/>
                  </a:cubicBezTo>
                  <a:cubicBezTo>
                    <a:pt x="2634876" y="1537627"/>
                    <a:pt x="2638565" y="1530839"/>
                    <a:pt x="2653616" y="1526511"/>
                  </a:cubicBezTo>
                  <a:cubicBezTo>
                    <a:pt x="2666897" y="1522674"/>
                    <a:pt x="2679734" y="1517461"/>
                    <a:pt x="2692522" y="1512247"/>
                  </a:cubicBezTo>
                  <a:cubicBezTo>
                    <a:pt x="2701621" y="1508558"/>
                    <a:pt x="2707278" y="1509837"/>
                    <a:pt x="2710967" y="1519870"/>
                  </a:cubicBezTo>
                  <a:cubicBezTo>
                    <a:pt x="2737478" y="1592075"/>
                    <a:pt x="2754250" y="1666493"/>
                    <a:pt x="2762563" y="1742927"/>
                  </a:cubicBezTo>
                  <a:cubicBezTo>
                    <a:pt x="2763841" y="1754880"/>
                    <a:pt x="2758382" y="1759060"/>
                    <a:pt x="2747413" y="1760044"/>
                  </a:cubicBezTo>
                  <a:cubicBezTo>
                    <a:pt x="2709836" y="1763437"/>
                    <a:pt x="2672307" y="1767176"/>
                    <a:pt x="2634778" y="1770914"/>
                  </a:cubicBezTo>
                  <a:cubicBezTo>
                    <a:pt x="2614317" y="1772980"/>
                    <a:pt x="2613284" y="1774308"/>
                    <a:pt x="2614415" y="1794277"/>
                  </a:cubicBezTo>
                  <a:cubicBezTo>
                    <a:pt x="2620318" y="1899092"/>
                    <a:pt x="2605415" y="2000955"/>
                    <a:pt x="2570247" y="2099818"/>
                  </a:cubicBezTo>
                  <a:cubicBezTo>
                    <a:pt x="2561000" y="2125690"/>
                    <a:pt x="2561000" y="2125690"/>
                    <a:pt x="2536210" y="2115607"/>
                  </a:cubicBezTo>
                  <a:cubicBezTo>
                    <a:pt x="2526865" y="2111819"/>
                    <a:pt x="2517716" y="2107147"/>
                    <a:pt x="2508077" y="2104442"/>
                  </a:cubicBezTo>
                  <a:cubicBezTo>
                    <a:pt x="2493517" y="2100360"/>
                    <a:pt x="2490664" y="2093522"/>
                    <a:pt x="2496173" y="2078964"/>
                  </a:cubicBezTo>
                  <a:cubicBezTo>
                    <a:pt x="2526472" y="1998545"/>
                    <a:pt x="2540736" y="1915028"/>
                    <a:pt x="2539407" y="1829150"/>
                  </a:cubicBezTo>
                  <a:cubicBezTo>
                    <a:pt x="2537833" y="1730090"/>
                    <a:pt x="2516339" y="1635309"/>
                    <a:pt x="2474581" y="1545299"/>
                  </a:cubicBezTo>
                  <a:cubicBezTo>
                    <a:pt x="2465826" y="1526412"/>
                    <a:pt x="2465629" y="1526363"/>
                    <a:pt x="2448267" y="1536594"/>
                  </a:cubicBezTo>
                  <a:cubicBezTo>
                    <a:pt x="2393719" y="1568614"/>
                    <a:pt x="2339517" y="1601125"/>
                    <a:pt x="2284626" y="1632506"/>
                  </a:cubicBezTo>
                  <a:cubicBezTo>
                    <a:pt x="2271444" y="1640031"/>
                    <a:pt x="2270608" y="1646966"/>
                    <a:pt x="2275723" y="1660394"/>
                  </a:cubicBezTo>
                  <a:cubicBezTo>
                    <a:pt x="2339960" y="1829494"/>
                    <a:pt x="2317629" y="1986594"/>
                    <a:pt x="2208880" y="2131297"/>
                  </a:cubicBezTo>
                  <a:cubicBezTo>
                    <a:pt x="2206028" y="2135133"/>
                    <a:pt x="2202683" y="2138577"/>
                    <a:pt x="2199781" y="2142364"/>
                  </a:cubicBezTo>
                  <a:cubicBezTo>
                    <a:pt x="2194370" y="2149397"/>
                    <a:pt x="2189009" y="2149495"/>
                    <a:pt x="2182468" y="2143545"/>
                  </a:cubicBezTo>
                  <a:cubicBezTo>
                    <a:pt x="2170712" y="2132773"/>
                    <a:pt x="2158957" y="2121903"/>
                    <a:pt x="2146464" y="2112065"/>
                  </a:cubicBezTo>
                  <a:cubicBezTo>
                    <a:pt x="2136676" y="2104344"/>
                    <a:pt x="2136430" y="2098195"/>
                    <a:pt x="2144546" y="2088653"/>
                  </a:cubicBezTo>
                  <a:cubicBezTo>
                    <a:pt x="2175876" y="2051813"/>
                    <a:pt x="2198797" y="2010104"/>
                    <a:pt x="2214389" y="1964312"/>
                  </a:cubicBezTo>
                  <a:cubicBezTo>
                    <a:pt x="2222406" y="1940703"/>
                    <a:pt x="2222160" y="1940015"/>
                    <a:pt x="2197567" y="1936325"/>
                  </a:cubicBezTo>
                  <a:cubicBezTo>
                    <a:pt x="2181877" y="1933964"/>
                    <a:pt x="2164761" y="1925997"/>
                    <a:pt x="2150693" y="1931554"/>
                  </a:cubicBezTo>
                  <a:cubicBezTo>
                    <a:pt x="2135495" y="1937555"/>
                    <a:pt x="2136380" y="1958410"/>
                    <a:pt x="2129789" y="1972477"/>
                  </a:cubicBezTo>
                  <a:cubicBezTo>
                    <a:pt x="2090244" y="2057003"/>
                    <a:pt x="2019651" y="2115792"/>
                    <a:pt x="1938550" y="2142032"/>
                  </a:cubicBezTo>
                  <a:lnTo>
                    <a:pt x="1914171" y="2147289"/>
                  </a:lnTo>
                  <a:lnTo>
                    <a:pt x="1914171" y="2068409"/>
                  </a:lnTo>
                  <a:lnTo>
                    <a:pt x="1968618" y="2044721"/>
                  </a:lnTo>
                  <a:cubicBezTo>
                    <a:pt x="1988416" y="2032437"/>
                    <a:pt x="2006507" y="2017187"/>
                    <a:pt x="2022123" y="1999185"/>
                  </a:cubicBezTo>
                  <a:cubicBezTo>
                    <a:pt x="2063242" y="1951720"/>
                    <a:pt x="2083310" y="1896485"/>
                    <a:pt x="2082965" y="1834019"/>
                  </a:cubicBezTo>
                  <a:cubicBezTo>
                    <a:pt x="2082867" y="1820887"/>
                    <a:pt x="2087048" y="1815919"/>
                    <a:pt x="2099983" y="1815624"/>
                  </a:cubicBezTo>
                  <a:cubicBezTo>
                    <a:pt x="2114296" y="1815280"/>
                    <a:pt x="2128609" y="1813755"/>
                    <a:pt x="2142824" y="1812033"/>
                  </a:cubicBezTo>
                  <a:cubicBezTo>
                    <a:pt x="2153940" y="1810705"/>
                    <a:pt x="2158612" y="1815476"/>
                    <a:pt x="2158908" y="1826052"/>
                  </a:cubicBezTo>
                  <a:cubicBezTo>
                    <a:pt x="2159055" y="1830822"/>
                    <a:pt x="2159793" y="1835593"/>
                    <a:pt x="2159547" y="1840365"/>
                  </a:cubicBezTo>
                  <a:cubicBezTo>
                    <a:pt x="2159055" y="1849611"/>
                    <a:pt x="2163187" y="1853841"/>
                    <a:pt x="2172286" y="1854972"/>
                  </a:cubicBezTo>
                  <a:cubicBezTo>
                    <a:pt x="2188075" y="1856940"/>
                    <a:pt x="2203863" y="1859399"/>
                    <a:pt x="2219553" y="1862105"/>
                  </a:cubicBezTo>
                  <a:cubicBezTo>
                    <a:pt x="2230128" y="1863925"/>
                    <a:pt x="2234604" y="1859399"/>
                    <a:pt x="2234358" y="1849316"/>
                  </a:cubicBezTo>
                  <a:cubicBezTo>
                    <a:pt x="2233915" y="1831265"/>
                    <a:pt x="2234407" y="1813115"/>
                    <a:pt x="2232489" y="1795212"/>
                  </a:cubicBezTo>
                  <a:cubicBezTo>
                    <a:pt x="2225604" y="1730041"/>
                    <a:pt x="2203470" y="1670231"/>
                    <a:pt x="2166138" y="1616324"/>
                  </a:cubicBezTo>
                  <a:cubicBezTo>
                    <a:pt x="2158612" y="1605503"/>
                    <a:pt x="2159449" y="1599010"/>
                    <a:pt x="2170220" y="1591829"/>
                  </a:cubicBezTo>
                  <a:cubicBezTo>
                    <a:pt x="2182566" y="1583566"/>
                    <a:pt x="2194173" y="1574221"/>
                    <a:pt x="2205880" y="1565023"/>
                  </a:cubicBezTo>
                  <a:cubicBezTo>
                    <a:pt x="2212667" y="1559662"/>
                    <a:pt x="2218816" y="1557449"/>
                    <a:pt x="2224423" y="1566203"/>
                  </a:cubicBezTo>
                  <a:cubicBezTo>
                    <a:pt x="2229833" y="1574713"/>
                    <a:pt x="2236227" y="1572942"/>
                    <a:pt x="2243409" y="1568564"/>
                  </a:cubicBezTo>
                  <a:cubicBezTo>
                    <a:pt x="2256098" y="1560842"/>
                    <a:pt x="2268739" y="1552924"/>
                    <a:pt x="2281970" y="1546136"/>
                  </a:cubicBezTo>
                  <a:cubicBezTo>
                    <a:pt x="2294364" y="1539741"/>
                    <a:pt x="2294217" y="1532954"/>
                    <a:pt x="2286495" y="1522526"/>
                  </a:cubicBezTo>
                  <a:cubicBezTo>
                    <a:pt x="2203384" y="1410163"/>
                    <a:pt x="2098886" y="1339243"/>
                    <a:pt x="1975617" y="1308378"/>
                  </a:cubicBezTo>
                  <a:lnTo>
                    <a:pt x="1914171" y="1300040"/>
                  </a:lnTo>
                  <a:lnTo>
                    <a:pt x="1914171" y="1220814"/>
                  </a:lnTo>
                  <a:lnTo>
                    <a:pt x="1935762" y="1222361"/>
                  </a:lnTo>
                  <a:cubicBezTo>
                    <a:pt x="2100648" y="1245255"/>
                    <a:pt x="2238502" y="1332461"/>
                    <a:pt x="2348912" y="1479538"/>
                  </a:cubicBezTo>
                  <a:cubicBezTo>
                    <a:pt x="2362880" y="1498131"/>
                    <a:pt x="2362487" y="1498426"/>
                    <a:pt x="2382407" y="1486818"/>
                  </a:cubicBezTo>
                  <a:cubicBezTo>
                    <a:pt x="2392539" y="1480915"/>
                    <a:pt x="2402278" y="1474423"/>
                    <a:pt x="2412705" y="1469160"/>
                  </a:cubicBezTo>
                  <a:cubicBezTo>
                    <a:pt x="2424805" y="1463061"/>
                    <a:pt x="2425494" y="1456372"/>
                    <a:pt x="2417968" y="1445453"/>
                  </a:cubicBezTo>
                  <a:cubicBezTo>
                    <a:pt x="2375324" y="1383725"/>
                    <a:pt x="2324762" y="1329621"/>
                    <a:pt x="2265149" y="1284075"/>
                  </a:cubicBezTo>
                  <a:cubicBezTo>
                    <a:pt x="2180470" y="1219372"/>
                    <a:pt x="2085187" y="1176151"/>
                    <a:pt x="1986149" y="1154855"/>
                  </a:cubicBezTo>
                  <a:lnTo>
                    <a:pt x="1914171" y="1144802"/>
                  </a:lnTo>
                  <a:lnTo>
                    <a:pt x="1914171" y="1067773"/>
                  </a:lnTo>
                  <a:lnTo>
                    <a:pt x="1936639" y="1069292"/>
                  </a:lnTo>
                  <a:cubicBezTo>
                    <a:pt x="1966743" y="1073127"/>
                    <a:pt x="1996829" y="1078762"/>
                    <a:pt x="2026894" y="1086201"/>
                  </a:cubicBezTo>
                  <a:cubicBezTo>
                    <a:pt x="2048044" y="1091415"/>
                    <a:pt x="2048093" y="1091415"/>
                    <a:pt x="2054683" y="1070954"/>
                  </a:cubicBezTo>
                  <a:cubicBezTo>
                    <a:pt x="2058421" y="1059296"/>
                    <a:pt x="2061422" y="1047394"/>
                    <a:pt x="2065849" y="1036032"/>
                  </a:cubicBezTo>
                  <a:cubicBezTo>
                    <a:pt x="2070668" y="1023686"/>
                    <a:pt x="2067374" y="1017932"/>
                    <a:pt x="2054290" y="1014637"/>
                  </a:cubicBezTo>
                  <a:cubicBezTo>
                    <a:pt x="2023524" y="1006915"/>
                    <a:pt x="1992549" y="1000656"/>
                    <a:pt x="1961335" y="996088"/>
                  </a:cubicBezTo>
                  <a:lnTo>
                    <a:pt x="1914171" y="991888"/>
                  </a:lnTo>
                  <a:close/>
                  <a:moveTo>
                    <a:pt x="1914171" y="763016"/>
                  </a:moveTo>
                  <a:lnTo>
                    <a:pt x="2003379" y="770661"/>
                  </a:lnTo>
                  <a:cubicBezTo>
                    <a:pt x="2206767" y="800333"/>
                    <a:pt x="2393922" y="889828"/>
                    <a:pt x="2564689" y="1039229"/>
                  </a:cubicBezTo>
                  <a:cubicBezTo>
                    <a:pt x="2587118" y="1058804"/>
                    <a:pt x="2608661" y="1079413"/>
                    <a:pt x="2628237" y="1101842"/>
                  </a:cubicBezTo>
                  <a:cubicBezTo>
                    <a:pt x="2637237" y="1112171"/>
                    <a:pt x="2643583" y="1110942"/>
                    <a:pt x="2652927" y="1102481"/>
                  </a:cubicBezTo>
                  <a:cubicBezTo>
                    <a:pt x="2680865" y="1077102"/>
                    <a:pt x="2709492" y="1052509"/>
                    <a:pt x="2737920" y="1027720"/>
                  </a:cubicBezTo>
                  <a:cubicBezTo>
                    <a:pt x="2753561" y="1014096"/>
                    <a:pt x="2754151" y="1014145"/>
                    <a:pt x="2768072" y="1030130"/>
                  </a:cubicBezTo>
                  <a:cubicBezTo>
                    <a:pt x="2862901" y="1138977"/>
                    <a:pt x="2936925" y="1260416"/>
                    <a:pt x="2989358" y="1394940"/>
                  </a:cubicBezTo>
                  <a:cubicBezTo>
                    <a:pt x="2997473" y="1415893"/>
                    <a:pt x="2997473" y="1415893"/>
                    <a:pt x="3019065" y="1408859"/>
                  </a:cubicBezTo>
                  <a:cubicBezTo>
                    <a:pt x="3030674" y="1405071"/>
                    <a:pt x="3042134" y="1400644"/>
                    <a:pt x="3053938" y="1397595"/>
                  </a:cubicBezTo>
                  <a:cubicBezTo>
                    <a:pt x="3066530" y="1394300"/>
                    <a:pt x="3067907" y="1387955"/>
                    <a:pt x="3063529" y="1376495"/>
                  </a:cubicBezTo>
                  <a:cubicBezTo>
                    <a:pt x="3036526" y="1305815"/>
                    <a:pt x="3003523" y="1238086"/>
                    <a:pt x="2964912" y="1173063"/>
                  </a:cubicBezTo>
                  <a:cubicBezTo>
                    <a:pt x="2952763" y="1152553"/>
                    <a:pt x="2952763" y="1152602"/>
                    <a:pt x="2972389" y="1140256"/>
                  </a:cubicBezTo>
                  <a:cubicBezTo>
                    <a:pt x="2982274" y="1134010"/>
                    <a:pt x="2992653" y="1128452"/>
                    <a:pt x="3001998" y="1121516"/>
                  </a:cubicBezTo>
                  <a:cubicBezTo>
                    <a:pt x="3013163" y="1113204"/>
                    <a:pt x="3019459" y="1114877"/>
                    <a:pt x="3026788" y="1127222"/>
                  </a:cubicBezTo>
                  <a:cubicBezTo>
                    <a:pt x="3068448" y="1197262"/>
                    <a:pt x="3104353" y="1270057"/>
                    <a:pt x="3133422" y="1346196"/>
                  </a:cubicBezTo>
                  <a:cubicBezTo>
                    <a:pt x="3141882" y="1368379"/>
                    <a:pt x="3141931" y="1368379"/>
                    <a:pt x="3164015" y="1361148"/>
                  </a:cubicBezTo>
                  <a:cubicBezTo>
                    <a:pt x="3174639" y="1357657"/>
                    <a:pt x="3185018" y="1353476"/>
                    <a:pt x="3195838" y="1350820"/>
                  </a:cubicBezTo>
                  <a:cubicBezTo>
                    <a:pt x="3210053" y="1347328"/>
                    <a:pt x="3212857" y="1340687"/>
                    <a:pt x="3207496" y="1326768"/>
                  </a:cubicBezTo>
                  <a:cubicBezTo>
                    <a:pt x="3181574" y="1259728"/>
                    <a:pt x="3151965" y="1194508"/>
                    <a:pt x="3116944" y="1131747"/>
                  </a:cubicBezTo>
                  <a:cubicBezTo>
                    <a:pt x="3060480" y="1030622"/>
                    <a:pt x="2993341" y="937169"/>
                    <a:pt x="2914644" y="852176"/>
                  </a:cubicBezTo>
                  <a:cubicBezTo>
                    <a:pt x="2904365" y="841109"/>
                    <a:pt x="2903233" y="833683"/>
                    <a:pt x="2915382" y="824042"/>
                  </a:cubicBezTo>
                  <a:cubicBezTo>
                    <a:pt x="2925367" y="816123"/>
                    <a:pt x="2934859" y="807368"/>
                    <a:pt x="2943320" y="797924"/>
                  </a:cubicBezTo>
                  <a:cubicBezTo>
                    <a:pt x="2953255" y="786808"/>
                    <a:pt x="2960239" y="787940"/>
                    <a:pt x="2970028" y="798809"/>
                  </a:cubicBezTo>
                  <a:cubicBezTo>
                    <a:pt x="3018868" y="852963"/>
                    <a:pt x="3064710" y="909428"/>
                    <a:pt x="3105976" y="969533"/>
                  </a:cubicBezTo>
                  <a:cubicBezTo>
                    <a:pt x="3219447" y="1134945"/>
                    <a:pt x="3298537" y="1315357"/>
                    <a:pt x="3340887" y="1511558"/>
                  </a:cubicBezTo>
                  <a:cubicBezTo>
                    <a:pt x="3344182" y="1526855"/>
                    <a:pt x="3349740" y="1532708"/>
                    <a:pt x="3365480" y="1528281"/>
                  </a:cubicBezTo>
                  <a:cubicBezTo>
                    <a:pt x="3377726" y="1524838"/>
                    <a:pt x="3390417" y="1522772"/>
                    <a:pt x="3403057" y="1521297"/>
                  </a:cubicBezTo>
                  <a:cubicBezTo>
                    <a:pt x="3416436" y="1519723"/>
                    <a:pt x="3419534" y="1513624"/>
                    <a:pt x="3416731" y="1500835"/>
                  </a:cubicBezTo>
                  <a:cubicBezTo>
                    <a:pt x="3402762" y="1437436"/>
                    <a:pt x="3385400" y="1375069"/>
                    <a:pt x="3364299" y="1313685"/>
                  </a:cubicBezTo>
                  <a:cubicBezTo>
                    <a:pt x="3353921" y="1283484"/>
                    <a:pt x="3350921" y="1286534"/>
                    <a:pt x="3382399" y="1274779"/>
                  </a:cubicBezTo>
                  <a:cubicBezTo>
                    <a:pt x="3384367" y="1273992"/>
                    <a:pt x="3386384" y="1273353"/>
                    <a:pt x="3388400" y="1272615"/>
                  </a:cubicBezTo>
                  <a:cubicBezTo>
                    <a:pt x="3425929" y="1259236"/>
                    <a:pt x="3426076" y="1259187"/>
                    <a:pt x="3438716" y="1296273"/>
                  </a:cubicBezTo>
                  <a:cubicBezTo>
                    <a:pt x="3467933" y="1381954"/>
                    <a:pt x="3489969" y="1469455"/>
                    <a:pt x="3504970" y="1558727"/>
                  </a:cubicBezTo>
                  <a:cubicBezTo>
                    <a:pt x="3508610" y="1580467"/>
                    <a:pt x="3508265" y="1580959"/>
                    <a:pt x="3487017" y="1584648"/>
                  </a:cubicBezTo>
                  <a:cubicBezTo>
                    <a:pt x="3450915" y="1590944"/>
                    <a:pt x="3414862" y="1597535"/>
                    <a:pt x="3378612" y="1603043"/>
                  </a:cubicBezTo>
                  <a:cubicBezTo>
                    <a:pt x="3364102" y="1605257"/>
                    <a:pt x="3359134" y="1610618"/>
                    <a:pt x="3361446" y="1626111"/>
                  </a:cubicBezTo>
                  <a:cubicBezTo>
                    <a:pt x="3375317" y="1719466"/>
                    <a:pt x="3378071" y="1813361"/>
                    <a:pt x="3374727" y="1907552"/>
                  </a:cubicBezTo>
                  <a:cubicBezTo>
                    <a:pt x="3373596" y="1939916"/>
                    <a:pt x="3373448" y="1939965"/>
                    <a:pt x="3341526" y="1937949"/>
                  </a:cubicBezTo>
                  <a:cubicBezTo>
                    <a:pt x="3331985" y="1937358"/>
                    <a:pt x="3322442" y="1936178"/>
                    <a:pt x="3312901" y="1935981"/>
                  </a:cubicBezTo>
                  <a:cubicBezTo>
                    <a:pt x="3300259" y="1935735"/>
                    <a:pt x="3297160" y="1929488"/>
                    <a:pt x="3297652" y="1917586"/>
                  </a:cubicBezTo>
                  <a:cubicBezTo>
                    <a:pt x="3300259" y="1853890"/>
                    <a:pt x="3300554" y="1790146"/>
                    <a:pt x="3295734" y="1726450"/>
                  </a:cubicBezTo>
                  <a:cubicBezTo>
                    <a:pt x="3288308" y="1628620"/>
                    <a:pt x="3270650" y="1532659"/>
                    <a:pt x="3244040" y="1438272"/>
                  </a:cubicBezTo>
                  <a:cubicBezTo>
                    <a:pt x="3240105" y="1424303"/>
                    <a:pt x="3234253" y="1420909"/>
                    <a:pt x="3220234" y="1425237"/>
                  </a:cubicBezTo>
                  <a:cubicBezTo>
                    <a:pt x="3160375" y="1443780"/>
                    <a:pt x="3100172" y="1461290"/>
                    <a:pt x="3040117" y="1479342"/>
                  </a:cubicBezTo>
                  <a:cubicBezTo>
                    <a:pt x="3020000" y="1485391"/>
                    <a:pt x="3019852" y="1485883"/>
                    <a:pt x="3025410" y="1506049"/>
                  </a:cubicBezTo>
                  <a:cubicBezTo>
                    <a:pt x="3056249" y="1617800"/>
                    <a:pt x="3073022" y="1731566"/>
                    <a:pt x="3071989" y="1847644"/>
                  </a:cubicBezTo>
                  <a:cubicBezTo>
                    <a:pt x="3070219" y="2051321"/>
                    <a:pt x="3021033" y="2242949"/>
                    <a:pt x="2924678" y="2422427"/>
                  </a:cubicBezTo>
                  <a:cubicBezTo>
                    <a:pt x="2912726" y="2444610"/>
                    <a:pt x="2912628" y="2444561"/>
                    <a:pt x="2933925" y="2457250"/>
                  </a:cubicBezTo>
                  <a:cubicBezTo>
                    <a:pt x="2942582" y="2462415"/>
                    <a:pt x="2951239" y="2467628"/>
                    <a:pt x="2959944" y="2472743"/>
                  </a:cubicBezTo>
                  <a:cubicBezTo>
                    <a:pt x="2977848" y="2483319"/>
                    <a:pt x="2978290" y="2483516"/>
                    <a:pt x="2988177" y="2464432"/>
                  </a:cubicBezTo>
                  <a:cubicBezTo>
                    <a:pt x="3002785" y="2436149"/>
                    <a:pt x="3017098" y="2407622"/>
                    <a:pt x="3030674" y="2378799"/>
                  </a:cubicBezTo>
                  <a:cubicBezTo>
                    <a:pt x="3035690" y="2368126"/>
                    <a:pt x="3041346" y="2365864"/>
                    <a:pt x="3051725" y="2370929"/>
                  </a:cubicBezTo>
                  <a:cubicBezTo>
                    <a:pt x="3064119" y="2376930"/>
                    <a:pt x="3076760" y="2382685"/>
                    <a:pt x="3089794" y="2387210"/>
                  </a:cubicBezTo>
                  <a:cubicBezTo>
                    <a:pt x="3103468" y="2391981"/>
                    <a:pt x="3106075" y="2398277"/>
                    <a:pt x="3099730" y="2411999"/>
                  </a:cubicBezTo>
                  <a:cubicBezTo>
                    <a:pt x="3048184" y="2522962"/>
                    <a:pt x="2984341" y="2626105"/>
                    <a:pt x="2906234" y="2720344"/>
                  </a:cubicBezTo>
                  <a:cubicBezTo>
                    <a:pt x="2900479" y="2727329"/>
                    <a:pt x="2895215" y="2734804"/>
                    <a:pt x="2888675" y="2740953"/>
                  </a:cubicBezTo>
                  <a:cubicBezTo>
                    <a:pt x="2877263" y="2751576"/>
                    <a:pt x="2876525" y="2760479"/>
                    <a:pt x="2889560" y="2770611"/>
                  </a:cubicBezTo>
                  <a:cubicBezTo>
                    <a:pt x="2900036" y="2778727"/>
                    <a:pt x="2909775" y="2787974"/>
                    <a:pt x="2918776" y="2797664"/>
                  </a:cubicBezTo>
                  <a:cubicBezTo>
                    <a:pt x="2927728" y="2807255"/>
                    <a:pt x="2933630" y="2805435"/>
                    <a:pt x="2941647" y="2796188"/>
                  </a:cubicBezTo>
                  <a:cubicBezTo>
                    <a:pt x="3007113" y="2720295"/>
                    <a:pt x="3064710" y="2638893"/>
                    <a:pt x="3113797" y="2551489"/>
                  </a:cubicBezTo>
                  <a:cubicBezTo>
                    <a:pt x="3125454" y="2530733"/>
                    <a:pt x="3125405" y="2530684"/>
                    <a:pt x="3147046" y="2542095"/>
                  </a:cubicBezTo>
                  <a:cubicBezTo>
                    <a:pt x="3157424" y="2547555"/>
                    <a:pt x="3167459" y="2553654"/>
                    <a:pt x="3178181" y="2558228"/>
                  </a:cubicBezTo>
                  <a:cubicBezTo>
                    <a:pt x="3190822" y="2563639"/>
                    <a:pt x="3191068" y="2570229"/>
                    <a:pt x="3184723" y="2581542"/>
                  </a:cubicBezTo>
                  <a:cubicBezTo>
                    <a:pt x="3142373" y="2657337"/>
                    <a:pt x="3094221" y="2729197"/>
                    <a:pt x="3039969" y="2796926"/>
                  </a:cubicBezTo>
                  <a:cubicBezTo>
                    <a:pt x="2985373" y="2865097"/>
                    <a:pt x="2925416" y="2928203"/>
                    <a:pt x="2860147" y="2986242"/>
                  </a:cubicBezTo>
                  <a:cubicBezTo>
                    <a:pt x="2844063" y="3000554"/>
                    <a:pt x="2843965" y="3000554"/>
                    <a:pt x="2830144" y="2985012"/>
                  </a:cubicBezTo>
                  <a:cubicBezTo>
                    <a:pt x="2820995" y="2974682"/>
                    <a:pt x="2812240" y="2963911"/>
                    <a:pt x="2802895" y="2953778"/>
                  </a:cubicBezTo>
                  <a:cubicBezTo>
                    <a:pt x="2796008" y="2946303"/>
                    <a:pt x="2796549" y="2940646"/>
                    <a:pt x="2804174" y="2933809"/>
                  </a:cubicBezTo>
                  <a:cubicBezTo>
                    <a:pt x="2825078" y="2915020"/>
                    <a:pt x="2845194" y="2895248"/>
                    <a:pt x="2866197" y="2876508"/>
                  </a:cubicBezTo>
                  <a:cubicBezTo>
                    <a:pt x="2875935" y="2867803"/>
                    <a:pt x="2876328" y="2861507"/>
                    <a:pt x="2866541" y="2852161"/>
                  </a:cubicBezTo>
                  <a:cubicBezTo>
                    <a:pt x="2838062" y="2825060"/>
                    <a:pt x="2810715" y="2796778"/>
                    <a:pt x="2782335" y="2769579"/>
                  </a:cubicBezTo>
                  <a:cubicBezTo>
                    <a:pt x="2772842" y="2760479"/>
                    <a:pt x="2773088" y="2754134"/>
                    <a:pt x="2782138" y="2744740"/>
                  </a:cubicBezTo>
                  <a:cubicBezTo>
                    <a:pt x="2836144" y="2688767"/>
                    <a:pt x="2884691" y="2628416"/>
                    <a:pt x="2928269" y="2563983"/>
                  </a:cubicBezTo>
                  <a:cubicBezTo>
                    <a:pt x="2935892" y="2552670"/>
                    <a:pt x="2936482" y="2545932"/>
                    <a:pt x="2923154" y="2539341"/>
                  </a:cubicBezTo>
                  <a:cubicBezTo>
                    <a:pt x="2909825" y="2532750"/>
                    <a:pt x="2897380" y="2524487"/>
                    <a:pt x="2884740" y="2516617"/>
                  </a:cubicBezTo>
                  <a:cubicBezTo>
                    <a:pt x="2877214" y="2511944"/>
                    <a:pt x="2870870" y="2511403"/>
                    <a:pt x="2866000" y="2519913"/>
                  </a:cubicBezTo>
                  <a:cubicBezTo>
                    <a:pt x="2860540" y="2529454"/>
                    <a:pt x="2854195" y="2528274"/>
                    <a:pt x="2846424" y="2522569"/>
                  </a:cubicBezTo>
                  <a:cubicBezTo>
                    <a:pt x="2834422" y="2513764"/>
                    <a:pt x="2822323" y="2505010"/>
                    <a:pt x="2809683" y="2497238"/>
                  </a:cubicBezTo>
                  <a:cubicBezTo>
                    <a:pt x="2798320" y="2490302"/>
                    <a:pt x="2798123" y="2483417"/>
                    <a:pt x="2805206" y="2472743"/>
                  </a:cubicBezTo>
                  <a:cubicBezTo>
                    <a:pt x="2843227" y="2415491"/>
                    <a:pt x="2877165" y="2355780"/>
                    <a:pt x="2902496" y="2291937"/>
                  </a:cubicBezTo>
                  <a:cubicBezTo>
                    <a:pt x="3065103" y="1882222"/>
                    <a:pt x="3017245" y="1498278"/>
                    <a:pt x="2759759" y="1140502"/>
                  </a:cubicBezTo>
                  <a:cubicBezTo>
                    <a:pt x="2746577" y="1122156"/>
                    <a:pt x="2746135" y="1122500"/>
                    <a:pt x="2728576" y="1137699"/>
                  </a:cubicBezTo>
                  <a:cubicBezTo>
                    <a:pt x="2719722" y="1145371"/>
                    <a:pt x="2711360" y="1153684"/>
                    <a:pt x="2701867" y="1160422"/>
                  </a:cubicBezTo>
                  <a:cubicBezTo>
                    <a:pt x="2690457" y="1168538"/>
                    <a:pt x="2690850" y="1175523"/>
                    <a:pt x="2699162" y="1186343"/>
                  </a:cubicBezTo>
                  <a:cubicBezTo>
                    <a:pt x="2761431" y="1267352"/>
                    <a:pt x="2810961" y="1355640"/>
                    <a:pt x="2847555" y="1451011"/>
                  </a:cubicBezTo>
                  <a:cubicBezTo>
                    <a:pt x="2918481" y="1635949"/>
                    <a:pt x="2936925" y="1826150"/>
                    <a:pt x="2904070" y="2021368"/>
                  </a:cubicBezTo>
                  <a:cubicBezTo>
                    <a:pt x="2900282" y="2043895"/>
                    <a:pt x="2899790" y="2044042"/>
                    <a:pt x="2877263" y="2039468"/>
                  </a:cubicBezTo>
                  <a:cubicBezTo>
                    <a:pt x="2864278" y="2036812"/>
                    <a:pt x="2851343" y="2033811"/>
                    <a:pt x="2838308" y="2031204"/>
                  </a:cubicBezTo>
                  <a:cubicBezTo>
                    <a:pt x="2829209" y="2029384"/>
                    <a:pt x="2826012" y="2024073"/>
                    <a:pt x="2827537" y="2015121"/>
                  </a:cubicBezTo>
                  <a:cubicBezTo>
                    <a:pt x="2829652" y="2002579"/>
                    <a:pt x="2831373" y="1989937"/>
                    <a:pt x="2833389" y="1977346"/>
                  </a:cubicBezTo>
                  <a:cubicBezTo>
                    <a:pt x="2834914" y="1967804"/>
                    <a:pt x="2830931" y="1963624"/>
                    <a:pt x="2821389" y="1963132"/>
                  </a:cubicBezTo>
                  <a:cubicBezTo>
                    <a:pt x="2807568" y="1962394"/>
                    <a:pt x="2793746" y="1961656"/>
                    <a:pt x="2780072" y="1959836"/>
                  </a:cubicBezTo>
                  <a:cubicBezTo>
                    <a:pt x="2764432" y="1957770"/>
                    <a:pt x="2758480" y="1964362"/>
                    <a:pt x="2756316" y="1979511"/>
                  </a:cubicBezTo>
                  <a:cubicBezTo>
                    <a:pt x="2746086" y="2050288"/>
                    <a:pt x="2727297" y="2118902"/>
                    <a:pt x="2700146" y="2185057"/>
                  </a:cubicBezTo>
                  <a:cubicBezTo>
                    <a:pt x="2622334" y="2374520"/>
                    <a:pt x="2495730" y="2522716"/>
                    <a:pt x="2321958" y="2630777"/>
                  </a:cubicBezTo>
                  <a:cubicBezTo>
                    <a:pt x="2302628" y="2642778"/>
                    <a:pt x="2302480" y="2642582"/>
                    <a:pt x="2290577" y="2623350"/>
                  </a:cubicBezTo>
                  <a:cubicBezTo>
                    <a:pt x="2271296" y="2592166"/>
                    <a:pt x="2251474" y="2561278"/>
                    <a:pt x="2232981" y="2529651"/>
                  </a:cubicBezTo>
                  <a:cubicBezTo>
                    <a:pt x="2225407" y="2516666"/>
                    <a:pt x="2218570" y="2514945"/>
                    <a:pt x="2205241" y="2522126"/>
                  </a:cubicBezTo>
                  <a:cubicBezTo>
                    <a:pt x="2143464" y="2555351"/>
                    <a:pt x="2079559" y="2579538"/>
                    <a:pt x="2013577" y="2594743"/>
                  </a:cubicBezTo>
                  <a:lnTo>
                    <a:pt x="1914171" y="2610640"/>
                  </a:lnTo>
                  <a:lnTo>
                    <a:pt x="1914171" y="2533059"/>
                  </a:lnTo>
                  <a:lnTo>
                    <a:pt x="1960690" y="2527537"/>
                  </a:lnTo>
                  <a:cubicBezTo>
                    <a:pt x="2131068" y="2496156"/>
                    <a:pt x="2271149" y="2413229"/>
                    <a:pt x="2381718" y="2280084"/>
                  </a:cubicBezTo>
                  <a:cubicBezTo>
                    <a:pt x="2395490" y="2263459"/>
                    <a:pt x="2395293" y="2263262"/>
                    <a:pt x="2377685" y="2251457"/>
                  </a:cubicBezTo>
                  <a:cubicBezTo>
                    <a:pt x="2367110" y="2244375"/>
                    <a:pt x="2355994" y="2237981"/>
                    <a:pt x="2345911" y="2230209"/>
                  </a:cubicBezTo>
                  <a:cubicBezTo>
                    <a:pt x="2335533" y="2222192"/>
                    <a:pt x="2328942" y="2224455"/>
                    <a:pt x="2320974" y="2234193"/>
                  </a:cubicBezTo>
                  <a:cubicBezTo>
                    <a:pt x="2273706" y="2291888"/>
                    <a:pt x="2217832" y="2339647"/>
                    <a:pt x="2153398" y="2377323"/>
                  </a:cubicBezTo>
                  <a:cubicBezTo>
                    <a:pt x="2088965" y="2414999"/>
                    <a:pt x="2020081" y="2439854"/>
                    <a:pt x="1949930" y="2452415"/>
                  </a:cubicBezTo>
                  <a:lnTo>
                    <a:pt x="1914171" y="2455691"/>
                  </a:lnTo>
                  <a:lnTo>
                    <a:pt x="1914171" y="2379886"/>
                  </a:lnTo>
                  <a:lnTo>
                    <a:pt x="1961259" y="2372516"/>
                  </a:lnTo>
                  <a:cubicBezTo>
                    <a:pt x="1985759" y="2366869"/>
                    <a:pt x="2010084" y="2359420"/>
                    <a:pt x="2034222" y="2350124"/>
                  </a:cubicBezTo>
                  <a:cubicBezTo>
                    <a:pt x="2257672" y="2264049"/>
                    <a:pt x="2396916" y="2050485"/>
                    <a:pt x="2386539" y="1810902"/>
                  </a:cubicBezTo>
                  <a:cubicBezTo>
                    <a:pt x="2385162" y="1778440"/>
                    <a:pt x="2380882" y="1746223"/>
                    <a:pt x="2372471" y="1714843"/>
                  </a:cubicBezTo>
                  <a:cubicBezTo>
                    <a:pt x="2368635" y="1700431"/>
                    <a:pt x="2372865" y="1694332"/>
                    <a:pt x="2386736" y="1691529"/>
                  </a:cubicBezTo>
                  <a:cubicBezTo>
                    <a:pt x="2400261" y="1688774"/>
                    <a:pt x="2413639" y="1685085"/>
                    <a:pt x="2426773" y="1680855"/>
                  </a:cubicBezTo>
                  <a:cubicBezTo>
                    <a:pt x="2438134" y="1677216"/>
                    <a:pt x="2443201" y="1680756"/>
                    <a:pt x="2445906" y="1692168"/>
                  </a:cubicBezTo>
                  <a:cubicBezTo>
                    <a:pt x="2460661" y="1754683"/>
                    <a:pt x="2466711" y="1817887"/>
                    <a:pt x="2462039" y="1882025"/>
                  </a:cubicBezTo>
                  <a:cubicBezTo>
                    <a:pt x="2455251" y="1975182"/>
                    <a:pt x="2429429" y="2062684"/>
                    <a:pt x="2383243" y="2143889"/>
                  </a:cubicBezTo>
                  <a:cubicBezTo>
                    <a:pt x="2376554" y="2155693"/>
                    <a:pt x="2379702" y="2161497"/>
                    <a:pt x="2390277" y="2167940"/>
                  </a:cubicBezTo>
                  <a:cubicBezTo>
                    <a:pt x="2422051" y="2187221"/>
                    <a:pt x="2453431" y="2207240"/>
                    <a:pt x="2484861" y="2227111"/>
                  </a:cubicBezTo>
                  <a:cubicBezTo>
                    <a:pt x="2503945" y="2239161"/>
                    <a:pt x="2503994" y="2239358"/>
                    <a:pt x="2491353" y="2258836"/>
                  </a:cubicBezTo>
                  <a:cubicBezTo>
                    <a:pt x="2440495" y="2337139"/>
                    <a:pt x="2378128" y="2404819"/>
                    <a:pt x="2302776" y="2460103"/>
                  </a:cubicBezTo>
                  <a:cubicBezTo>
                    <a:pt x="2289692" y="2469743"/>
                    <a:pt x="2288266" y="2477219"/>
                    <a:pt x="2297906" y="2489466"/>
                  </a:cubicBezTo>
                  <a:cubicBezTo>
                    <a:pt x="2305776" y="2499451"/>
                    <a:pt x="2312661" y="2510321"/>
                    <a:pt x="2318859" y="2521438"/>
                  </a:cubicBezTo>
                  <a:cubicBezTo>
                    <a:pt x="2325500" y="2533242"/>
                    <a:pt x="2332139" y="2533586"/>
                    <a:pt x="2342714" y="2525717"/>
                  </a:cubicBezTo>
                  <a:cubicBezTo>
                    <a:pt x="2400507" y="2482630"/>
                    <a:pt x="2452791" y="2433739"/>
                    <a:pt x="2498337" y="2377865"/>
                  </a:cubicBezTo>
                  <a:cubicBezTo>
                    <a:pt x="2611513" y="2239063"/>
                    <a:pt x="2674667" y="2080046"/>
                    <a:pt x="2689325" y="1901650"/>
                  </a:cubicBezTo>
                  <a:cubicBezTo>
                    <a:pt x="2691096" y="1880057"/>
                    <a:pt x="2691588" y="1879221"/>
                    <a:pt x="2713131" y="1880303"/>
                  </a:cubicBezTo>
                  <a:cubicBezTo>
                    <a:pt x="2749184" y="1882123"/>
                    <a:pt x="2785237" y="1884829"/>
                    <a:pt x="2821290" y="1886599"/>
                  </a:cubicBezTo>
                  <a:cubicBezTo>
                    <a:pt x="2840915" y="1887583"/>
                    <a:pt x="2842538" y="1885763"/>
                    <a:pt x="2843079" y="1866679"/>
                  </a:cubicBezTo>
                  <a:cubicBezTo>
                    <a:pt x="2847851" y="1696398"/>
                    <a:pt x="2811060" y="1535512"/>
                    <a:pt x="2734526" y="1383430"/>
                  </a:cubicBezTo>
                  <a:cubicBezTo>
                    <a:pt x="2727789" y="1370002"/>
                    <a:pt x="2721640" y="1368674"/>
                    <a:pt x="2709098" y="1376200"/>
                  </a:cubicBezTo>
                  <a:cubicBezTo>
                    <a:pt x="2676291" y="1395874"/>
                    <a:pt x="2642550" y="1413974"/>
                    <a:pt x="2609645" y="1433452"/>
                  </a:cubicBezTo>
                  <a:cubicBezTo>
                    <a:pt x="2598184" y="1440239"/>
                    <a:pt x="2591692" y="1439993"/>
                    <a:pt x="2584560" y="1427205"/>
                  </a:cubicBezTo>
                  <a:cubicBezTo>
                    <a:pt x="2501633" y="1279107"/>
                    <a:pt x="2385211" y="1164996"/>
                    <a:pt x="2235342" y="1085267"/>
                  </a:cubicBezTo>
                  <a:cubicBezTo>
                    <a:pt x="2224423" y="1079462"/>
                    <a:pt x="2221767" y="1073905"/>
                    <a:pt x="2228014" y="1062985"/>
                  </a:cubicBezTo>
                  <a:cubicBezTo>
                    <a:pt x="2235145" y="1050542"/>
                    <a:pt x="2241687" y="1037704"/>
                    <a:pt x="2247294" y="1024522"/>
                  </a:cubicBezTo>
                  <a:cubicBezTo>
                    <a:pt x="2252557" y="1012128"/>
                    <a:pt x="2259000" y="1010997"/>
                    <a:pt x="2270558" y="1017194"/>
                  </a:cubicBezTo>
                  <a:cubicBezTo>
                    <a:pt x="2332139" y="1050198"/>
                    <a:pt x="2389686" y="1089054"/>
                    <a:pt x="2442807" y="1134502"/>
                  </a:cubicBezTo>
                  <a:cubicBezTo>
                    <a:pt x="2507831" y="1190081"/>
                    <a:pt x="2564246" y="1253433"/>
                    <a:pt x="2611415" y="1324751"/>
                  </a:cubicBezTo>
                  <a:cubicBezTo>
                    <a:pt x="2619383" y="1336851"/>
                    <a:pt x="2626319" y="1339015"/>
                    <a:pt x="2638123" y="1330752"/>
                  </a:cubicBezTo>
                  <a:cubicBezTo>
                    <a:pt x="2648993" y="1323128"/>
                    <a:pt x="2660502" y="1316341"/>
                    <a:pt x="2672307" y="1310291"/>
                  </a:cubicBezTo>
                  <a:cubicBezTo>
                    <a:pt x="2684111" y="1304241"/>
                    <a:pt x="2685440" y="1297994"/>
                    <a:pt x="2677914" y="1286780"/>
                  </a:cubicBezTo>
                  <a:cubicBezTo>
                    <a:pt x="2644025" y="1236365"/>
                    <a:pt x="2606792" y="1188606"/>
                    <a:pt x="2564443" y="1145125"/>
                  </a:cubicBezTo>
                  <a:cubicBezTo>
                    <a:pt x="2387867" y="963827"/>
                    <a:pt x="2173663" y="860882"/>
                    <a:pt x="1921440" y="838306"/>
                  </a:cubicBezTo>
                  <a:lnTo>
                    <a:pt x="1914171" y="838233"/>
                  </a:lnTo>
                  <a:close/>
                  <a:moveTo>
                    <a:pt x="1369528" y="380136"/>
                  </a:moveTo>
                  <a:cubicBezTo>
                    <a:pt x="1373020" y="381888"/>
                    <a:pt x="1375332" y="385799"/>
                    <a:pt x="1376905" y="392242"/>
                  </a:cubicBezTo>
                  <a:cubicBezTo>
                    <a:pt x="1379807" y="404095"/>
                    <a:pt x="1384185" y="415556"/>
                    <a:pt x="1387923" y="427213"/>
                  </a:cubicBezTo>
                  <a:cubicBezTo>
                    <a:pt x="1394662" y="448313"/>
                    <a:pt x="1394662" y="448363"/>
                    <a:pt x="1374200" y="455298"/>
                  </a:cubicBezTo>
                  <a:cubicBezTo>
                    <a:pt x="1276173" y="488400"/>
                    <a:pt x="1182770" y="531536"/>
                    <a:pt x="1093892" y="584459"/>
                  </a:cubicBezTo>
                  <a:cubicBezTo>
                    <a:pt x="974863" y="655336"/>
                    <a:pt x="868425" y="741853"/>
                    <a:pt x="773300" y="842486"/>
                  </a:cubicBezTo>
                  <a:cubicBezTo>
                    <a:pt x="762970" y="853357"/>
                    <a:pt x="761003" y="860587"/>
                    <a:pt x="774382" y="869883"/>
                  </a:cubicBezTo>
                  <a:cubicBezTo>
                    <a:pt x="784809" y="877113"/>
                    <a:pt x="794499" y="885672"/>
                    <a:pt x="803499" y="894624"/>
                  </a:cubicBezTo>
                  <a:cubicBezTo>
                    <a:pt x="813731" y="904805"/>
                    <a:pt x="821059" y="903968"/>
                    <a:pt x="830749" y="893197"/>
                  </a:cubicBezTo>
                  <a:cubicBezTo>
                    <a:pt x="870638" y="848881"/>
                    <a:pt x="914463" y="808598"/>
                    <a:pt x="960599" y="770922"/>
                  </a:cubicBezTo>
                  <a:cubicBezTo>
                    <a:pt x="1178588" y="592919"/>
                    <a:pt x="1427222" y="488793"/>
                    <a:pt x="1707580" y="461101"/>
                  </a:cubicBezTo>
                  <a:lnTo>
                    <a:pt x="1766125" y="457729"/>
                  </a:lnTo>
                  <a:lnTo>
                    <a:pt x="1766125" y="534503"/>
                  </a:lnTo>
                  <a:lnTo>
                    <a:pt x="1657854" y="543438"/>
                  </a:lnTo>
                  <a:cubicBezTo>
                    <a:pt x="1642606" y="545504"/>
                    <a:pt x="1637245" y="550865"/>
                    <a:pt x="1641327" y="565965"/>
                  </a:cubicBezTo>
                  <a:cubicBezTo>
                    <a:pt x="1644425" y="577228"/>
                    <a:pt x="1646049" y="588886"/>
                    <a:pt x="1648262" y="600346"/>
                  </a:cubicBezTo>
                  <a:cubicBezTo>
                    <a:pt x="1650279" y="610872"/>
                    <a:pt x="1651066" y="621987"/>
                    <a:pt x="1667100" y="619725"/>
                  </a:cubicBezTo>
                  <a:cubicBezTo>
                    <a:pt x="1673642" y="618790"/>
                    <a:pt x="1675315" y="625185"/>
                    <a:pt x="1676052" y="630743"/>
                  </a:cubicBezTo>
                  <a:cubicBezTo>
                    <a:pt x="1678020" y="645449"/>
                    <a:pt x="1679446" y="660303"/>
                    <a:pt x="1682200" y="674912"/>
                  </a:cubicBezTo>
                  <a:cubicBezTo>
                    <a:pt x="1684905" y="689126"/>
                    <a:pt x="1679839" y="694832"/>
                    <a:pt x="1665575" y="696848"/>
                  </a:cubicBezTo>
                  <a:cubicBezTo>
                    <a:pt x="1611324" y="704472"/>
                    <a:pt x="1558056" y="716867"/>
                    <a:pt x="1505575" y="732754"/>
                  </a:cubicBezTo>
                  <a:cubicBezTo>
                    <a:pt x="1451569" y="749083"/>
                    <a:pt x="1399186" y="769544"/>
                    <a:pt x="1347886" y="793055"/>
                  </a:cubicBezTo>
                  <a:cubicBezTo>
                    <a:pt x="1334901" y="799006"/>
                    <a:pt x="1332442" y="805155"/>
                    <a:pt x="1340311" y="817058"/>
                  </a:cubicBezTo>
                  <a:cubicBezTo>
                    <a:pt x="1347296" y="827682"/>
                    <a:pt x="1353542" y="838945"/>
                    <a:pt x="1358755" y="850553"/>
                  </a:cubicBezTo>
                  <a:cubicBezTo>
                    <a:pt x="1364855" y="864226"/>
                    <a:pt x="1372282" y="866342"/>
                    <a:pt x="1386005" y="859750"/>
                  </a:cubicBezTo>
                  <a:cubicBezTo>
                    <a:pt x="1460570" y="823894"/>
                    <a:pt x="1538578" y="797187"/>
                    <a:pt x="1619784" y="781841"/>
                  </a:cubicBezTo>
                  <a:cubicBezTo>
                    <a:pt x="1664346" y="773424"/>
                    <a:pt x="1708263" y="767398"/>
                    <a:pt x="1751533" y="763764"/>
                  </a:cubicBezTo>
                  <a:lnTo>
                    <a:pt x="1766125" y="763338"/>
                  </a:lnTo>
                  <a:lnTo>
                    <a:pt x="1766125" y="838316"/>
                  </a:lnTo>
                  <a:lnTo>
                    <a:pt x="1633015" y="856947"/>
                  </a:lnTo>
                  <a:cubicBezTo>
                    <a:pt x="1613095" y="861128"/>
                    <a:pt x="1613095" y="861423"/>
                    <a:pt x="1618800" y="881195"/>
                  </a:cubicBezTo>
                  <a:cubicBezTo>
                    <a:pt x="1621849" y="891918"/>
                    <a:pt x="1624948" y="902640"/>
                    <a:pt x="1628194" y="913314"/>
                  </a:cubicBezTo>
                  <a:cubicBezTo>
                    <a:pt x="1631047" y="922757"/>
                    <a:pt x="1632031" y="933431"/>
                    <a:pt x="1646295" y="933480"/>
                  </a:cubicBezTo>
                  <a:cubicBezTo>
                    <a:pt x="1651902" y="933480"/>
                    <a:pt x="1652345" y="940218"/>
                    <a:pt x="1653329" y="944743"/>
                  </a:cubicBezTo>
                  <a:cubicBezTo>
                    <a:pt x="1656526" y="959253"/>
                    <a:pt x="1658985" y="973960"/>
                    <a:pt x="1662673" y="988371"/>
                  </a:cubicBezTo>
                  <a:cubicBezTo>
                    <a:pt x="1665871" y="1000864"/>
                    <a:pt x="1661936" y="1006668"/>
                    <a:pt x="1649197" y="1009472"/>
                  </a:cubicBezTo>
                  <a:cubicBezTo>
                    <a:pt x="1588256" y="1022948"/>
                    <a:pt x="1529823" y="1043803"/>
                    <a:pt x="1473506" y="1070708"/>
                  </a:cubicBezTo>
                  <a:cubicBezTo>
                    <a:pt x="1414287" y="1098989"/>
                    <a:pt x="1359395" y="1134158"/>
                    <a:pt x="1307750" y="1174637"/>
                  </a:cubicBezTo>
                  <a:cubicBezTo>
                    <a:pt x="1295307" y="1184326"/>
                    <a:pt x="1295405" y="1190967"/>
                    <a:pt x="1305389" y="1202377"/>
                  </a:cubicBezTo>
                  <a:cubicBezTo>
                    <a:pt x="1330523" y="1231200"/>
                    <a:pt x="1354034" y="1261449"/>
                    <a:pt x="1379118" y="1290322"/>
                  </a:cubicBezTo>
                  <a:cubicBezTo>
                    <a:pt x="1388316" y="1300896"/>
                    <a:pt x="1387382" y="1306946"/>
                    <a:pt x="1377151" y="1316144"/>
                  </a:cubicBezTo>
                  <a:cubicBezTo>
                    <a:pt x="1250449" y="1429714"/>
                    <a:pt x="1174113" y="1570778"/>
                    <a:pt x="1148586" y="1739091"/>
                  </a:cubicBezTo>
                  <a:cubicBezTo>
                    <a:pt x="1146372" y="1753748"/>
                    <a:pt x="1144848" y="1768602"/>
                    <a:pt x="1143618" y="1783407"/>
                  </a:cubicBezTo>
                  <a:cubicBezTo>
                    <a:pt x="1142782" y="1793294"/>
                    <a:pt x="1138158" y="1797819"/>
                    <a:pt x="1128272" y="1797229"/>
                  </a:cubicBezTo>
                  <a:cubicBezTo>
                    <a:pt x="1113959" y="1796343"/>
                    <a:pt x="1099646" y="1794917"/>
                    <a:pt x="1085333" y="1794917"/>
                  </a:cubicBezTo>
                  <a:cubicBezTo>
                    <a:pt x="1070282" y="1794917"/>
                    <a:pt x="1066101" y="1787637"/>
                    <a:pt x="1067479" y="1773816"/>
                  </a:cubicBezTo>
                  <a:cubicBezTo>
                    <a:pt x="1071266" y="1736238"/>
                    <a:pt x="1076578" y="1698956"/>
                    <a:pt x="1085284" y="1662164"/>
                  </a:cubicBezTo>
                  <a:cubicBezTo>
                    <a:pt x="1117205" y="1527298"/>
                    <a:pt x="1180704" y="1409302"/>
                    <a:pt x="1275485" y="1308323"/>
                  </a:cubicBezTo>
                  <a:cubicBezTo>
                    <a:pt x="1286551" y="1296568"/>
                    <a:pt x="1286896" y="1288993"/>
                    <a:pt x="1275042" y="1278615"/>
                  </a:cubicBezTo>
                  <a:cubicBezTo>
                    <a:pt x="1265500" y="1270254"/>
                    <a:pt x="1256892" y="1260662"/>
                    <a:pt x="1248875" y="1250776"/>
                  </a:cubicBezTo>
                  <a:cubicBezTo>
                    <a:pt x="1240169" y="1240103"/>
                    <a:pt x="1233677" y="1241529"/>
                    <a:pt x="1224725" y="1250973"/>
                  </a:cubicBezTo>
                  <a:cubicBezTo>
                    <a:pt x="1166194" y="1312750"/>
                    <a:pt x="1117254" y="1381265"/>
                    <a:pt x="1079234" y="1457405"/>
                  </a:cubicBezTo>
                  <a:cubicBezTo>
                    <a:pt x="857899" y="1900371"/>
                    <a:pt x="1058182" y="2435904"/>
                    <a:pt x="1515953" y="2625416"/>
                  </a:cubicBezTo>
                  <a:cubicBezTo>
                    <a:pt x="1527216" y="2630088"/>
                    <a:pt x="1538726" y="2634171"/>
                    <a:pt x="1550039" y="2638843"/>
                  </a:cubicBezTo>
                  <a:cubicBezTo>
                    <a:pt x="1559875" y="2642926"/>
                    <a:pt x="1564892" y="2639335"/>
                    <a:pt x="1567401" y="2629547"/>
                  </a:cubicBezTo>
                  <a:cubicBezTo>
                    <a:pt x="1571090" y="2615136"/>
                    <a:pt x="1574779" y="2600675"/>
                    <a:pt x="1579550" y="2586609"/>
                  </a:cubicBezTo>
                  <a:cubicBezTo>
                    <a:pt x="1583780" y="2574115"/>
                    <a:pt x="1579304" y="2568655"/>
                    <a:pt x="1567598" y="2564278"/>
                  </a:cubicBezTo>
                  <a:cubicBezTo>
                    <a:pt x="1492295" y="2536291"/>
                    <a:pt x="1423435" y="2496648"/>
                    <a:pt x="1360526" y="2446774"/>
                  </a:cubicBezTo>
                  <a:cubicBezTo>
                    <a:pt x="1346361" y="2435608"/>
                    <a:pt x="1333130" y="2423263"/>
                    <a:pt x="1319161" y="2411802"/>
                  </a:cubicBezTo>
                  <a:cubicBezTo>
                    <a:pt x="1310554" y="2404769"/>
                    <a:pt x="1310751" y="2398424"/>
                    <a:pt x="1318472" y="2390751"/>
                  </a:cubicBezTo>
                  <a:cubicBezTo>
                    <a:pt x="1329048" y="2380275"/>
                    <a:pt x="1339425" y="2369552"/>
                    <a:pt x="1349066" y="2358239"/>
                  </a:cubicBezTo>
                  <a:cubicBezTo>
                    <a:pt x="1357231" y="2348697"/>
                    <a:pt x="1363871" y="2349189"/>
                    <a:pt x="1372823" y="2357453"/>
                  </a:cubicBezTo>
                  <a:cubicBezTo>
                    <a:pt x="1404105" y="2386423"/>
                    <a:pt x="1438338" y="2411556"/>
                    <a:pt x="1474588" y="2433985"/>
                  </a:cubicBezTo>
                  <a:cubicBezTo>
                    <a:pt x="1530561" y="2468612"/>
                    <a:pt x="1590322" y="2494533"/>
                    <a:pt x="1653673" y="2512190"/>
                  </a:cubicBezTo>
                  <a:cubicBezTo>
                    <a:pt x="1673987" y="2517896"/>
                    <a:pt x="1674626" y="2518535"/>
                    <a:pt x="1669707" y="2538455"/>
                  </a:cubicBezTo>
                  <a:cubicBezTo>
                    <a:pt x="1660903" y="2574017"/>
                    <a:pt x="1651607" y="2609479"/>
                    <a:pt x="1642310" y="2644943"/>
                  </a:cubicBezTo>
                  <a:cubicBezTo>
                    <a:pt x="1637048" y="2664961"/>
                    <a:pt x="1637344" y="2665797"/>
                    <a:pt x="1657903" y="2670223"/>
                  </a:cubicBezTo>
                  <a:lnTo>
                    <a:pt x="1766125" y="2685578"/>
                  </a:lnTo>
                  <a:lnTo>
                    <a:pt x="1766125" y="2763575"/>
                  </a:lnTo>
                  <a:lnTo>
                    <a:pt x="1670529" y="2751547"/>
                  </a:lnTo>
                  <a:cubicBezTo>
                    <a:pt x="1512721" y="2723012"/>
                    <a:pt x="1367290" y="2652647"/>
                    <a:pt x="1234366" y="2540472"/>
                  </a:cubicBezTo>
                  <a:cubicBezTo>
                    <a:pt x="1167768" y="2484253"/>
                    <a:pt x="1111156" y="2418836"/>
                    <a:pt x="1064035" y="2345501"/>
                  </a:cubicBezTo>
                  <a:cubicBezTo>
                    <a:pt x="1054838" y="2331236"/>
                    <a:pt x="1047017" y="2329613"/>
                    <a:pt x="1033836" y="2339008"/>
                  </a:cubicBezTo>
                  <a:cubicBezTo>
                    <a:pt x="1023507" y="2346386"/>
                    <a:pt x="1012293" y="2352681"/>
                    <a:pt x="1000931" y="2358436"/>
                  </a:cubicBezTo>
                  <a:cubicBezTo>
                    <a:pt x="989520" y="2364191"/>
                    <a:pt x="988831" y="2370486"/>
                    <a:pt x="995717" y="2380914"/>
                  </a:cubicBezTo>
                  <a:cubicBezTo>
                    <a:pt x="1025130" y="2425280"/>
                    <a:pt x="1057051" y="2467628"/>
                    <a:pt x="1092514" y="2507371"/>
                  </a:cubicBezTo>
                  <a:cubicBezTo>
                    <a:pt x="1126944" y="2545883"/>
                    <a:pt x="1164128" y="2581542"/>
                    <a:pt x="1204264" y="2613955"/>
                  </a:cubicBezTo>
                  <a:cubicBezTo>
                    <a:pt x="1214593" y="2622317"/>
                    <a:pt x="1215478" y="2628711"/>
                    <a:pt x="1206920" y="2638499"/>
                  </a:cubicBezTo>
                  <a:cubicBezTo>
                    <a:pt x="1197869" y="2648877"/>
                    <a:pt x="1189311" y="2659846"/>
                    <a:pt x="1181786" y="2671404"/>
                  </a:cubicBezTo>
                  <a:cubicBezTo>
                    <a:pt x="1173769" y="2683701"/>
                    <a:pt x="1166981" y="2682520"/>
                    <a:pt x="1156455" y="2673814"/>
                  </a:cubicBezTo>
                  <a:cubicBezTo>
                    <a:pt x="1060445" y="2594576"/>
                    <a:pt x="979977" y="2501960"/>
                    <a:pt x="915545" y="2395522"/>
                  </a:cubicBezTo>
                  <a:cubicBezTo>
                    <a:pt x="903986" y="2376438"/>
                    <a:pt x="893805" y="2356518"/>
                    <a:pt x="882590" y="2337237"/>
                  </a:cubicBezTo>
                  <a:cubicBezTo>
                    <a:pt x="877229" y="2328039"/>
                    <a:pt x="878016" y="2321892"/>
                    <a:pt x="888492" y="2317169"/>
                  </a:cubicBezTo>
                  <a:cubicBezTo>
                    <a:pt x="902510" y="2310873"/>
                    <a:pt x="916037" y="2303398"/>
                    <a:pt x="929907" y="2296659"/>
                  </a:cubicBezTo>
                  <a:cubicBezTo>
                    <a:pt x="935514" y="2293954"/>
                    <a:pt x="941072" y="2290216"/>
                    <a:pt x="947466" y="2295872"/>
                  </a:cubicBezTo>
                  <a:cubicBezTo>
                    <a:pt x="952139" y="2300004"/>
                    <a:pt x="956516" y="2296118"/>
                    <a:pt x="960500" y="2293806"/>
                  </a:cubicBezTo>
                  <a:cubicBezTo>
                    <a:pt x="973387" y="2286380"/>
                    <a:pt x="985781" y="2277969"/>
                    <a:pt x="999061" y="2271328"/>
                  </a:cubicBezTo>
                  <a:cubicBezTo>
                    <a:pt x="1012293" y="2264738"/>
                    <a:pt x="1012883" y="2257065"/>
                    <a:pt x="1006685" y="2244621"/>
                  </a:cubicBezTo>
                  <a:cubicBezTo>
                    <a:pt x="966894" y="2164596"/>
                    <a:pt x="940088" y="2080341"/>
                    <a:pt x="925283" y="1992200"/>
                  </a:cubicBezTo>
                  <a:cubicBezTo>
                    <a:pt x="910823" y="1906175"/>
                    <a:pt x="909298" y="1819854"/>
                    <a:pt x="918790" y="1733287"/>
                  </a:cubicBezTo>
                  <a:cubicBezTo>
                    <a:pt x="921102" y="1712186"/>
                    <a:pt x="920561" y="1711055"/>
                    <a:pt x="899313" y="1707760"/>
                  </a:cubicBezTo>
                  <a:cubicBezTo>
                    <a:pt x="884115" y="1705398"/>
                    <a:pt x="867047" y="1697923"/>
                    <a:pt x="854014" y="1702251"/>
                  </a:cubicBezTo>
                  <a:cubicBezTo>
                    <a:pt x="832470" y="1709432"/>
                    <a:pt x="813485" y="1701611"/>
                    <a:pt x="793417" y="1701021"/>
                  </a:cubicBezTo>
                  <a:cubicBezTo>
                    <a:pt x="790269" y="1700922"/>
                    <a:pt x="787121" y="1699841"/>
                    <a:pt x="783973" y="1699496"/>
                  </a:cubicBezTo>
                  <a:cubicBezTo>
                    <a:pt x="773890" y="1698415"/>
                    <a:pt x="770595" y="1693201"/>
                    <a:pt x="772070" y="1683167"/>
                  </a:cubicBezTo>
                  <a:cubicBezTo>
                    <a:pt x="782005" y="1615685"/>
                    <a:pt x="797991" y="1549726"/>
                    <a:pt x="820419" y="1485293"/>
                  </a:cubicBezTo>
                  <a:cubicBezTo>
                    <a:pt x="824207" y="1474423"/>
                    <a:pt x="829814" y="1471128"/>
                    <a:pt x="840733" y="1475506"/>
                  </a:cubicBezTo>
                  <a:cubicBezTo>
                    <a:pt x="854555" y="1481063"/>
                    <a:pt x="868523" y="1486277"/>
                    <a:pt x="882737" y="1490605"/>
                  </a:cubicBezTo>
                  <a:cubicBezTo>
                    <a:pt x="894051" y="1494048"/>
                    <a:pt x="896461" y="1499557"/>
                    <a:pt x="892427" y="1510624"/>
                  </a:cubicBezTo>
                  <a:cubicBezTo>
                    <a:pt x="880967" y="1542053"/>
                    <a:pt x="872163" y="1574369"/>
                    <a:pt x="863850" y="1606831"/>
                  </a:cubicBezTo>
                  <a:cubicBezTo>
                    <a:pt x="860506" y="1619914"/>
                    <a:pt x="864145" y="1625521"/>
                    <a:pt x="877426" y="1626800"/>
                  </a:cubicBezTo>
                  <a:cubicBezTo>
                    <a:pt x="889575" y="1627981"/>
                    <a:pt x="901576" y="1630637"/>
                    <a:pt x="913626" y="1632506"/>
                  </a:cubicBezTo>
                  <a:cubicBezTo>
                    <a:pt x="934826" y="1635801"/>
                    <a:pt x="934924" y="1635801"/>
                    <a:pt x="940284" y="1614258"/>
                  </a:cubicBezTo>
                  <a:cubicBezTo>
                    <a:pt x="960008" y="1534873"/>
                    <a:pt x="989520" y="1459274"/>
                    <a:pt x="1029950" y="1388250"/>
                  </a:cubicBezTo>
                  <a:cubicBezTo>
                    <a:pt x="1146717" y="1183146"/>
                    <a:pt x="1316407" y="1040852"/>
                    <a:pt x="1538775" y="961565"/>
                  </a:cubicBezTo>
                  <a:cubicBezTo>
                    <a:pt x="1560220" y="953892"/>
                    <a:pt x="1560269" y="954138"/>
                    <a:pt x="1554121" y="932792"/>
                  </a:cubicBezTo>
                  <a:cubicBezTo>
                    <a:pt x="1550727" y="921085"/>
                    <a:pt x="1546792" y="909478"/>
                    <a:pt x="1544038" y="897574"/>
                  </a:cubicBezTo>
                  <a:cubicBezTo>
                    <a:pt x="1541185" y="885475"/>
                    <a:pt x="1535382" y="882523"/>
                    <a:pt x="1523429" y="886557"/>
                  </a:cubicBezTo>
                  <a:cubicBezTo>
                    <a:pt x="1487622" y="898656"/>
                    <a:pt x="1452602" y="912527"/>
                    <a:pt x="1418369" y="928463"/>
                  </a:cubicBezTo>
                  <a:cubicBezTo>
                    <a:pt x="1312276" y="977796"/>
                    <a:pt x="1217740" y="1043852"/>
                    <a:pt x="1134912" y="1126386"/>
                  </a:cubicBezTo>
                  <a:cubicBezTo>
                    <a:pt x="1123698" y="1137551"/>
                    <a:pt x="1116369" y="1139370"/>
                    <a:pt x="1105647" y="1126828"/>
                  </a:cubicBezTo>
                  <a:cubicBezTo>
                    <a:pt x="1097432" y="1117188"/>
                    <a:pt x="1087792" y="1108532"/>
                    <a:pt x="1077807" y="1100662"/>
                  </a:cubicBezTo>
                  <a:cubicBezTo>
                    <a:pt x="1066544" y="1091759"/>
                    <a:pt x="1067331" y="1084922"/>
                    <a:pt x="1077315" y="1075184"/>
                  </a:cubicBezTo>
                  <a:cubicBezTo>
                    <a:pt x="1138453" y="1015620"/>
                    <a:pt x="1204559" y="962499"/>
                    <a:pt x="1277354" y="917839"/>
                  </a:cubicBezTo>
                  <a:cubicBezTo>
                    <a:pt x="1302586" y="902345"/>
                    <a:pt x="1302881" y="906920"/>
                    <a:pt x="1287289" y="878392"/>
                  </a:cubicBezTo>
                  <a:cubicBezTo>
                    <a:pt x="1282665" y="869981"/>
                    <a:pt x="1278042" y="861620"/>
                    <a:pt x="1273419" y="853259"/>
                  </a:cubicBezTo>
                  <a:cubicBezTo>
                    <a:pt x="1268992" y="845339"/>
                    <a:pt x="1265647" y="836437"/>
                    <a:pt x="1253155" y="843027"/>
                  </a:cubicBezTo>
                  <a:cubicBezTo>
                    <a:pt x="1247547" y="845979"/>
                    <a:pt x="1245088" y="839486"/>
                    <a:pt x="1242678" y="835601"/>
                  </a:cubicBezTo>
                  <a:cubicBezTo>
                    <a:pt x="1234513" y="822468"/>
                    <a:pt x="1227381" y="808745"/>
                    <a:pt x="1218478" y="796203"/>
                  </a:cubicBezTo>
                  <a:cubicBezTo>
                    <a:pt x="1209920" y="784103"/>
                    <a:pt x="1213708" y="778250"/>
                    <a:pt x="1225364" y="771561"/>
                  </a:cubicBezTo>
                  <a:cubicBezTo>
                    <a:pt x="1328359" y="712489"/>
                    <a:pt x="1437355" y="668468"/>
                    <a:pt x="1552793" y="640579"/>
                  </a:cubicBezTo>
                  <a:cubicBezTo>
                    <a:pt x="1577140" y="634678"/>
                    <a:pt x="1577189" y="634727"/>
                    <a:pt x="1572467" y="609986"/>
                  </a:cubicBezTo>
                  <a:cubicBezTo>
                    <a:pt x="1570697" y="600592"/>
                    <a:pt x="1568877" y="591198"/>
                    <a:pt x="1567057" y="581803"/>
                  </a:cubicBezTo>
                  <a:cubicBezTo>
                    <a:pt x="1563023" y="560899"/>
                    <a:pt x="1562581" y="560554"/>
                    <a:pt x="1542267" y="565277"/>
                  </a:cubicBezTo>
                  <a:cubicBezTo>
                    <a:pt x="1473801" y="581212"/>
                    <a:pt x="1406908" y="602166"/>
                    <a:pt x="1342180" y="629562"/>
                  </a:cubicBezTo>
                  <a:cubicBezTo>
                    <a:pt x="1050903" y="752969"/>
                    <a:pt x="830896" y="954581"/>
                    <a:pt x="681421" y="1233316"/>
                  </a:cubicBezTo>
                  <a:cubicBezTo>
                    <a:pt x="671633" y="1251613"/>
                    <a:pt x="671781" y="1251711"/>
                    <a:pt x="652844" y="1242267"/>
                  </a:cubicBezTo>
                  <a:cubicBezTo>
                    <a:pt x="643351" y="1237545"/>
                    <a:pt x="633859" y="1232725"/>
                    <a:pt x="624366" y="1227954"/>
                  </a:cubicBezTo>
                  <a:cubicBezTo>
                    <a:pt x="603806" y="1217576"/>
                    <a:pt x="603708" y="1217527"/>
                    <a:pt x="614037" y="1197705"/>
                  </a:cubicBezTo>
                  <a:cubicBezTo>
                    <a:pt x="652451" y="1123976"/>
                    <a:pt x="697455" y="1054526"/>
                    <a:pt x="748461" y="988912"/>
                  </a:cubicBezTo>
                  <a:cubicBezTo>
                    <a:pt x="771529" y="959204"/>
                    <a:pt x="770398" y="966877"/>
                    <a:pt x="744329" y="944252"/>
                  </a:cubicBezTo>
                  <a:cubicBezTo>
                    <a:pt x="718654" y="921970"/>
                    <a:pt x="692783" y="899886"/>
                    <a:pt x="666223" y="878638"/>
                  </a:cubicBezTo>
                  <a:cubicBezTo>
                    <a:pt x="655009" y="869637"/>
                    <a:pt x="654025" y="863292"/>
                    <a:pt x="663665" y="851930"/>
                  </a:cubicBezTo>
                  <a:cubicBezTo>
                    <a:pt x="727164" y="777266"/>
                    <a:pt x="796270" y="708358"/>
                    <a:pt x="872360" y="646482"/>
                  </a:cubicBezTo>
                  <a:cubicBezTo>
                    <a:pt x="890608" y="631677"/>
                    <a:pt x="890608" y="631677"/>
                    <a:pt x="876590" y="612839"/>
                  </a:cubicBezTo>
                  <a:cubicBezTo>
                    <a:pt x="869605" y="603444"/>
                    <a:pt x="862079" y="594395"/>
                    <a:pt x="855784" y="584606"/>
                  </a:cubicBezTo>
                  <a:cubicBezTo>
                    <a:pt x="848554" y="573343"/>
                    <a:pt x="841766" y="573097"/>
                    <a:pt x="831536" y="581458"/>
                  </a:cubicBezTo>
                  <a:cubicBezTo>
                    <a:pt x="796221" y="610478"/>
                    <a:pt x="761544" y="640235"/>
                    <a:pt x="728541" y="671862"/>
                  </a:cubicBezTo>
                  <a:cubicBezTo>
                    <a:pt x="575967" y="818090"/>
                    <a:pt x="455708" y="987240"/>
                    <a:pt x="368896" y="1180047"/>
                  </a:cubicBezTo>
                  <a:cubicBezTo>
                    <a:pt x="359698" y="1200459"/>
                    <a:pt x="359698" y="1200459"/>
                    <a:pt x="338794" y="1191409"/>
                  </a:cubicBezTo>
                  <a:cubicBezTo>
                    <a:pt x="328072" y="1186786"/>
                    <a:pt x="317595" y="1181523"/>
                    <a:pt x="306578" y="1177637"/>
                  </a:cubicBezTo>
                  <a:cubicBezTo>
                    <a:pt x="293298" y="1173014"/>
                    <a:pt x="291429" y="1165980"/>
                    <a:pt x="297134" y="1153389"/>
                  </a:cubicBezTo>
                  <a:cubicBezTo>
                    <a:pt x="326547" y="1088415"/>
                    <a:pt x="359255" y="1025260"/>
                    <a:pt x="396440" y="964418"/>
                  </a:cubicBezTo>
                  <a:cubicBezTo>
                    <a:pt x="520584" y="761183"/>
                    <a:pt x="679994" y="591099"/>
                    <a:pt x="874868" y="454068"/>
                  </a:cubicBezTo>
                  <a:cubicBezTo>
                    <a:pt x="887705" y="445067"/>
                    <a:pt x="895231" y="443985"/>
                    <a:pt x="903346" y="458888"/>
                  </a:cubicBezTo>
                  <a:cubicBezTo>
                    <a:pt x="910183" y="471431"/>
                    <a:pt x="918987" y="482940"/>
                    <a:pt x="927349" y="494597"/>
                  </a:cubicBezTo>
                  <a:cubicBezTo>
                    <a:pt x="932858" y="502319"/>
                    <a:pt x="932022" y="508025"/>
                    <a:pt x="923906" y="512993"/>
                  </a:cubicBezTo>
                  <a:cubicBezTo>
                    <a:pt x="902412" y="526076"/>
                    <a:pt x="909249" y="528388"/>
                    <a:pt x="919922" y="543340"/>
                  </a:cubicBezTo>
                  <a:cubicBezTo>
                    <a:pt x="926414" y="552439"/>
                    <a:pt x="933940" y="560850"/>
                    <a:pt x="939695" y="570343"/>
                  </a:cubicBezTo>
                  <a:cubicBezTo>
                    <a:pt x="947466" y="583082"/>
                    <a:pt x="954647" y="584410"/>
                    <a:pt x="967435" y="575409"/>
                  </a:cubicBezTo>
                  <a:cubicBezTo>
                    <a:pt x="1047657" y="518993"/>
                    <a:pt x="1133093" y="471726"/>
                    <a:pt x="1222856" y="432230"/>
                  </a:cubicBezTo>
                  <a:cubicBezTo>
                    <a:pt x="1266139" y="413195"/>
                    <a:pt x="1310357" y="396521"/>
                    <a:pt x="1355067" y="380978"/>
                  </a:cubicBezTo>
                  <a:cubicBezTo>
                    <a:pt x="1361363" y="378789"/>
                    <a:pt x="1366035" y="378383"/>
                    <a:pt x="1369528" y="380136"/>
                  </a:cubicBezTo>
                  <a:close/>
                  <a:moveTo>
                    <a:pt x="2183359" y="189253"/>
                  </a:moveTo>
                  <a:cubicBezTo>
                    <a:pt x="2186562" y="187101"/>
                    <a:pt x="2191616" y="187876"/>
                    <a:pt x="2201109" y="189892"/>
                  </a:cubicBezTo>
                  <a:cubicBezTo>
                    <a:pt x="2274543" y="205435"/>
                    <a:pt x="2346305" y="226732"/>
                    <a:pt x="2416788" y="252358"/>
                  </a:cubicBezTo>
                  <a:cubicBezTo>
                    <a:pt x="2457218" y="267064"/>
                    <a:pt x="2496960" y="283541"/>
                    <a:pt x="2536358" y="300953"/>
                  </a:cubicBezTo>
                  <a:cubicBezTo>
                    <a:pt x="2548950" y="306511"/>
                    <a:pt x="2551900" y="312168"/>
                    <a:pt x="2545654" y="325005"/>
                  </a:cubicBezTo>
                  <a:cubicBezTo>
                    <a:pt x="2528636" y="359877"/>
                    <a:pt x="2513191" y="395488"/>
                    <a:pt x="2496321" y="430410"/>
                  </a:cubicBezTo>
                  <a:cubicBezTo>
                    <a:pt x="2490714" y="442017"/>
                    <a:pt x="2492189" y="447821"/>
                    <a:pt x="2504191" y="453773"/>
                  </a:cubicBezTo>
                  <a:cubicBezTo>
                    <a:pt x="2534636" y="468824"/>
                    <a:pt x="2564246" y="485596"/>
                    <a:pt x="2594446" y="501237"/>
                  </a:cubicBezTo>
                  <a:cubicBezTo>
                    <a:pt x="2604726" y="506598"/>
                    <a:pt x="2606989" y="512550"/>
                    <a:pt x="2600447" y="522583"/>
                  </a:cubicBezTo>
                  <a:cubicBezTo>
                    <a:pt x="2592921" y="534142"/>
                    <a:pt x="2585790" y="546094"/>
                    <a:pt x="2579690" y="558439"/>
                  </a:cubicBezTo>
                  <a:cubicBezTo>
                    <a:pt x="2573345" y="571327"/>
                    <a:pt x="2566460" y="573147"/>
                    <a:pt x="2553622" y="565867"/>
                  </a:cubicBezTo>
                  <a:cubicBezTo>
                    <a:pt x="2467892" y="517124"/>
                    <a:pt x="2377931" y="477972"/>
                    <a:pt x="2283987" y="447871"/>
                  </a:cubicBezTo>
                  <a:cubicBezTo>
                    <a:pt x="2206913" y="423179"/>
                    <a:pt x="2128314" y="405227"/>
                    <a:pt x="2048191" y="393521"/>
                  </a:cubicBezTo>
                  <a:cubicBezTo>
                    <a:pt x="2033632" y="391406"/>
                    <a:pt x="2027386" y="395144"/>
                    <a:pt x="2026746" y="409850"/>
                  </a:cubicBezTo>
                  <a:cubicBezTo>
                    <a:pt x="2026156" y="423081"/>
                    <a:pt x="2024877" y="436361"/>
                    <a:pt x="2022910" y="449494"/>
                  </a:cubicBezTo>
                  <a:cubicBezTo>
                    <a:pt x="2020991" y="462331"/>
                    <a:pt x="2025713" y="467348"/>
                    <a:pt x="2038550" y="469119"/>
                  </a:cubicBezTo>
                  <a:cubicBezTo>
                    <a:pt x="2108148" y="478759"/>
                    <a:pt x="2176417" y="494401"/>
                    <a:pt x="2243655" y="514862"/>
                  </a:cubicBezTo>
                  <a:cubicBezTo>
                    <a:pt x="2284626" y="527305"/>
                    <a:pt x="2284872" y="527158"/>
                    <a:pt x="2271001" y="566949"/>
                  </a:cubicBezTo>
                  <a:cubicBezTo>
                    <a:pt x="2257574" y="605363"/>
                    <a:pt x="2263427" y="600887"/>
                    <a:pt x="2226735" y="589574"/>
                  </a:cubicBezTo>
                  <a:cubicBezTo>
                    <a:pt x="2133627" y="560899"/>
                    <a:pt x="2039670" y="542823"/>
                    <a:pt x="1944858" y="535187"/>
                  </a:cubicBezTo>
                  <a:lnTo>
                    <a:pt x="1914171" y="534404"/>
                  </a:lnTo>
                  <a:lnTo>
                    <a:pt x="1914171" y="457361"/>
                  </a:lnTo>
                  <a:lnTo>
                    <a:pt x="1925621" y="457658"/>
                  </a:lnTo>
                  <a:cubicBezTo>
                    <a:pt x="1940917" y="458691"/>
                    <a:pt x="1946279" y="453330"/>
                    <a:pt x="1947410" y="438377"/>
                  </a:cubicBezTo>
                  <a:cubicBezTo>
                    <a:pt x="1950065" y="402374"/>
                    <a:pt x="1953951" y="366419"/>
                    <a:pt x="1957788" y="330514"/>
                  </a:cubicBezTo>
                  <a:cubicBezTo>
                    <a:pt x="1960149" y="308479"/>
                    <a:pt x="1962067" y="307052"/>
                    <a:pt x="1983512" y="309118"/>
                  </a:cubicBezTo>
                  <a:cubicBezTo>
                    <a:pt x="2109426" y="321316"/>
                    <a:pt x="2232243" y="347581"/>
                    <a:pt x="2351469" y="390078"/>
                  </a:cubicBezTo>
                  <a:cubicBezTo>
                    <a:pt x="2369963" y="396668"/>
                    <a:pt x="2388506" y="403259"/>
                    <a:pt x="2406607" y="410932"/>
                  </a:cubicBezTo>
                  <a:cubicBezTo>
                    <a:pt x="2417574" y="415556"/>
                    <a:pt x="2423133" y="412703"/>
                    <a:pt x="2427215" y="402029"/>
                  </a:cubicBezTo>
                  <a:cubicBezTo>
                    <a:pt x="2432330" y="388651"/>
                    <a:pt x="2437937" y="375371"/>
                    <a:pt x="2444479" y="362632"/>
                  </a:cubicBezTo>
                  <a:cubicBezTo>
                    <a:pt x="2450726" y="350483"/>
                    <a:pt x="2447086" y="344876"/>
                    <a:pt x="2434986" y="340204"/>
                  </a:cubicBezTo>
                  <a:cubicBezTo>
                    <a:pt x="2366569" y="313594"/>
                    <a:pt x="2297021" y="290624"/>
                    <a:pt x="2225604" y="273459"/>
                  </a:cubicBezTo>
                  <a:cubicBezTo>
                    <a:pt x="2211093" y="270016"/>
                    <a:pt x="2196682" y="266425"/>
                    <a:pt x="2182074" y="263572"/>
                  </a:cubicBezTo>
                  <a:cubicBezTo>
                    <a:pt x="2170417" y="261260"/>
                    <a:pt x="2165597" y="255949"/>
                    <a:pt x="2168892" y="243603"/>
                  </a:cubicBezTo>
                  <a:cubicBezTo>
                    <a:pt x="2172187" y="231307"/>
                    <a:pt x="2174057" y="218616"/>
                    <a:pt x="2176713" y="206173"/>
                  </a:cubicBezTo>
                  <a:cubicBezTo>
                    <a:pt x="2178804" y="196483"/>
                    <a:pt x="2180156" y="191405"/>
                    <a:pt x="2183359" y="189253"/>
                  </a:cubicBezTo>
                  <a:close/>
                  <a:moveTo>
                    <a:pt x="1766125" y="152150"/>
                  </a:moveTo>
                  <a:lnTo>
                    <a:pt x="1766125" y="229023"/>
                  </a:lnTo>
                  <a:lnTo>
                    <a:pt x="1731134" y="229690"/>
                  </a:lnTo>
                  <a:cubicBezTo>
                    <a:pt x="1679545" y="233262"/>
                    <a:pt x="1628121" y="239299"/>
                    <a:pt x="1576845" y="247439"/>
                  </a:cubicBezTo>
                  <a:cubicBezTo>
                    <a:pt x="1565827" y="249210"/>
                    <a:pt x="1560662" y="253588"/>
                    <a:pt x="1563614" y="265540"/>
                  </a:cubicBezTo>
                  <a:cubicBezTo>
                    <a:pt x="1567008" y="279459"/>
                    <a:pt x="1569762" y="293576"/>
                    <a:pt x="1572025" y="307741"/>
                  </a:cubicBezTo>
                  <a:cubicBezTo>
                    <a:pt x="1573992" y="320332"/>
                    <a:pt x="1579648" y="324316"/>
                    <a:pt x="1592732" y="322054"/>
                  </a:cubicBezTo>
                  <a:cubicBezTo>
                    <a:pt x="1626277" y="316201"/>
                    <a:pt x="1660006" y="312033"/>
                    <a:pt x="1693845" y="308965"/>
                  </a:cubicBezTo>
                  <a:lnTo>
                    <a:pt x="1766125" y="304358"/>
                  </a:lnTo>
                  <a:lnTo>
                    <a:pt x="1766125" y="380869"/>
                  </a:lnTo>
                  <a:lnTo>
                    <a:pt x="1657737" y="389758"/>
                  </a:lnTo>
                  <a:cubicBezTo>
                    <a:pt x="1617472" y="394799"/>
                    <a:pt x="1577435" y="401612"/>
                    <a:pt x="1537644" y="410342"/>
                  </a:cubicBezTo>
                  <a:cubicBezTo>
                    <a:pt x="1522002" y="413736"/>
                    <a:pt x="1515658" y="409752"/>
                    <a:pt x="1512756" y="394062"/>
                  </a:cubicBezTo>
                  <a:cubicBezTo>
                    <a:pt x="1506165" y="358549"/>
                    <a:pt x="1498148" y="323333"/>
                    <a:pt x="1490672" y="287968"/>
                  </a:cubicBezTo>
                  <a:cubicBezTo>
                    <a:pt x="1485900" y="265540"/>
                    <a:pt x="1485359" y="265146"/>
                    <a:pt x="1463422" y="270458"/>
                  </a:cubicBezTo>
                  <a:cubicBezTo>
                    <a:pt x="1328408" y="303166"/>
                    <a:pt x="1199788" y="352352"/>
                    <a:pt x="1077512" y="418310"/>
                  </a:cubicBezTo>
                  <a:cubicBezTo>
                    <a:pt x="1053609" y="431246"/>
                    <a:pt x="1053559" y="431246"/>
                    <a:pt x="1039688" y="407096"/>
                  </a:cubicBezTo>
                  <a:cubicBezTo>
                    <a:pt x="1034377" y="397848"/>
                    <a:pt x="1029557" y="388307"/>
                    <a:pt x="1023703" y="379502"/>
                  </a:cubicBezTo>
                  <a:cubicBezTo>
                    <a:pt x="1016768" y="369075"/>
                    <a:pt x="1018883" y="363124"/>
                    <a:pt x="1029999" y="357123"/>
                  </a:cubicBezTo>
                  <a:cubicBezTo>
                    <a:pt x="1082874" y="328497"/>
                    <a:pt x="1136830" y="302183"/>
                    <a:pt x="1192312" y="279164"/>
                  </a:cubicBezTo>
                  <a:cubicBezTo>
                    <a:pt x="1335147" y="219846"/>
                    <a:pt x="1482325" y="180780"/>
                    <a:pt x="1633993" y="162237"/>
                  </a:cubicBezTo>
                  <a:close/>
                  <a:moveTo>
                    <a:pt x="1766125" y="294"/>
                  </a:moveTo>
                  <a:lnTo>
                    <a:pt x="1766125" y="78887"/>
                  </a:lnTo>
                  <a:lnTo>
                    <a:pt x="1682485" y="80509"/>
                  </a:lnTo>
                  <a:cubicBezTo>
                    <a:pt x="1442230" y="100786"/>
                    <a:pt x="1212724" y="168423"/>
                    <a:pt x="996996" y="289788"/>
                  </a:cubicBezTo>
                  <a:cubicBezTo>
                    <a:pt x="517091" y="559817"/>
                    <a:pt x="220109" y="966483"/>
                    <a:pt x="107573" y="1506492"/>
                  </a:cubicBezTo>
                  <a:cubicBezTo>
                    <a:pt x="92817" y="1577320"/>
                    <a:pt x="84996" y="1649180"/>
                    <a:pt x="79782" y="1721335"/>
                  </a:cubicBezTo>
                  <a:cubicBezTo>
                    <a:pt x="78405" y="1740714"/>
                    <a:pt x="79930" y="1742435"/>
                    <a:pt x="99063" y="1743468"/>
                  </a:cubicBezTo>
                  <a:cubicBezTo>
                    <a:pt x="111803" y="1744206"/>
                    <a:pt x="124591" y="1744501"/>
                    <a:pt x="137280" y="1745436"/>
                  </a:cubicBezTo>
                  <a:cubicBezTo>
                    <a:pt x="150217" y="1746370"/>
                    <a:pt x="154988" y="1740615"/>
                    <a:pt x="155774" y="1727827"/>
                  </a:cubicBezTo>
                  <a:cubicBezTo>
                    <a:pt x="162168" y="1625226"/>
                    <a:pt x="178104" y="1524002"/>
                    <a:pt x="203730" y="1424450"/>
                  </a:cubicBezTo>
                  <a:cubicBezTo>
                    <a:pt x="212338" y="1391054"/>
                    <a:pt x="223060" y="1358148"/>
                    <a:pt x="232160" y="1324850"/>
                  </a:cubicBezTo>
                  <a:cubicBezTo>
                    <a:pt x="235603" y="1312111"/>
                    <a:pt x="241849" y="1308864"/>
                    <a:pt x="254097" y="1313586"/>
                  </a:cubicBezTo>
                  <a:cubicBezTo>
                    <a:pt x="267426" y="1318751"/>
                    <a:pt x="281198" y="1322882"/>
                    <a:pt x="294970" y="1326965"/>
                  </a:cubicBezTo>
                  <a:cubicBezTo>
                    <a:pt x="304708" y="1329818"/>
                    <a:pt x="309972" y="1334441"/>
                    <a:pt x="305594" y="1345311"/>
                  </a:cubicBezTo>
                  <a:cubicBezTo>
                    <a:pt x="301905" y="1354411"/>
                    <a:pt x="305987" y="1359034"/>
                    <a:pt x="314890" y="1361394"/>
                  </a:cubicBezTo>
                  <a:cubicBezTo>
                    <a:pt x="328760" y="1365034"/>
                    <a:pt x="342729" y="1368527"/>
                    <a:pt x="356206" y="1373347"/>
                  </a:cubicBezTo>
                  <a:cubicBezTo>
                    <a:pt x="370076" y="1378315"/>
                    <a:pt x="376225" y="1373347"/>
                    <a:pt x="380552" y="1360066"/>
                  </a:cubicBezTo>
                  <a:cubicBezTo>
                    <a:pt x="404063" y="1287665"/>
                    <a:pt x="433280" y="1217576"/>
                    <a:pt x="467660" y="1149651"/>
                  </a:cubicBezTo>
                  <a:cubicBezTo>
                    <a:pt x="495794" y="1094120"/>
                    <a:pt x="527273" y="1040557"/>
                    <a:pt x="561408" y="988519"/>
                  </a:cubicBezTo>
                  <a:cubicBezTo>
                    <a:pt x="568589" y="977501"/>
                    <a:pt x="574836" y="975632"/>
                    <a:pt x="585460" y="983600"/>
                  </a:cubicBezTo>
                  <a:cubicBezTo>
                    <a:pt x="596478" y="991863"/>
                    <a:pt x="608085" y="999634"/>
                    <a:pt x="620185" y="1006176"/>
                  </a:cubicBezTo>
                  <a:cubicBezTo>
                    <a:pt x="633170" y="1013210"/>
                    <a:pt x="632334" y="1020095"/>
                    <a:pt x="624808" y="1031261"/>
                  </a:cubicBezTo>
                  <a:cubicBezTo>
                    <a:pt x="566179" y="1118418"/>
                    <a:pt x="517977" y="1211182"/>
                    <a:pt x="479809" y="1309061"/>
                  </a:cubicBezTo>
                  <a:cubicBezTo>
                    <a:pt x="456446" y="1369018"/>
                    <a:pt x="436920" y="1430255"/>
                    <a:pt x="421868" y="1492868"/>
                  </a:cubicBezTo>
                  <a:cubicBezTo>
                    <a:pt x="415621" y="1518789"/>
                    <a:pt x="415621" y="1518789"/>
                    <a:pt x="441198" y="1523707"/>
                  </a:cubicBezTo>
                  <a:cubicBezTo>
                    <a:pt x="451675" y="1525724"/>
                    <a:pt x="462299" y="1527002"/>
                    <a:pt x="472481" y="1529855"/>
                  </a:cubicBezTo>
                  <a:cubicBezTo>
                    <a:pt x="485908" y="1533643"/>
                    <a:pt x="491516" y="1528675"/>
                    <a:pt x="494565" y="1515543"/>
                  </a:cubicBezTo>
                  <a:cubicBezTo>
                    <a:pt x="507894" y="1458536"/>
                    <a:pt x="525453" y="1402809"/>
                    <a:pt x="546505" y="1348213"/>
                  </a:cubicBezTo>
                  <a:cubicBezTo>
                    <a:pt x="554326" y="1327948"/>
                    <a:pt x="554326" y="1327948"/>
                    <a:pt x="575131" y="1336114"/>
                  </a:cubicBezTo>
                  <a:cubicBezTo>
                    <a:pt x="586493" y="1340589"/>
                    <a:pt x="597658" y="1345753"/>
                    <a:pt x="609266" y="1349443"/>
                  </a:cubicBezTo>
                  <a:cubicBezTo>
                    <a:pt x="621955" y="1353525"/>
                    <a:pt x="623726" y="1360066"/>
                    <a:pt x="619004" y="1372166"/>
                  </a:cubicBezTo>
                  <a:cubicBezTo>
                    <a:pt x="592690" y="1439649"/>
                    <a:pt x="572672" y="1509050"/>
                    <a:pt x="558359" y="1580024"/>
                  </a:cubicBezTo>
                  <a:cubicBezTo>
                    <a:pt x="532832" y="1706973"/>
                    <a:pt x="526240" y="1834905"/>
                    <a:pt x="538586" y="1963821"/>
                  </a:cubicBezTo>
                  <a:cubicBezTo>
                    <a:pt x="540356" y="1982560"/>
                    <a:pt x="541881" y="1983593"/>
                    <a:pt x="560277" y="1980839"/>
                  </a:cubicBezTo>
                  <a:cubicBezTo>
                    <a:pt x="571836" y="1979117"/>
                    <a:pt x="583345" y="1976559"/>
                    <a:pt x="594953" y="1975625"/>
                  </a:cubicBezTo>
                  <a:cubicBezTo>
                    <a:pt x="610299" y="1974395"/>
                    <a:pt x="615807" y="1967755"/>
                    <a:pt x="614184" y="1951868"/>
                  </a:cubicBezTo>
                  <a:cubicBezTo>
                    <a:pt x="607987" y="1891517"/>
                    <a:pt x="606954" y="1831068"/>
                    <a:pt x="610545" y="1770422"/>
                  </a:cubicBezTo>
                  <a:cubicBezTo>
                    <a:pt x="626530" y="1498770"/>
                    <a:pt x="722442" y="1258744"/>
                    <a:pt x="895477" y="1049312"/>
                  </a:cubicBezTo>
                  <a:cubicBezTo>
                    <a:pt x="956664" y="975288"/>
                    <a:pt x="1026605" y="910314"/>
                    <a:pt x="1102941" y="852029"/>
                  </a:cubicBezTo>
                  <a:cubicBezTo>
                    <a:pt x="1115484" y="842437"/>
                    <a:pt x="1122468" y="843519"/>
                    <a:pt x="1130240" y="856652"/>
                  </a:cubicBezTo>
                  <a:cubicBezTo>
                    <a:pt x="1136683" y="867620"/>
                    <a:pt x="1144257" y="878048"/>
                    <a:pt x="1152422" y="887787"/>
                  </a:cubicBezTo>
                  <a:cubicBezTo>
                    <a:pt x="1161521" y="898607"/>
                    <a:pt x="1161029" y="905444"/>
                    <a:pt x="1148881" y="914495"/>
                  </a:cubicBezTo>
                  <a:cubicBezTo>
                    <a:pt x="1051740" y="986699"/>
                    <a:pt x="968025" y="1072233"/>
                    <a:pt x="897936" y="1170899"/>
                  </a:cubicBezTo>
                  <a:cubicBezTo>
                    <a:pt x="883180" y="1191655"/>
                    <a:pt x="869949" y="1213494"/>
                    <a:pt x="855489" y="1234496"/>
                  </a:cubicBezTo>
                  <a:cubicBezTo>
                    <a:pt x="848554" y="1244579"/>
                    <a:pt x="848849" y="1251219"/>
                    <a:pt x="860899" y="1256777"/>
                  </a:cubicBezTo>
                  <a:cubicBezTo>
                    <a:pt x="874426" y="1263023"/>
                    <a:pt x="887607" y="1270057"/>
                    <a:pt x="900395" y="1277583"/>
                  </a:cubicBezTo>
                  <a:cubicBezTo>
                    <a:pt x="910478" y="1283484"/>
                    <a:pt x="916283" y="1281222"/>
                    <a:pt x="922184" y="1271434"/>
                  </a:cubicBezTo>
                  <a:cubicBezTo>
                    <a:pt x="943039" y="1236808"/>
                    <a:pt x="967140" y="1204394"/>
                    <a:pt x="991389" y="1172079"/>
                  </a:cubicBezTo>
                  <a:cubicBezTo>
                    <a:pt x="1000488" y="1159930"/>
                    <a:pt x="1007620" y="1159832"/>
                    <a:pt x="1017998" y="1169718"/>
                  </a:cubicBezTo>
                  <a:cubicBezTo>
                    <a:pt x="1028376" y="1179604"/>
                    <a:pt x="1039590" y="1188655"/>
                    <a:pt x="1050854" y="1197508"/>
                  </a:cubicBezTo>
                  <a:cubicBezTo>
                    <a:pt x="1058576" y="1203607"/>
                    <a:pt x="1060100" y="1208969"/>
                    <a:pt x="1053510" y="1217281"/>
                  </a:cubicBezTo>
                  <a:cubicBezTo>
                    <a:pt x="1007718" y="1274927"/>
                    <a:pt x="968714" y="1336851"/>
                    <a:pt x="936891" y="1403251"/>
                  </a:cubicBezTo>
                  <a:cubicBezTo>
                    <a:pt x="932366" y="1412646"/>
                    <a:pt x="926857" y="1414024"/>
                    <a:pt x="917905" y="1409597"/>
                  </a:cubicBezTo>
                  <a:cubicBezTo>
                    <a:pt x="904084" y="1402759"/>
                    <a:pt x="890116" y="1396169"/>
                    <a:pt x="875901" y="1390316"/>
                  </a:cubicBezTo>
                  <a:cubicBezTo>
                    <a:pt x="865080" y="1385889"/>
                    <a:pt x="861883" y="1379347"/>
                    <a:pt x="868425" y="1369510"/>
                  </a:cubicBezTo>
                  <a:cubicBezTo>
                    <a:pt x="877524" y="1355788"/>
                    <a:pt x="873442" y="1347672"/>
                    <a:pt x="858981" y="1341572"/>
                  </a:cubicBezTo>
                  <a:cubicBezTo>
                    <a:pt x="847275" y="1336655"/>
                    <a:pt x="836012" y="1330408"/>
                    <a:pt x="825240" y="1323669"/>
                  </a:cubicBezTo>
                  <a:cubicBezTo>
                    <a:pt x="813632" y="1316390"/>
                    <a:pt x="807926" y="1319783"/>
                    <a:pt x="802270" y="1331441"/>
                  </a:cubicBezTo>
                  <a:cubicBezTo>
                    <a:pt x="767151" y="1403891"/>
                    <a:pt x="739509" y="1478997"/>
                    <a:pt x="719835" y="1557105"/>
                  </a:cubicBezTo>
                  <a:cubicBezTo>
                    <a:pt x="700259" y="1634670"/>
                    <a:pt x="689537" y="1713465"/>
                    <a:pt x="685798" y="1793343"/>
                  </a:cubicBezTo>
                  <a:cubicBezTo>
                    <a:pt x="685110" y="1807951"/>
                    <a:pt x="689684" y="1814050"/>
                    <a:pt x="704440" y="1813214"/>
                  </a:cubicBezTo>
                  <a:cubicBezTo>
                    <a:pt x="715556" y="1812624"/>
                    <a:pt x="726721" y="1813509"/>
                    <a:pt x="737887" y="1813607"/>
                  </a:cubicBezTo>
                  <a:cubicBezTo>
                    <a:pt x="749051" y="1813706"/>
                    <a:pt x="760806" y="1815624"/>
                    <a:pt x="762675" y="1798901"/>
                  </a:cubicBezTo>
                  <a:cubicBezTo>
                    <a:pt x="763413" y="1792507"/>
                    <a:pt x="770152" y="1792359"/>
                    <a:pt x="775661" y="1792654"/>
                  </a:cubicBezTo>
                  <a:cubicBezTo>
                    <a:pt x="789433" y="1793343"/>
                    <a:pt x="803204" y="1794523"/>
                    <a:pt x="817026" y="1794622"/>
                  </a:cubicBezTo>
                  <a:cubicBezTo>
                    <a:pt x="832372" y="1794671"/>
                    <a:pt x="838273" y="1800917"/>
                    <a:pt x="837732" y="1816952"/>
                  </a:cubicBezTo>
                  <a:cubicBezTo>
                    <a:pt x="834880" y="1905634"/>
                    <a:pt x="844914" y="1993036"/>
                    <a:pt x="866260" y="2079161"/>
                  </a:cubicBezTo>
                  <a:cubicBezTo>
                    <a:pt x="875852" y="2117870"/>
                    <a:pt x="887410" y="2156037"/>
                    <a:pt x="902166" y="2193074"/>
                  </a:cubicBezTo>
                  <a:cubicBezTo>
                    <a:pt x="907330" y="2206060"/>
                    <a:pt x="905019" y="2212552"/>
                    <a:pt x="891690" y="2216733"/>
                  </a:cubicBezTo>
                  <a:cubicBezTo>
                    <a:pt x="879000" y="2220717"/>
                    <a:pt x="866556" y="2225586"/>
                    <a:pt x="854604" y="2231291"/>
                  </a:cubicBezTo>
                  <a:cubicBezTo>
                    <a:pt x="842012" y="2237341"/>
                    <a:pt x="835766" y="2234292"/>
                    <a:pt x="830896" y="2221110"/>
                  </a:cubicBezTo>
                  <a:cubicBezTo>
                    <a:pt x="806844" y="2156136"/>
                    <a:pt x="788547" y="2089686"/>
                    <a:pt x="777185" y="2021318"/>
                  </a:cubicBezTo>
                  <a:cubicBezTo>
                    <a:pt x="770742" y="1982511"/>
                    <a:pt x="765381" y="1943556"/>
                    <a:pt x="764102" y="1904208"/>
                  </a:cubicBezTo>
                  <a:cubicBezTo>
                    <a:pt x="763659" y="1890730"/>
                    <a:pt x="758445" y="1884829"/>
                    <a:pt x="744624" y="1886107"/>
                  </a:cubicBezTo>
                  <a:cubicBezTo>
                    <a:pt x="730902" y="1887386"/>
                    <a:pt x="717081" y="1887976"/>
                    <a:pt x="703259" y="1888025"/>
                  </a:cubicBezTo>
                  <a:cubicBezTo>
                    <a:pt x="689881" y="1888074"/>
                    <a:pt x="686438" y="1894370"/>
                    <a:pt x="687077" y="1907011"/>
                  </a:cubicBezTo>
                  <a:cubicBezTo>
                    <a:pt x="690422" y="1972526"/>
                    <a:pt x="699865" y="2037107"/>
                    <a:pt x="715015" y="2100802"/>
                  </a:cubicBezTo>
                  <a:cubicBezTo>
                    <a:pt x="825190" y="2564426"/>
                    <a:pt x="1200279" y="2909905"/>
                    <a:pt x="1671134" y="2981569"/>
                  </a:cubicBezTo>
                  <a:cubicBezTo>
                    <a:pt x="1696169" y="2985405"/>
                    <a:pt x="1696907" y="2984717"/>
                    <a:pt x="1698481" y="2959386"/>
                  </a:cubicBezTo>
                  <a:cubicBezTo>
                    <a:pt x="1699120" y="2949303"/>
                    <a:pt x="1699661" y="2939220"/>
                    <a:pt x="1701136" y="2929235"/>
                  </a:cubicBezTo>
                  <a:cubicBezTo>
                    <a:pt x="1703301" y="2914627"/>
                    <a:pt x="1697891" y="2908381"/>
                    <a:pt x="1682889" y="2906266"/>
                  </a:cubicBezTo>
                  <a:cubicBezTo>
                    <a:pt x="1589240" y="2893034"/>
                    <a:pt x="1499131" y="2867016"/>
                    <a:pt x="1412368" y="2829388"/>
                  </a:cubicBezTo>
                  <a:cubicBezTo>
                    <a:pt x="1360133" y="2806714"/>
                    <a:pt x="1310161" y="2779711"/>
                    <a:pt x="1261761" y="2749708"/>
                  </a:cubicBezTo>
                  <a:cubicBezTo>
                    <a:pt x="1248925" y="2741740"/>
                    <a:pt x="1247891" y="2735001"/>
                    <a:pt x="1256843" y="2723689"/>
                  </a:cubicBezTo>
                  <a:cubicBezTo>
                    <a:pt x="1264713" y="2713704"/>
                    <a:pt x="1271796" y="2702982"/>
                    <a:pt x="1277993" y="2691865"/>
                  </a:cubicBezTo>
                  <a:cubicBezTo>
                    <a:pt x="1284928" y="2679520"/>
                    <a:pt x="1291568" y="2677602"/>
                    <a:pt x="1304258" y="2685767"/>
                  </a:cubicBezTo>
                  <a:cubicBezTo>
                    <a:pt x="1388857" y="2740215"/>
                    <a:pt x="1479998" y="2780252"/>
                    <a:pt x="1577042" y="2806862"/>
                  </a:cubicBezTo>
                  <a:cubicBezTo>
                    <a:pt x="1637688" y="2823486"/>
                    <a:pt x="1699415" y="2834061"/>
                    <a:pt x="1762077" y="2838881"/>
                  </a:cubicBezTo>
                  <a:lnTo>
                    <a:pt x="1766125" y="2840314"/>
                  </a:lnTo>
                  <a:lnTo>
                    <a:pt x="1766125" y="3066358"/>
                  </a:lnTo>
                  <a:lnTo>
                    <a:pt x="1622471" y="3051462"/>
                  </a:lnTo>
                  <a:cubicBezTo>
                    <a:pt x="1506227" y="3030644"/>
                    <a:pt x="1393088" y="2992537"/>
                    <a:pt x="1283207" y="2936662"/>
                  </a:cubicBezTo>
                  <a:cubicBezTo>
                    <a:pt x="1269927" y="2929924"/>
                    <a:pt x="1263237" y="2932333"/>
                    <a:pt x="1257335" y="2945221"/>
                  </a:cubicBezTo>
                  <a:cubicBezTo>
                    <a:pt x="1251827" y="2957271"/>
                    <a:pt x="1245383" y="2969027"/>
                    <a:pt x="1238152" y="2980142"/>
                  </a:cubicBezTo>
                  <a:cubicBezTo>
                    <a:pt x="1230628" y="2991651"/>
                    <a:pt x="1233775" y="2997357"/>
                    <a:pt x="1245383" y="3003260"/>
                  </a:cubicBezTo>
                  <a:cubicBezTo>
                    <a:pt x="1316211" y="3039116"/>
                    <a:pt x="1389399" y="3069021"/>
                    <a:pt x="1465488" y="3091596"/>
                  </a:cubicBezTo>
                  <a:cubicBezTo>
                    <a:pt x="1516076" y="3106610"/>
                    <a:pt x="1566826" y="3118541"/>
                    <a:pt x="1617739" y="3127393"/>
                  </a:cubicBezTo>
                  <a:lnTo>
                    <a:pt x="1766125" y="3144170"/>
                  </a:lnTo>
                  <a:lnTo>
                    <a:pt x="1766125" y="3218609"/>
                  </a:lnTo>
                  <a:lnTo>
                    <a:pt x="1631450" y="3206899"/>
                  </a:lnTo>
                  <a:cubicBezTo>
                    <a:pt x="1458169" y="3180740"/>
                    <a:pt x="1294151" y="3122141"/>
                    <a:pt x="1139289" y="3031393"/>
                  </a:cubicBezTo>
                  <a:cubicBezTo>
                    <a:pt x="1128764" y="3025197"/>
                    <a:pt x="1126649" y="3019884"/>
                    <a:pt x="1133142" y="3008916"/>
                  </a:cubicBezTo>
                  <a:cubicBezTo>
                    <a:pt x="1153160" y="2975076"/>
                    <a:pt x="1171703" y="2940351"/>
                    <a:pt x="1191771" y="2906561"/>
                  </a:cubicBezTo>
                  <a:cubicBezTo>
                    <a:pt x="1198705" y="2894854"/>
                    <a:pt x="1197623" y="2888952"/>
                    <a:pt x="1185721" y="2881378"/>
                  </a:cubicBezTo>
                  <a:cubicBezTo>
                    <a:pt x="946433" y="2728558"/>
                    <a:pt x="777530" y="2518929"/>
                    <a:pt x="679945" y="2252146"/>
                  </a:cubicBezTo>
                  <a:cubicBezTo>
                    <a:pt x="658157" y="2192681"/>
                    <a:pt x="642023" y="2131543"/>
                    <a:pt x="630170" y="2069323"/>
                  </a:cubicBezTo>
                  <a:cubicBezTo>
                    <a:pt x="626235" y="2048714"/>
                    <a:pt x="625792" y="2048223"/>
                    <a:pt x="605429" y="2051321"/>
                  </a:cubicBezTo>
                  <a:cubicBezTo>
                    <a:pt x="569180" y="2056879"/>
                    <a:pt x="532881" y="2061897"/>
                    <a:pt x="496828" y="2068487"/>
                  </a:cubicBezTo>
                  <a:cubicBezTo>
                    <a:pt x="481432" y="2071340"/>
                    <a:pt x="474793" y="2067897"/>
                    <a:pt x="472383" y="2051666"/>
                  </a:cubicBezTo>
                  <a:cubicBezTo>
                    <a:pt x="456741" y="1946114"/>
                    <a:pt x="451823" y="1840266"/>
                    <a:pt x="460184" y="1733828"/>
                  </a:cubicBezTo>
                  <a:cubicBezTo>
                    <a:pt x="463086" y="1697283"/>
                    <a:pt x="466923" y="1660836"/>
                    <a:pt x="472924" y="1624636"/>
                  </a:cubicBezTo>
                  <a:cubicBezTo>
                    <a:pt x="474989" y="1612291"/>
                    <a:pt x="470759" y="1607224"/>
                    <a:pt x="458807" y="1605257"/>
                  </a:cubicBezTo>
                  <a:cubicBezTo>
                    <a:pt x="420048" y="1598863"/>
                    <a:pt x="381438" y="1591337"/>
                    <a:pt x="342630" y="1585140"/>
                  </a:cubicBezTo>
                  <a:cubicBezTo>
                    <a:pt x="329449" y="1583074"/>
                    <a:pt x="325760" y="1577369"/>
                    <a:pt x="328613" y="1564728"/>
                  </a:cubicBezTo>
                  <a:cubicBezTo>
                    <a:pt x="335745" y="1533151"/>
                    <a:pt x="341696" y="1501229"/>
                    <a:pt x="349222" y="1469750"/>
                  </a:cubicBezTo>
                  <a:cubicBezTo>
                    <a:pt x="352320" y="1456914"/>
                    <a:pt x="350550" y="1449732"/>
                    <a:pt x="336482" y="1446781"/>
                  </a:cubicBezTo>
                  <a:cubicBezTo>
                    <a:pt x="323005" y="1443977"/>
                    <a:pt x="309726" y="1439944"/>
                    <a:pt x="296642" y="1435518"/>
                  </a:cubicBezTo>
                  <a:cubicBezTo>
                    <a:pt x="284985" y="1431533"/>
                    <a:pt x="279279" y="1434485"/>
                    <a:pt x="276230" y="1446879"/>
                  </a:cubicBezTo>
                  <a:cubicBezTo>
                    <a:pt x="256556" y="1526511"/>
                    <a:pt x="242734" y="1607027"/>
                    <a:pt x="235307" y="1688676"/>
                  </a:cubicBezTo>
                  <a:cubicBezTo>
                    <a:pt x="231816" y="1727286"/>
                    <a:pt x="228766" y="1765995"/>
                    <a:pt x="228864" y="1804803"/>
                  </a:cubicBezTo>
                  <a:cubicBezTo>
                    <a:pt x="228914" y="1818378"/>
                    <a:pt x="223798" y="1823986"/>
                    <a:pt x="209977" y="1823396"/>
                  </a:cubicBezTo>
                  <a:cubicBezTo>
                    <a:pt x="173333" y="1821822"/>
                    <a:pt x="136690" y="1820936"/>
                    <a:pt x="100047" y="1819953"/>
                  </a:cubicBezTo>
                  <a:cubicBezTo>
                    <a:pt x="76831" y="1819313"/>
                    <a:pt x="75897" y="1820149"/>
                    <a:pt x="76044" y="1843955"/>
                  </a:cubicBezTo>
                  <a:cubicBezTo>
                    <a:pt x="77618" y="2122444"/>
                    <a:pt x="140330" y="2386276"/>
                    <a:pt x="266245" y="2634810"/>
                  </a:cubicBezTo>
                  <a:cubicBezTo>
                    <a:pt x="355713" y="2811337"/>
                    <a:pt x="471940" y="2968141"/>
                    <a:pt x="614037" y="3105812"/>
                  </a:cubicBezTo>
                  <a:cubicBezTo>
                    <a:pt x="629383" y="3120715"/>
                    <a:pt x="629432" y="3120764"/>
                    <a:pt x="643450" y="3105566"/>
                  </a:cubicBezTo>
                  <a:cubicBezTo>
                    <a:pt x="652057" y="3096171"/>
                    <a:pt x="660025" y="3086138"/>
                    <a:pt x="669174" y="3077283"/>
                  </a:cubicBezTo>
                  <a:cubicBezTo>
                    <a:pt x="678617" y="3068136"/>
                    <a:pt x="677929" y="3061495"/>
                    <a:pt x="668387" y="3052494"/>
                  </a:cubicBezTo>
                  <a:cubicBezTo>
                    <a:pt x="620480" y="3007146"/>
                    <a:pt x="576115" y="2958451"/>
                    <a:pt x="534356" y="2907397"/>
                  </a:cubicBezTo>
                  <a:cubicBezTo>
                    <a:pt x="429050" y="2778530"/>
                    <a:pt x="344254" y="2637417"/>
                    <a:pt x="280361" y="2483712"/>
                  </a:cubicBezTo>
                  <a:cubicBezTo>
                    <a:pt x="271804" y="2463103"/>
                    <a:pt x="272000" y="2463005"/>
                    <a:pt x="292166" y="2454840"/>
                  </a:cubicBezTo>
                  <a:cubicBezTo>
                    <a:pt x="303971" y="2450069"/>
                    <a:pt x="316119" y="2445987"/>
                    <a:pt x="327629" y="2440527"/>
                  </a:cubicBezTo>
                  <a:cubicBezTo>
                    <a:pt x="339187" y="2435018"/>
                    <a:pt x="344696" y="2438805"/>
                    <a:pt x="349172" y="2450019"/>
                  </a:cubicBezTo>
                  <a:cubicBezTo>
                    <a:pt x="371306" y="2505354"/>
                    <a:pt x="397079" y="2558966"/>
                    <a:pt x="425705" y="2611201"/>
                  </a:cubicBezTo>
                  <a:cubicBezTo>
                    <a:pt x="437215" y="2632154"/>
                    <a:pt x="437263" y="2632105"/>
                    <a:pt x="457183" y="2620300"/>
                  </a:cubicBezTo>
                  <a:cubicBezTo>
                    <a:pt x="489204" y="2601413"/>
                    <a:pt x="521469" y="2582821"/>
                    <a:pt x="553194" y="2563442"/>
                  </a:cubicBezTo>
                  <a:cubicBezTo>
                    <a:pt x="563916" y="2556851"/>
                    <a:pt x="570262" y="2556949"/>
                    <a:pt x="577147" y="2568901"/>
                  </a:cubicBezTo>
                  <a:cubicBezTo>
                    <a:pt x="628743" y="2658567"/>
                    <a:pt x="689389" y="2741740"/>
                    <a:pt x="759282" y="2818026"/>
                  </a:cubicBezTo>
                  <a:cubicBezTo>
                    <a:pt x="768922" y="2828552"/>
                    <a:pt x="768283" y="2835094"/>
                    <a:pt x="757315" y="2843554"/>
                  </a:cubicBezTo>
                  <a:cubicBezTo>
                    <a:pt x="746395" y="2851964"/>
                    <a:pt x="736362" y="2861605"/>
                    <a:pt x="726672" y="2871442"/>
                  </a:cubicBezTo>
                  <a:cubicBezTo>
                    <a:pt x="717966" y="2880295"/>
                    <a:pt x="711720" y="2879754"/>
                    <a:pt x="703308" y="2870458"/>
                  </a:cubicBezTo>
                  <a:cubicBezTo>
                    <a:pt x="664452" y="2827421"/>
                    <a:pt x="627809" y="2782613"/>
                    <a:pt x="594019" y="2735493"/>
                  </a:cubicBezTo>
                  <a:cubicBezTo>
                    <a:pt x="579459" y="2715179"/>
                    <a:pt x="564900" y="2694816"/>
                    <a:pt x="551866" y="2673568"/>
                  </a:cubicBezTo>
                  <a:cubicBezTo>
                    <a:pt x="544095" y="2660879"/>
                    <a:pt x="537012" y="2659698"/>
                    <a:pt x="525404" y="2668060"/>
                  </a:cubicBezTo>
                  <a:cubicBezTo>
                    <a:pt x="514633" y="2675782"/>
                    <a:pt x="503074" y="2682520"/>
                    <a:pt x="491270" y="2688570"/>
                  </a:cubicBezTo>
                  <a:cubicBezTo>
                    <a:pt x="479465" y="2694669"/>
                    <a:pt x="478235" y="2700817"/>
                    <a:pt x="485613" y="2712129"/>
                  </a:cubicBezTo>
                  <a:cubicBezTo>
                    <a:pt x="527323" y="2775776"/>
                    <a:pt x="572770" y="2836618"/>
                    <a:pt x="622693" y="2894018"/>
                  </a:cubicBezTo>
                  <a:cubicBezTo>
                    <a:pt x="753822" y="3044821"/>
                    <a:pt x="907576" y="3167294"/>
                    <a:pt x="1083956" y="3261238"/>
                  </a:cubicBezTo>
                  <a:cubicBezTo>
                    <a:pt x="1097137" y="3268272"/>
                    <a:pt x="1099105" y="3275009"/>
                    <a:pt x="1091531" y="3287159"/>
                  </a:cubicBezTo>
                  <a:cubicBezTo>
                    <a:pt x="1085087" y="3297487"/>
                    <a:pt x="1080119" y="3308751"/>
                    <a:pt x="1074414" y="3319572"/>
                  </a:cubicBezTo>
                  <a:cubicBezTo>
                    <a:pt x="1064823" y="3337869"/>
                    <a:pt x="1064724" y="3338016"/>
                    <a:pt x="1045837" y="3327934"/>
                  </a:cubicBezTo>
                  <a:cubicBezTo>
                    <a:pt x="954697" y="3279141"/>
                    <a:pt x="868621" y="3222726"/>
                    <a:pt x="787908" y="3158145"/>
                  </a:cubicBezTo>
                  <a:cubicBezTo>
                    <a:pt x="775464" y="3148210"/>
                    <a:pt x="762774" y="3138520"/>
                    <a:pt x="751117" y="3127650"/>
                  </a:cubicBezTo>
                  <a:cubicBezTo>
                    <a:pt x="741378" y="3118550"/>
                    <a:pt x="734001" y="3117222"/>
                    <a:pt x="725098" y="3128634"/>
                  </a:cubicBezTo>
                  <a:cubicBezTo>
                    <a:pt x="716245" y="3139946"/>
                    <a:pt x="706358" y="3150423"/>
                    <a:pt x="696325" y="3160653"/>
                  </a:cubicBezTo>
                  <a:cubicBezTo>
                    <a:pt x="688947" y="3168228"/>
                    <a:pt x="687225" y="3174720"/>
                    <a:pt x="696866" y="3181361"/>
                  </a:cubicBezTo>
                  <a:cubicBezTo>
                    <a:pt x="705669" y="3187460"/>
                    <a:pt x="704636" y="3193607"/>
                    <a:pt x="697948" y="3200986"/>
                  </a:cubicBezTo>
                  <a:cubicBezTo>
                    <a:pt x="688307" y="3211609"/>
                    <a:pt x="678715" y="3222381"/>
                    <a:pt x="670354" y="3233989"/>
                  </a:cubicBezTo>
                  <a:cubicBezTo>
                    <a:pt x="661845" y="3245794"/>
                    <a:pt x="654910" y="3246237"/>
                    <a:pt x="643745" y="3236546"/>
                  </a:cubicBezTo>
                  <a:cubicBezTo>
                    <a:pt x="593576" y="3192869"/>
                    <a:pt x="545177" y="3147423"/>
                    <a:pt x="499877" y="3098778"/>
                  </a:cubicBezTo>
                  <a:cubicBezTo>
                    <a:pt x="261572" y="2842964"/>
                    <a:pt x="100736" y="2545342"/>
                    <a:pt x="36647" y="2201387"/>
                  </a:cubicBezTo>
                  <a:cubicBezTo>
                    <a:pt x="-76578" y="1593846"/>
                    <a:pt x="72356" y="1054526"/>
                    <a:pt x="486253" y="595133"/>
                  </a:cubicBezTo>
                  <a:cubicBezTo>
                    <a:pt x="773398" y="276410"/>
                    <a:pt x="1134617" y="83110"/>
                    <a:pt x="1559236" y="20251"/>
                  </a:cubicBezTo>
                  <a:cubicBezTo>
                    <a:pt x="1626227" y="10334"/>
                    <a:pt x="1692416" y="3684"/>
                    <a:pt x="1757778" y="307"/>
                  </a:cubicBezTo>
                  <a:close/>
                  <a:moveTo>
                    <a:pt x="1951363" y="0"/>
                  </a:moveTo>
                  <a:cubicBezTo>
                    <a:pt x="2333480" y="19046"/>
                    <a:pt x="2684997" y="156126"/>
                    <a:pt x="3000768" y="412506"/>
                  </a:cubicBezTo>
                  <a:cubicBezTo>
                    <a:pt x="3372415" y="714309"/>
                    <a:pt x="3597095" y="1106367"/>
                    <a:pt x="3661331" y="1581697"/>
                  </a:cubicBezTo>
                  <a:cubicBezTo>
                    <a:pt x="3738257" y="2151020"/>
                    <a:pt x="3580765" y="2653500"/>
                    <a:pt x="3196281" y="3080530"/>
                  </a:cubicBezTo>
                  <a:cubicBezTo>
                    <a:pt x="2942729" y="3362068"/>
                    <a:pt x="2627204" y="3543760"/>
                    <a:pt x="2258361" y="3631360"/>
                  </a:cubicBezTo>
                  <a:cubicBezTo>
                    <a:pt x="2163531" y="3653887"/>
                    <a:pt x="2068050" y="3668360"/>
                    <a:pt x="1971996" y="3675105"/>
                  </a:cubicBezTo>
                  <a:lnTo>
                    <a:pt x="1914171" y="3676850"/>
                  </a:lnTo>
                  <a:lnTo>
                    <a:pt x="1914171" y="3598766"/>
                  </a:lnTo>
                  <a:lnTo>
                    <a:pt x="2085037" y="3585963"/>
                  </a:lnTo>
                  <a:cubicBezTo>
                    <a:pt x="2305816" y="3555470"/>
                    <a:pt x="2515467" y="3483988"/>
                    <a:pt x="2713967" y="3371807"/>
                  </a:cubicBezTo>
                  <a:cubicBezTo>
                    <a:pt x="2727838" y="3363938"/>
                    <a:pt x="2731576" y="3357051"/>
                    <a:pt x="2721591" y="3343772"/>
                  </a:cubicBezTo>
                  <a:cubicBezTo>
                    <a:pt x="2715590" y="3335705"/>
                    <a:pt x="2711213" y="3326458"/>
                    <a:pt x="2706098" y="3317752"/>
                  </a:cubicBezTo>
                  <a:cubicBezTo>
                    <a:pt x="2693210" y="3295815"/>
                    <a:pt x="2693161" y="3295815"/>
                    <a:pt x="2671766" y="3308014"/>
                  </a:cubicBezTo>
                  <a:cubicBezTo>
                    <a:pt x="2592626" y="3353067"/>
                    <a:pt x="2510339" y="3391334"/>
                    <a:pt x="2424903" y="3422812"/>
                  </a:cubicBezTo>
                  <a:cubicBezTo>
                    <a:pt x="2367012" y="3444159"/>
                    <a:pt x="2308039" y="3461915"/>
                    <a:pt x="2248376" y="3477507"/>
                  </a:cubicBezTo>
                  <a:cubicBezTo>
                    <a:pt x="2233522" y="3481343"/>
                    <a:pt x="2226637" y="3477753"/>
                    <a:pt x="2224275" y="3462604"/>
                  </a:cubicBezTo>
                  <a:cubicBezTo>
                    <a:pt x="2222308" y="3450013"/>
                    <a:pt x="2219258" y="3437568"/>
                    <a:pt x="2215569" y="3425370"/>
                  </a:cubicBezTo>
                  <a:cubicBezTo>
                    <a:pt x="2211536" y="3412090"/>
                    <a:pt x="2215766" y="3406385"/>
                    <a:pt x="2229243" y="3403138"/>
                  </a:cubicBezTo>
                  <a:cubicBezTo>
                    <a:pt x="2306858" y="3384301"/>
                    <a:pt x="2382505" y="3359412"/>
                    <a:pt x="2456185" y="3328672"/>
                  </a:cubicBezTo>
                  <a:cubicBezTo>
                    <a:pt x="2471383" y="3322326"/>
                    <a:pt x="2486189" y="3315096"/>
                    <a:pt x="2501584" y="3309243"/>
                  </a:cubicBezTo>
                  <a:cubicBezTo>
                    <a:pt x="2513044" y="3304866"/>
                    <a:pt x="2516536" y="3299406"/>
                    <a:pt x="2509896" y="3287897"/>
                  </a:cubicBezTo>
                  <a:cubicBezTo>
                    <a:pt x="2502764" y="3275502"/>
                    <a:pt x="2496419" y="3262517"/>
                    <a:pt x="2490861" y="3249335"/>
                  </a:cubicBezTo>
                  <a:cubicBezTo>
                    <a:pt x="2485697" y="3237137"/>
                    <a:pt x="2478417" y="3234333"/>
                    <a:pt x="2467449" y="3241219"/>
                  </a:cubicBezTo>
                  <a:cubicBezTo>
                    <a:pt x="2453382" y="3250073"/>
                    <a:pt x="2445365" y="3245696"/>
                    <a:pt x="2440593" y="3230448"/>
                  </a:cubicBezTo>
                  <a:cubicBezTo>
                    <a:pt x="2437593" y="3220856"/>
                    <a:pt x="2432822" y="3211855"/>
                    <a:pt x="2428838" y="3202560"/>
                  </a:cubicBezTo>
                  <a:cubicBezTo>
                    <a:pt x="2418853" y="3179147"/>
                    <a:pt x="2418903" y="3179196"/>
                    <a:pt x="2441430" y="3169015"/>
                  </a:cubicBezTo>
                  <a:cubicBezTo>
                    <a:pt x="2490861" y="3146685"/>
                    <a:pt x="2538915" y="3121698"/>
                    <a:pt x="2585593" y="3094056"/>
                  </a:cubicBezTo>
                  <a:cubicBezTo>
                    <a:pt x="2605415" y="3082301"/>
                    <a:pt x="2605415" y="3082252"/>
                    <a:pt x="2593167" y="3063217"/>
                  </a:cubicBezTo>
                  <a:cubicBezTo>
                    <a:pt x="2586528" y="3052937"/>
                    <a:pt x="2579198" y="3043051"/>
                    <a:pt x="2573345" y="3032377"/>
                  </a:cubicBezTo>
                  <a:cubicBezTo>
                    <a:pt x="2566853" y="3020573"/>
                    <a:pt x="2560065" y="3020622"/>
                    <a:pt x="2549146" y="3027213"/>
                  </a:cubicBezTo>
                  <a:cubicBezTo>
                    <a:pt x="2480335" y="3068824"/>
                    <a:pt x="2408131" y="3103648"/>
                    <a:pt x="2332877" y="3132027"/>
                  </a:cubicBezTo>
                  <a:cubicBezTo>
                    <a:pt x="2308039" y="3141422"/>
                    <a:pt x="2282659" y="3149341"/>
                    <a:pt x="2257721" y="3158440"/>
                  </a:cubicBezTo>
                  <a:cubicBezTo>
                    <a:pt x="2246753" y="3162424"/>
                    <a:pt x="2240900" y="3159571"/>
                    <a:pt x="2237801" y="3148259"/>
                  </a:cubicBezTo>
                  <a:cubicBezTo>
                    <a:pt x="2234063" y="3134437"/>
                    <a:pt x="2229882" y="3120616"/>
                    <a:pt x="2224816" y="3107238"/>
                  </a:cubicBezTo>
                  <a:cubicBezTo>
                    <a:pt x="2219750" y="3093908"/>
                    <a:pt x="2224472" y="3088499"/>
                    <a:pt x="2237359" y="3084465"/>
                  </a:cubicBezTo>
                  <a:cubicBezTo>
                    <a:pt x="2329483" y="3055494"/>
                    <a:pt x="2417033" y="3016146"/>
                    <a:pt x="2500403" y="2967453"/>
                  </a:cubicBezTo>
                  <a:cubicBezTo>
                    <a:pt x="2539899" y="2944385"/>
                    <a:pt x="2577920" y="2919201"/>
                    <a:pt x="2614907" y="2892247"/>
                  </a:cubicBezTo>
                  <a:cubicBezTo>
                    <a:pt x="2624843" y="2885018"/>
                    <a:pt x="2626811" y="2878820"/>
                    <a:pt x="2618153" y="2869278"/>
                  </a:cubicBezTo>
                  <a:cubicBezTo>
                    <a:pt x="2608907" y="2859047"/>
                    <a:pt x="2599955" y="2848374"/>
                    <a:pt x="2591987" y="2837160"/>
                  </a:cubicBezTo>
                  <a:cubicBezTo>
                    <a:pt x="2584117" y="2826093"/>
                    <a:pt x="2577231" y="2825110"/>
                    <a:pt x="2566017" y="2833471"/>
                  </a:cubicBezTo>
                  <a:cubicBezTo>
                    <a:pt x="2544326" y="2849653"/>
                    <a:pt x="2521258" y="2863966"/>
                    <a:pt x="2499124" y="2879607"/>
                  </a:cubicBezTo>
                  <a:cubicBezTo>
                    <a:pt x="2489484" y="2886444"/>
                    <a:pt x="2483729" y="2884968"/>
                    <a:pt x="2477581" y="2874836"/>
                  </a:cubicBezTo>
                  <a:cubicBezTo>
                    <a:pt x="2457169" y="2841242"/>
                    <a:pt x="2435625" y="2808337"/>
                    <a:pt x="2415410" y="2774595"/>
                  </a:cubicBezTo>
                  <a:cubicBezTo>
                    <a:pt x="2407984" y="2762201"/>
                    <a:pt x="2401343" y="2760578"/>
                    <a:pt x="2388998" y="2768300"/>
                  </a:cubicBezTo>
                  <a:cubicBezTo>
                    <a:pt x="2274641" y="2839570"/>
                    <a:pt x="2151570" y="2882233"/>
                    <a:pt x="2022190" y="2903986"/>
                  </a:cubicBezTo>
                  <a:lnTo>
                    <a:pt x="1914171" y="2916374"/>
                  </a:lnTo>
                  <a:lnTo>
                    <a:pt x="1914171" y="2837352"/>
                  </a:lnTo>
                  <a:lnTo>
                    <a:pt x="2014375" y="2825970"/>
                  </a:lnTo>
                  <a:cubicBezTo>
                    <a:pt x="2055876" y="2818666"/>
                    <a:pt x="2096958" y="2808927"/>
                    <a:pt x="2137659" y="2797073"/>
                  </a:cubicBezTo>
                  <a:cubicBezTo>
                    <a:pt x="2144792" y="2795008"/>
                    <a:pt x="2151775" y="2792351"/>
                    <a:pt x="2158908" y="2790236"/>
                  </a:cubicBezTo>
                  <a:cubicBezTo>
                    <a:pt x="2167417" y="2787679"/>
                    <a:pt x="2169581" y="2782613"/>
                    <a:pt x="2166187" y="2774497"/>
                  </a:cubicBezTo>
                  <a:cubicBezTo>
                    <a:pt x="2160285" y="2760283"/>
                    <a:pt x="2153989" y="2746167"/>
                    <a:pt x="2149021" y="2731607"/>
                  </a:cubicBezTo>
                  <a:cubicBezTo>
                    <a:pt x="2144792" y="2719262"/>
                    <a:pt x="2138250" y="2717097"/>
                    <a:pt x="2126101" y="2721180"/>
                  </a:cubicBezTo>
                  <a:cubicBezTo>
                    <a:pt x="2074603" y="2738494"/>
                    <a:pt x="2021827" y="2750937"/>
                    <a:pt x="1967920" y="2757725"/>
                  </a:cubicBezTo>
                  <a:lnTo>
                    <a:pt x="1914171" y="2761928"/>
                  </a:lnTo>
                  <a:lnTo>
                    <a:pt x="1914171" y="2686797"/>
                  </a:lnTo>
                  <a:lnTo>
                    <a:pt x="2034560" y="2667492"/>
                  </a:lnTo>
                  <a:cubicBezTo>
                    <a:pt x="2075618" y="2657694"/>
                    <a:pt x="2116411" y="2644722"/>
                    <a:pt x="2156940" y="2628564"/>
                  </a:cubicBezTo>
                  <a:cubicBezTo>
                    <a:pt x="2182074" y="2618530"/>
                    <a:pt x="2182074" y="2618481"/>
                    <a:pt x="2193091" y="2644057"/>
                  </a:cubicBezTo>
                  <a:cubicBezTo>
                    <a:pt x="2206126" y="2674306"/>
                    <a:pt x="2219111" y="2704605"/>
                    <a:pt x="2232145" y="2734853"/>
                  </a:cubicBezTo>
                  <a:cubicBezTo>
                    <a:pt x="2242228" y="2758364"/>
                    <a:pt x="2242327" y="2758512"/>
                    <a:pt x="2265099" y="2747642"/>
                  </a:cubicBezTo>
                  <a:cubicBezTo>
                    <a:pt x="2450086" y="2659403"/>
                    <a:pt x="2595675" y="2527635"/>
                    <a:pt x="2701572" y="2352140"/>
                  </a:cubicBezTo>
                  <a:cubicBezTo>
                    <a:pt x="2735166" y="2296462"/>
                    <a:pt x="2763005" y="2237932"/>
                    <a:pt x="2784253" y="2176499"/>
                  </a:cubicBezTo>
                  <a:cubicBezTo>
                    <a:pt x="2789664" y="2160760"/>
                    <a:pt x="2796648" y="2157907"/>
                    <a:pt x="2811011" y="2164055"/>
                  </a:cubicBezTo>
                  <a:cubicBezTo>
                    <a:pt x="2823208" y="2169268"/>
                    <a:pt x="2836045" y="2173056"/>
                    <a:pt x="2848785" y="2176695"/>
                  </a:cubicBezTo>
                  <a:cubicBezTo>
                    <a:pt x="2860196" y="2179942"/>
                    <a:pt x="2862409" y="2185992"/>
                    <a:pt x="2858474" y="2196862"/>
                  </a:cubicBezTo>
                  <a:cubicBezTo>
                    <a:pt x="2847064" y="2228340"/>
                    <a:pt x="2834767" y="2259475"/>
                    <a:pt x="2820601" y="2289822"/>
                  </a:cubicBezTo>
                  <a:cubicBezTo>
                    <a:pt x="2743675" y="2454840"/>
                    <a:pt x="2632663" y="2592363"/>
                    <a:pt x="2487369" y="2702145"/>
                  </a:cubicBezTo>
                  <a:cubicBezTo>
                    <a:pt x="2468876" y="2716114"/>
                    <a:pt x="2468826" y="2716064"/>
                    <a:pt x="2481910" y="2735395"/>
                  </a:cubicBezTo>
                  <a:cubicBezTo>
                    <a:pt x="2488452" y="2745035"/>
                    <a:pt x="2495583" y="2754380"/>
                    <a:pt x="2501387" y="2764513"/>
                  </a:cubicBezTo>
                  <a:cubicBezTo>
                    <a:pt x="2507880" y="2775776"/>
                    <a:pt x="2513880" y="2777498"/>
                    <a:pt x="2524947" y="2769185"/>
                  </a:cubicBezTo>
                  <a:cubicBezTo>
                    <a:pt x="2586331" y="2723099"/>
                    <a:pt x="2643140" y="2672043"/>
                    <a:pt x="2694686" y="2615185"/>
                  </a:cubicBezTo>
                  <a:cubicBezTo>
                    <a:pt x="2705015" y="2603774"/>
                    <a:pt x="2715344" y="2592264"/>
                    <a:pt x="2724936" y="2580263"/>
                  </a:cubicBezTo>
                  <a:cubicBezTo>
                    <a:pt x="2731625" y="2571901"/>
                    <a:pt x="2737330" y="2570475"/>
                    <a:pt x="2745791" y="2578148"/>
                  </a:cubicBezTo>
                  <a:cubicBezTo>
                    <a:pt x="2756758" y="2588133"/>
                    <a:pt x="2768317" y="2597626"/>
                    <a:pt x="2780318" y="2606381"/>
                  </a:cubicBezTo>
                  <a:cubicBezTo>
                    <a:pt x="2790992" y="2614152"/>
                    <a:pt x="2791287" y="2620694"/>
                    <a:pt x="2782630" y="2630777"/>
                  </a:cubicBezTo>
                  <a:cubicBezTo>
                    <a:pt x="2745938" y="2673617"/>
                    <a:pt x="2707180" y="2714392"/>
                    <a:pt x="2665568" y="2752462"/>
                  </a:cubicBezTo>
                  <a:cubicBezTo>
                    <a:pt x="2637336" y="2778334"/>
                    <a:pt x="2636500" y="2770562"/>
                    <a:pt x="2661683" y="2800812"/>
                  </a:cubicBezTo>
                  <a:cubicBezTo>
                    <a:pt x="2683079" y="2826585"/>
                    <a:pt x="2704179" y="2852603"/>
                    <a:pt x="2726510" y="2877492"/>
                  </a:cubicBezTo>
                  <a:cubicBezTo>
                    <a:pt x="2736248" y="2888313"/>
                    <a:pt x="2734674" y="2894362"/>
                    <a:pt x="2724050" y="2902872"/>
                  </a:cubicBezTo>
                  <a:cubicBezTo>
                    <a:pt x="2696703" y="2924809"/>
                    <a:pt x="2669553" y="2947041"/>
                    <a:pt x="2640680" y="2966961"/>
                  </a:cubicBezTo>
                  <a:cubicBezTo>
                    <a:pt x="2631286" y="2973453"/>
                    <a:pt x="2629221" y="2979355"/>
                    <a:pt x="2636155" y="2988996"/>
                  </a:cubicBezTo>
                  <a:cubicBezTo>
                    <a:pt x="2644812" y="3001046"/>
                    <a:pt x="2652878" y="3013588"/>
                    <a:pt x="2660502" y="3026377"/>
                  </a:cubicBezTo>
                  <a:cubicBezTo>
                    <a:pt x="2666405" y="3036312"/>
                    <a:pt x="2673093" y="3038919"/>
                    <a:pt x="2681996" y="3030705"/>
                  </a:cubicBezTo>
                  <a:cubicBezTo>
                    <a:pt x="2691194" y="3022245"/>
                    <a:pt x="2697391" y="3025147"/>
                    <a:pt x="2703540" y="3034640"/>
                  </a:cubicBezTo>
                  <a:cubicBezTo>
                    <a:pt x="2711606" y="3047084"/>
                    <a:pt x="2720066" y="3059380"/>
                    <a:pt x="2729363" y="3070988"/>
                  </a:cubicBezTo>
                  <a:cubicBezTo>
                    <a:pt x="2737428" y="3081071"/>
                    <a:pt x="2735018" y="3087121"/>
                    <a:pt x="2725034" y="3093957"/>
                  </a:cubicBezTo>
                  <a:cubicBezTo>
                    <a:pt x="2675012" y="3128142"/>
                    <a:pt x="2624302" y="3161194"/>
                    <a:pt x="2570788" y="3189771"/>
                  </a:cubicBezTo>
                  <a:cubicBezTo>
                    <a:pt x="2551704" y="3200002"/>
                    <a:pt x="2551704" y="3200100"/>
                    <a:pt x="2561393" y="3219824"/>
                  </a:cubicBezTo>
                  <a:cubicBezTo>
                    <a:pt x="2567050" y="3231284"/>
                    <a:pt x="2573198" y="3242498"/>
                    <a:pt x="2578264" y="3254155"/>
                  </a:cubicBezTo>
                  <a:cubicBezTo>
                    <a:pt x="2583035" y="3265075"/>
                    <a:pt x="2589036" y="3266452"/>
                    <a:pt x="2599365" y="3260795"/>
                  </a:cubicBezTo>
                  <a:cubicBezTo>
                    <a:pt x="2636155" y="3240580"/>
                    <a:pt x="2672454" y="3219529"/>
                    <a:pt x="2707721" y="3196755"/>
                  </a:cubicBezTo>
                  <a:cubicBezTo>
                    <a:pt x="2725428" y="3185296"/>
                    <a:pt x="2725526" y="3185345"/>
                    <a:pt x="2737281" y="3202805"/>
                  </a:cubicBezTo>
                  <a:cubicBezTo>
                    <a:pt x="2743233" y="3211609"/>
                    <a:pt x="2749233" y="3220414"/>
                    <a:pt x="2754938" y="3229366"/>
                  </a:cubicBezTo>
                  <a:cubicBezTo>
                    <a:pt x="2760152" y="3237579"/>
                    <a:pt x="2768219" y="3244859"/>
                    <a:pt x="2761726" y="3256565"/>
                  </a:cubicBezTo>
                  <a:cubicBezTo>
                    <a:pt x="2760398" y="3258975"/>
                    <a:pt x="2763792" y="3264484"/>
                    <a:pt x="2765809" y="3268075"/>
                  </a:cubicBezTo>
                  <a:cubicBezTo>
                    <a:pt x="2772596" y="3280125"/>
                    <a:pt x="2780564" y="3291536"/>
                    <a:pt x="2786565" y="3303931"/>
                  </a:cubicBezTo>
                  <a:cubicBezTo>
                    <a:pt x="2793254" y="3317801"/>
                    <a:pt x="2799894" y="3319523"/>
                    <a:pt x="2813125" y="3310473"/>
                  </a:cubicBezTo>
                  <a:cubicBezTo>
                    <a:pt x="2864032" y="3275600"/>
                    <a:pt x="2913906" y="3239399"/>
                    <a:pt x="2961420" y="3200100"/>
                  </a:cubicBezTo>
                  <a:cubicBezTo>
                    <a:pt x="3074153" y="3106894"/>
                    <a:pt x="3174197" y="3001587"/>
                    <a:pt x="3260960" y="2883739"/>
                  </a:cubicBezTo>
                  <a:cubicBezTo>
                    <a:pt x="3274732" y="2864999"/>
                    <a:pt x="3274732" y="2864950"/>
                    <a:pt x="3255058" y="2851325"/>
                  </a:cubicBezTo>
                  <a:cubicBezTo>
                    <a:pt x="3244975" y="2844390"/>
                    <a:pt x="3234646" y="2837897"/>
                    <a:pt x="3224809" y="2830618"/>
                  </a:cubicBezTo>
                  <a:cubicBezTo>
                    <a:pt x="3216545" y="2824470"/>
                    <a:pt x="3209611" y="2823683"/>
                    <a:pt x="3203708" y="2833372"/>
                  </a:cubicBezTo>
                  <a:cubicBezTo>
                    <a:pt x="3197363" y="2843751"/>
                    <a:pt x="3190084" y="2842718"/>
                    <a:pt x="3181427" y="2835832"/>
                  </a:cubicBezTo>
                  <a:cubicBezTo>
                    <a:pt x="3170213" y="2826930"/>
                    <a:pt x="3158851" y="2818076"/>
                    <a:pt x="3146801" y="2810353"/>
                  </a:cubicBezTo>
                  <a:cubicBezTo>
                    <a:pt x="3135389" y="2803074"/>
                    <a:pt x="3135782" y="2796582"/>
                    <a:pt x="3143456" y="2786204"/>
                  </a:cubicBezTo>
                  <a:cubicBezTo>
                    <a:pt x="3197904" y="2712523"/>
                    <a:pt x="3245073" y="2634367"/>
                    <a:pt x="3285750" y="2552276"/>
                  </a:cubicBezTo>
                  <a:cubicBezTo>
                    <a:pt x="3343838" y="2435067"/>
                    <a:pt x="3387023" y="2312595"/>
                    <a:pt x="3414961" y="2184762"/>
                  </a:cubicBezTo>
                  <a:cubicBezTo>
                    <a:pt x="3419485" y="2163858"/>
                    <a:pt x="3419190" y="2163367"/>
                    <a:pt x="3398827" y="2159677"/>
                  </a:cubicBezTo>
                  <a:cubicBezTo>
                    <a:pt x="3387318" y="2157611"/>
                    <a:pt x="3375563" y="2156431"/>
                    <a:pt x="3364348" y="2153332"/>
                  </a:cubicBezTo>
                  <a:cubicBezTo>
                    <a:pt x="3349347" y="2149151"/>
                    <a:pt x="3343543" y="2154857"/>
                    <a:pt x="3340444" y="2169317"/>
                  </a:cubicBezTo>
                  <a:cubicBezTo>
                    <a:pt x="3325984" y="2236948"/>
                    <a:pt x="3306506" y="2303201"/>
                    <a:pt x="3282307" y="2368027"/>
                  </a:cubicBezTo>
                  <a:cubicBezTo>
                    <a:pt x="3274339" y="2389423"/>
                    <a:pt x="3265190" y="2410376"/>
                    <a:pt x="3257320" y="2431821"/>
                  </a:cubicBezTo>
                  <a:cubicBezTo>
                    <a:pt x="3253091" y="2443232"/>
                    <a:pt x="3247385" y="2446725"/>
                    <a:pt x="3235826" y="2440970"/>
                  </a:cubicBezTo>
                  <a:cubicBezTo>
                    <a:pt x="3222054" y="2434133"/>
                    <a:pt x="3207791" y="2428132"/>
                    <a:pt x="3193478" y="2422476"/>
                  </a:cubicBezTo>
                  <a:cubicBezTo>
                    <a:pt x="3183788" y="2418639"/>
                    <a:pt x="3182312" y="2413229"/>
                    <a:pt x="3186100" y="2403884"/>
                  </a:cubicBezTo>
                  <a:cubicBezTo>
                    <a:pt x="3197412" y="2375848"/>
                    <a:pt x="3207692" y="2347320"/>
                    <a:pt x="3219103" y="2319285"/>
                  </a:cubicBezTo>
                  <a:cubicBezTo>
                    <a:pt x="3223874" y="2307578"/>
                    <a:pt x="3221021" y="2302168"/>
                    <a:pt x="3209021" y="2298381"/>
                  </a:cubicBezTo>
                  <a:cubicBezTo>
                    <a:pt x="3172525" y="2286921"/>
                    <a:pt x="3136373" y="2274476"/>
                    <a:pt x="3100074" y="2262377"/>
                  </a:cubicBezTo>
                  <a:cubicBezTo>
                    <a:pt x="3079662" y="2255589"/>
                    <a:pt x="3079662" y="2255491"/>
                    <a:pt x="3085958" y="2235866"/>
                  </a:cubicBezTo>
                  <a:cubicBezTo>
                    <a:pt x="3128946" y="2101638"/>
                    <a:pt x="3149654" y="1963968"/>
                    <a:pt x="3148129" y="1823101"/>
                  </a:cubicBezTo>
                  <a:cubicBezTo>
                    <a:pt x="3147292" y="1746469"/>
                    <a:pt x="3139570" y="1670379"/>
                    <a:pt x="3124962" y="1595076"/>
                  </a:cubicBezTo>
                  <a:cubicBezTo>
                    <a:pt x="3121027" y="1574762"/>
                    <a:pt x="3121371" y="1574270"/>
                    <a:pt x="3141882" y="1569745"/>
                  </a:cubicBezTo>
                  <a:cubicBezTo>
                    <a:pt x="3153785" y="1567089"/>
                    <a:pt x="3165884" y="1565121"/>
                    <a:pt x="3177689" y="1561973"/>
                  </a:cubicBezTo>
                  <a:cubicBezTo>
                    <a:pt x="3190822" y="1558432"/>
                    <a:pt x="3196871" y="1562317"/>
                    <a:pt x="3199429" y="1576238"/>
                  </a:cubicBezTo>
                  <a:cubicBezTo>
                    <a:pt x="3210496" y="1636441"/>
                    <a:pt x="3218365" y="1696988"/>
                    <a:pt x="3222005" y="1758028"/>
                  </a:cubicBezTo>
                  <a:cubicBezTo>
                    <a:pt x="3230761" y="1904552"/>
                    <a:pt x="3216152" y="2048813"/>
                    <a:pt x="3178721" y="2190713"/>
                  </a:cubicBezTo>
                  <a:cubicBezTo>
                    <a:pt x="3175279" y="2203797"/>
                    <a:pt x="3177787" y="2210584"/>
                    <a:pt x="3191363" y="2213781"/>
                  </a:cubicBezTo>
                  <a:cubicBezTo>
                    <a:pt x="3204790" y="2216929"/>
                    <a:pt x="3218021" y="2221110"/>
                    <a:pt x="3230957" y="2225881"/>
                  </a:cubicBezTo>
                  <a:cubicBezTo>
                    <a:pt x="3242909" y="2230307"/>
                    <a:pt x="3248172" y="2226717"/>
                    <a:pt x="3251271" y="2214568"/>
                  </a:cubicBezTo>
                  <a:cubicBezTo>
                    <a:pt x="3262534" y="2170793"/>
                    <a:pt x="3272667" y="2126772"/>
                    <a:pt x="3279208" y="2082063"/>
                  </a:cubicBezTo>
                  <a:cubicBezTo>
                    <a:pt x="3281470" y="2066422"/>
                    <a:pt x="3287914" y="2063077"/>
                    <a:pt x="3302522" y="2065782"/>
                  </a:cubicBezTo>
                  <a:cubicBezTo>
                    <a:pt x="3340099" y="2072815"/>
                    <a:pt x="3377972" y="2078275"/>
                    <a:pt x="3415600" y="2085211"/>
                  </a:cubicBezTo>
                  <a:cubicBezTo>
                    <a:pt x="3428585" y="2087621"/>
                    <a:pt x="3433946" y="2083883"/>
                    <a:pt x="3435815" y="2070848"/>
                  </a:cubicBezTo>
                  <a:cubicBezTo>
                    <a:pt x="3450718" y="1965837"/>
                    <a:pt x="3455834" y="1860383"/>
                    <a:pt x="3449833" y="1754486"/>
                  </a:cubicBezTo>
                  <a:cubicBezTo>
                    <a:pt x="3448603" y="1732500"/>
                    <a:pt x="3448898" y="1731713"/>
                    <a:pt x="3471573" y="1729647"/>
                  </a:cubicBezTo>
                  <a:cubicBezTo>
                    <a:pt x="3481607" y="1728713"/>
                    <a:pt x="3491641" y="1727631"/>
                    <a:pt x="3501723" y="1727139"/>
                  </a:cubicBezTo>
                  <a:cubicBezTo>
                    <a:pt x="3523414" y="1726106"/>
                    <a:pt x="3524201" y="1726991"/>
                    <a:pt x="3525825" y="1748141"/>
                  </a:cubicBezTo>
                  <a:cubicBezTo>
                    <a:pt x="3529858" y="1800130"/>
                    <a:pt x="3529563" y="1852267"/>
                    <a:pt x="3527497" y="1904257"/>
                  </a:cubicBezTo>
                  <a:cubicBezTo>
                    <a:pt x="3521201" y="2064504"/>
                    <a:pt x="3493018" y="2220913"/>
                    <a:pt x="3442012" y="2373093"/>
                  </a:cubicBezTo>
                  <a:cubicBezTo>
                    <a:pt x="3398532" y="2502698"/>
                    <a:pt x="3340099" y="2625170"/>
                    <a:pt x="3267010" y="2740657"/>
                  </a:cubicBezTo>
                  <a:cubicBezTo>
                    <a:pt x="3255353" y="2759053"/>
                    <a:pt x="3255353" y="2759102"/>
                    <a:pt x="3273454" y="2771595"/>
                  </a:cubicBezTo>
                  <a:cubicBezTo>
                    <a:pt x="3283487" y="2778530"/>
                    <a:pt x="3294062" y="2784777"/>
                    <a:pt x="3303604" y="2792400"/>
                  </a:cubicBezTo>
                  <a:cubicBezTo>
                    <a:pt x="3314179" y="2800861"/>
                    <a:pt x="3320376" y="2798598"/>
                    <a:pt x="3327361" y="2787483"/>
                  </a:cubicBezTo>
                  <a:cubicBezTo>
                    <a:pt x="3363955" y="2729394"/>
                    <a:pt x="3397794" y="2669879"/>
                    <a:pt x="3427699" y="2608103"/>
                  </a:cubicBezTo>
                  <a:cubicBezTo>
                    <a:pt x="3533055" y="2390456"/>
                    <a:pt x="3591586" y="2160956"/>
                    <a:pt x="3602456" y="1919258"/>
                  </a:cubicBezTo>
                  <a:cubicBezTo>
                    <a:pt x="3615146" y="1636441"/>
                    <a:pt x="3562861" y="1366313"/>
                    <a:pt x="3446439" y="1108335"/>
                  </a:cubicBezTo>
                  <a:cubicBezTo>
                    <a:pt x="3439651" y="1093333"/>
                    <a:pt x="3433602" y="1091169"/>
                    <a:pt x="3419288" y="1098448"/>
                  </a:cubicBezTo>
                  <a:cubicBezTo>
                    <a:pt x="3386629" y="1115024"/>
                    <a:pt x="3353134" y="1130075"/>
                    <a:pt x="3319983" y="1145667"/>
                  </a:cubicBezTo>
                  <a:cubicBezTo>
                    <a:pt x="3300259" y="1154963"/>
                    <a:pt x="3300062" y="1155012"/>
                    <a:pt x="3290373" y="1135092"/>
                  </a:cubicBezTo>
                  <a:cubicBezTo>
                    <a:pt x="3206512" y="962745"/>
                    <a:pt x="3095204" y="810369"/>
                    <a:pt x="2957436" y="677223"/>
                  </a:cubicBezTo>
                  <a:cubicBezTo>
                    <a:pt x="2920006" y="641022"/>
                    <a:pt x="2880509" y="607134"/>
                    <a:pt x="2840079" y="574229"/>
                  </a:cubicBezTo>
                  <a:cubicBezTo>
                    <a:pt x="2829013" y="565277"/>
                    <a:pt x="2822421" y="565916"/>
                    <a:pt x="2814945" y="577819"/>
                  </a:cubicBezTo>
                  <a:cubicBezTo>
                    <a:pt x="2807617" y="589525"/>
                    <a:pt x="2799206" y="600592"/>
                    <a:pt x="2790500" y="611265"/>
                  </a:cubicBezTo>
                  <a:cubicBezTo>
                    <a:pt x="2782876" y="620561"/>
                    <a:pt x="2783221" y="627005"/>
                    <a:pt x="2793254" y="634727"/>
                  </a:cubicBezTo>
                  <a:cubicBezTo>
                    <a:pt x="2811748" y="648941"/>
                    <a:pt x="2828963" y="664877"/>
                    <a:pt x="2847309" y="679338"/>
                  </a:cubicBezTo>
                  <a:cubicBezTo>
                    <a:pt x="2857392" y="687257"/>
                    <a:pt x="2859261" y="694045"/>
                    <a:pt x="2849671" y="703783"/>
                  </a:cubicBezTo>
                  <a:cubicBezTo>
                    <a:pt x="2839243" y="714359"/>
                    <a:pt x="2829504" y="725720"/>
                    <a:pt x="2820110" y="737229"/>
                  </a:cubicBezTo>
                  <a:cubicBezTo>
                    <a:pt x="2813273" y="745591"/>
                    <a:pt x="2807666" y="746329"/>
                    <a:pt x="2799206" y="738803"/>
                  </a:cubicBezTo>
                  <a:cubicBezTo>
                    <a:pt x="2782187" y="723605"/>
                    <a:pt x="2764137" y="709587"/>
                    <a:pt x="2746774" y="694733"/>
                  </a:cubicBezTo>
                  <a:cubicBezTo>
                    <a:pt x="2739003" y="688044"/>
                    <a:pt x="2733247" y="688388"/>
                    <a:pt x="2727297" y="697045"/>
                  </a:cubicBezTo>
                  <a:cubicBezTo>
                    <a:pt x="2718836" y="709292"/>
                    <a:pt x="2710426" y="721637"/>
                    <a:pt x="2700687" y="732852"/>
                  </a:cubicBezTo>
                  <a:cubicBezTo>
                    <a:pt x="2691293" y="743673"/>
                    <a:pt x="2693751" y="749919"/>
                    <a:pt x="2704327" y="758330"/>
                  </a:cubicBezTo>
                  <a:cubicBezTo>
                    <a:pt x="2789713" y="825960"/>
                    <a:pt x="2865114" y="903526"/>
                    <a:pt x="2932106" y="989306"/>
                  </a:cubicBezTo>
                  <a:cubicBezTo>
                    <a:pt x="2933728" y="991372"/>
                    <a:pt x="2935351" y="993487"/>
                    <a:pt x="2936974" y="995602"/>
                  </a:cubicBezTo>
                  <a:cubicBezTo>
                    <a:pt x="2949862" y="1012669"/>
                    <a:pt x="2949911" y="1012669"/>
                    <a:pt x="2933089" y="1025211"/>
                  </a:cubicBezTo>
                  <a:cubicBezTo>
                    <a:pt x="2922859" y="1032835"/>
                    <a:pt x="2912087" y="1039770"/>
                    <a:pt x="2902446" y="1048082"/>
                  </a:cubicBezTo>
                  <a:cubicBezTo>
                    <a:pt x="2892216" y="1056887"/>
                    <a:pt x="2885871" y="1054772"/>
                    <a:pt x="2878099" y="1044492"/>
                  </a:cubicBezTo>
                  <a:cubicBezTo>
                    <a:pt x="2839980" y="993880"/>
                    <a:pt x="2797927" y="946662"/>
                    <a:pt x="2752578" y="902493"/>
                  </a:cubicBezTo>
                  <a:cubicBezTo>
                    <a:pt x="2669553" y="821632"/>
                    <a:pt x="2577575" y="752576"/>
                    <a:pt x="2476302" y="696061"/>
                  </a:cubicBezTo>
                  <a:cubicBezTo>
                    <a:pt x="2456726" y="685093"/>
                    <a:pt x="2456579" y="685289"/>
                    <a:pt x="2446840" y="704865"/>
                  </a:cubicBezTo>
                  <a:cubicBezTo>
                    <a:pt x="2441381" y="715785"/>
                    <a:pt x="2436560" y="727097"/>
                    <a:pt x="2430510" y="737672"/>
                  </a:cubicBezTo>
                  <a:cubicBezTo>
                    <a:pt x="2424018" y="749034"/>
                    <a:pt x="2426773" y="755527"/>
                    <a:pt x="2438085" y="761674"/>
                  </a:cubicBezTo>
                  <a:cubicBezTo>
                    <a:pt x="2488550" y="789219"/>
                    <a:pt x="2536308" y="821041"/>
                    <a:pt x="2582101" y="855718"/>
                  </a:cubicBezTo>
                  <a:cubicBezTo>
                    <a:pt x="2611366" y="877900"/>
                    <a:pt x="2639205" y="901657"/>
                    <a:pt x="2666798" y="925856"/>
                  </a:cubicBezTo>
                  <a:cubicBezTo>
                    <a:pt x="2675651" y="933628"/>
                    <a:pt x="2676537" y="939480"/>
                    <a:pt x="2667881" y="947793"/>
                  </a:cubicBezTo>
                  <a:cubicBezTo>
                    <a:pt x="2657600" y="957728"/>
                    <a:pt x="2647616" y="968205"/>
                    <a:pt x="2638516" y="979222"/>
                  </a:cubicBezTo>
                  <a:cubicBezTo>
                    <a:pt x="2629663" y="989896"/>
                    <a:pt x="2622826" y="989650"/>
                    <a:pt x="2612546" y="980304"/>
                  </a:cubicBezTo>
                  <a:cubicBezTo>
                    <a:pt x="2554163" y="927184"/>
                    <a:pt x="2490959" y="880605"/>
                    <a:pt x="2422739" y="840912"/>
                  </a:cubicBezTo>
                  <a:cubicBezTo>
                    <a:pt x="2297020" y="767724"/>
                    <a:pt x="2163998" y="719603"/>
                    <a:pt x="2023464" y="697335"/>
                  </a:cubicBezTo>
                  <a:lnTo>
                    <a:pt x="1914171" y="686929"/>
                  </a:lnTo>
                  <a:lnTo>
                    <a:pt x="1914171" y="609961"/>
                  </a:lnTo>
                  <a:lnTo>
                    <a:pt x="1938028" y="610528"/>
                  </a:lnTo>
                  <a:cubicBezTo>
                    <a:pt x="1982688" y="613971"/>
                    <a:pt x="2027164" y="619849"/>
                    <a:pt x="2071455" y="628333"/>
                  </a:cubicBezTo>
                  <a:cubicBezTo>
                    <a:pt x="2163187" y="645941"/>
                    <a:pt x="2251868" y="673141"/>
                    <a:pt x="2336959" y="711653"/>
                  </a:cubicBezTo>
                  <a:cubicBezTo>
                    <a:pt x="2350829" y="717899"/>
                    <a:pt x="2358158" y="716227"/>
                    <a:pt x="2363618" y="701914"/>
                  </a:cubicBezTo>
                  <a:cubicBezTo>
                    <a:pt x="2367750" y="690995"/>
                    <a:pt x="2373356" y="680666"/>
                    <a:pt x="2378865" y="670337"/>
                  </a:cubicBezTo>
                  <a:cubicBezTo>
                    <a:pt x="2384473" y="659762"/>
                    <a:pt x="2389293" y="650319"/>
                    <a:pt x="2373652" y="643531"/>
                  </a:cubicBezTo>
                  <a:cubicBezTo>
                    <a:pt x="2367062" y="640678"/>
                    <a:pt x="2370307" y="634284"/>
                    <a:pt x="2372323" y="629464"/>
                  </a:cubicBezTo>
                  <a:cubicBezTo>
                    <a:pt x="2377685" y="616725"/>
                    <a:pt x="2383342" y="604133"/>
                    <a:pt x="2388949" y="591493"/>
                  </a:cubicBezTo>
                  <a:cubicBezTo>
                    <a:pt x="2397556" y="572114"/>
                    <a:pt x="2397949" y="571868"/>
                    <a:pt x="2416935" y="580573"/>
                  </a:cubicBezTo>
                  <a:cubicBezTo>
                    <a:pt x="2482696" y="610823"/>
                    <a:pt x="2545752" y="645990"/>
                    <a:pt x="2606054" y="686076"/>
                  </a:cubicBezTo>
                  <a:cubicBezTo>
                    <a:pt x="2609596" y="688437"/>
                    <a:pt x="2613333" y="690553"/>
                    <a:pt x="2616579" y="693258"/>
                  </a:cubicBezTo>
                  <a:cubicBezTo>
                    <a:pt x="2625728" y="700930"/>
                    <a:pt x="2632024" y="698372"/>
                    <a:pt x="2638615" y="689175"/>
                  </a:cubicBezTo>
                  <a:cubicBezTo>
                    <a:pt x="2662224" y="656418"/>
                    <a:pt x="2686374" y="624053"/>
                    <a:pt x="2710328" y="591542"/>
                  </a:cubicBezTo>
                  <a:cubicBezTo>
                    <a:pt x="2725477" y="570982"/>
                    <a:pt x="2740281" y="550226"/>
                    <a:pt x="2755824" y="530011"/>
                  </a:cubicBezTo>
                  <a:cubicBezTo>
                    <a:pt x="2762710" y="521058"/>
                    <a:pt x="2761136" y="515649"/>
                    <a:pt x="2752135" y="509500"/>
                  </a:cubicBezTo>
                  <a:cubicBezTo>
                    <a:pt x="2723116" y="489777"/>
                    <a:pt x="2693751" y="470545"/>
                    <a:pt x="2663208" y="453380"/>
                  </a:cubicBezTo>
                  <a:cubicBezTo>
                    <a:pt x="2650321" y="446100"/>
                    <a:pt x="2646583" y="439066"/>
                    <a:pt x="2655583" y="426032"/>
                  </a:cubicBezTo>
                  <a:cubicBezTo>
                    <a:pt x="2663405" y="414671"/>
                    <a:pt x="2670094" y="402472"/>
                    <a:pt x="2676438" y="390225"/>
                  </a:cubicBezTo>
                  <a:cubicBezTo>
                    <a:pt x="2681898" y="379699"/>
                    <a:pt x="2688046" y="378617"/>
                    <a:pt x="2698031" y="384618"/>
                  </a:cubicBezTo>
                  <a:cubicBezTo>
                    <a:pt x="2739494" y="409506"/>
                    <a:pt x="2780122" y="435722"/>
                    <a:pt x="2819421" y="463905"/>
                  </a:cubicBezTo>
                  <a:cubicBezTo>
                    <a:pt x="3030969" y="615741"/>
                    <a:pt x="3199281" y="805892"/>
                    <a:pt x="3324409" y="1034262"/>
                  </a:cubicBezTo>
                  <a:cubicBezTo>
                    <a:pt x="3335722" y="1054870"/>
                    <a:pt x="3335673" y="1054870"/>
                    <a:pt x="3356577" y="1044787"/>
                  </a:cubicBezTo>
                  <a:cubicBezTo>
                    <a:pt x="3365676" y="1040409"/>
                    <a:pt x="3374678" y="1035934"/>
                    <a:pt x="3383776" y="1031507"/>
                  </a:cubicBezTo>
                  <a:cubicBezTo>
                    <a:pt x="3403943" y="1021719"/>
                    <a:pt x="3404041" y="1021669"/>
                    <a:pt x="3392975" y="1001356"/>
                  </a:cubicBezTo>
                  <a:cubicBezTo>
                    <a:pt x="3342854" y="909133"/>
                    <a:pt x="3285799" y="821435"/>
                    <a:pt x="3219693" y="739934"/>
                  </a:cubicBezTo>
                  <a:cubicBezTo>
                    <a:pt x="2954681" y="413146"/>
                    <a:pt x="2617366" y="202828"/>
                    <a:pt x="2206126" y="112032"/>
                  </a:cubicBezTo>
                  <a:cubicBezTo>
                    <a:pt x="2154727" y="100718"/>
                    <a:pt x="2102689" y="93095"/>
                    <a:pt x="2050551" y="85963"/>
                  </a:cubicBezTo>
                  <a:cubicBezTo>
                    <a:pt x="2035698" y="83946"/>
                    <a:pt x="2029992" y="88865"/>
                    <a:pt x="2029697" y="103375"/>
                  </a:cubicBezTo>
                  <a:cubicBezTo>
                    <a:pt x="2029451" y="115524"/>
                    <a:pt x="2027582" y="127672"/>
                    <a:pt x="2026697" y="139870"/>
                  </a:cubicBezTo>
                  <a:cubicBezTo>
                    <a:pt x="2026107" y="148183"/>
                    <a:pt x="2024139" y="156692"/>
                    <a:pt x="2032746" y="163086"/>
                  </a:cubicBezTo>
                  <a:cubicBezTo>
                    <a:pt x="2036386" y="165742"/>
                    <a:pt x="2034812" y="171005"/>
                    <a:pt x="2034370" y="175186"/>
                  </a:cubicBezTo>
                  <a:cubicBezTo>
                    <a:pt x="2032992" y="188909"/>
                    <a:pt x="2030631" y="202631"/>
                    <a:pt x="2030287" y="216404"/>
                  </a:cubicBezTo>
                  <a:cubicBezTo>
                    <a:pt x="2029844" y="231356"/>
                    <a:pt x="2024434" y="236963"/>
                    <a:pt x="2008793" y="235045"/>
                  </a:cubicBezTo>
                  <a:lnTo>
                    <a:pt x="1914171" y="228617"/>
                  </a:lnTo>
                  <a:lnTo>
                    <a:pt x="1914171" y="151998"/>
                  </a:lnTo>
                  <a:lnTo>
                    <a:pt x="1928965" y="152167"/>
                  </a:lnTo>
                  <a:cubicBezTo>
                    <a:pt x="1943918" y="152708"/>
                    <a:pt x="1950508" y="147986"/>
                    <a:pt x="1950655" y="132788"/>
                  </a:cubicBezTo>
                  <a:cubicBezTo>
                    <a:pt x="1950803" y="119557"/>
                    <a:pt x="1952279" y="106277"/>
                    <a:pt x="1954000" y="93095"/>
                  </a:cubicBezTo>
                  <a:cubicBezTo>
                    <a:pt x="1955574" y="81093"/>
                    <a:pt x="1950114" y="76569"/>
                    <a:pt x="1938950" y="76471"/>
                  </a:cubicBezTo>
                  <a:cubicBezTo>
                    <a:pt x="1934670" y="76471"/>
                    <a:pt x="1930440" y="75978"/>
                    <a:pt x="1926211" y="75782"/>
                  </a:cubicBezTo>
                  <a:lnTo>
                    <a:pt x="1914171" y="76016"/>
                  </a:lnTo>
                  <a:lnTo>
                    <a:pt x="1914171" y="59"/>
                  </a:lnTo>
                  <a:close/>
                </a:path>
              </a:pathLst>
            </a:custGeom>
            <a:solidFill>
              <a:srgbClr val="262626">
                <a:lumMod val="10000"/>
                <a:lumOff val="90000"/>
              </a:srgbClr>
            </a:solidFill>
            <a:ln w="5818" cap="flat">
              <a:noFill/>
              <a:prstDash val="solid"/>
              <a:miter/>
            </a:ln>
            <a:scene3d>
              <a:camera prst="perspectiveRelaxed">
                <a:rot lat="17400000" lon="0" rev="0"/>
              </a:camera>
              <a:lightRig rig="flood" dir="t"/>
            </a:scene3d>
            <a:sp3d extrusionH="234950" prstMaterial="flat">
              <a:extrusionClr>
                <a:srgbClr val="262626">
                  <a:lumMod val="50000"/>
                  <a:lumOff val="50000"/>
                </a:srgbClr>
              </a:extrusionClr>
            </a:sp3d>
          </p:spPr>
          <p:txBody>
            <a:bodyPr wrap="square" rtlCol="0" anchor="ctr">
              <a:noAutofit/>
            </a:bodyPr>
            <a:lstStyle/>
            <a:p>
              <a:pPr>
                <a:defRPr/>
              </a:pPr>
              <a:endParaRPr lang="en-US" sz="1800" kern="0" smtClea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8361834" y="1024622"/>
              <a:ext cx="2737186" cy="2737186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กล่องข้อความ 10"/>
            <p:cNvSpPr txBox="1"/>
            <p:nvPr/>
          </p:nvSpPr>
          <p:spPr>
            <a:xfrm>
              <a:off x="8327944" y="1999934"/>
              <a:ext cx="2737187" cy="78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th-TH" sz="50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 </a:t>
              </a:r>
              <a:r>
                <a:rPr lang="en-US" sz="50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en-US" altLang="ko-KR" sz="50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6186084" y="3818369"/>
            <a:ext cx="5853516" cy="1384995"/>
          </a:xfrm>
          <a:prstGeom prst="rect">
            <a:avLst/>
          </a:prstGeom>
          <a:solidFill>
            <a:srgbClr val="E7E7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หน่วยงานสามารถเพิ่มเติมโครงการที่เกี่ยวข้องกับ</a:t>
            </a:r>
            <a:br>
              <a:rPr lang="th-TH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การพัฒนาทรัพยากรบุคคล ได้ใน </a:t>
            </a: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Google Doc  </a:t>
            </a:r>
            <a:r>
              <a:rPr lang="th-TH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ภายในวันที่ 18 มีนาคม 2567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47" y="4789951"/>
            <a:ext cx="1773025" cy="17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0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7</a:t>
            </a:fld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พิจารณา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 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163945" y="121098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03</a:t>
            </a:r>
            <a:endParaRPr lang="th-TH" b="1" dirty="0"/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732748"/>
              </p:ext>
            </p:extLst>
          </p:nvPr>
        </p:nvGraphicFramePr>
        <p:xfrm>
          <a:off x="204462" y="1138773"/>
          <a:ext cx="11783076" cy="5443030"/>
        </p:xfrm>
        <a:graphic>
          <a:graphicData uri="http://schemas.openxmlformats.org/drawingml/2006/table">
            <a:tbl>
              <a:tblPr firstRow="1" firstCol="1" bandRow="1"/>
              <a:tblGrid>
                <a:gridCol w="1830723">
                  <a:extLst>
                    <a:ext uri="{9D8B030D-6E8A-4147-A177-3AD203B41FA5}">
                      <a16:colId xmlns:a16="http://schemas.microsoft.com/office/drawing/2014/main" val="3403409310"/>
                    </a:ext>
                  </a:extLst>
                </a:gridCol>
                <a:gridCol w="2034535">
                  <a:extLst>
                    <a:ext uri="{9D8B030D-6E8A-4147-A177-3AD203B41FA5}">
                      <a16:colId xmlns:a16="http://schemas.microsoft.com/office/drawing/2014/main" val="3735819962"/>
                    </a:ext>
                  </a:extLst>
                </a:gridCol>
                <a:gridCol w="2238346">
                  <a:extLst>
                    <a:ext uri="{9D8B030D-6E8A-4147-A177-3AD203B41FA5}">
                      <a16:colId xmlns:a16="http://schemas.microsoft.com/office/drawing/2014/main" val="3780944830"/>
                    </a:ext>
                  </a:extLst>
                </a:gridCol>
                <a:gridCol w="2238346">
                  <a:extLst>
                    <a:ext uri="{9D8B030D-6E8A-4147-A177-3AD203B41FA5}">
                      <a16:colId xmlns:a16="http://schemas.microsoft.com/office/drawing/2014/main" val="1460415220"/>
                    </a:ext>
                  </a:extLst>
                </a:gridCol>
                <a:gridCol w="1118816">
                  <a:extLst>
                    <a:ext uri="{9D8B030D-6E8A-4147-A177-3AD203B41FA5}">
                      <a16:colId xmlns:a16="http://schemas.microsoft.com/office/drawing/2014/main" val="2571941389"/>
                    </a:ext>
                  </a:extLst>
                </a:gridCol>
                <a:gridCol w="1161155">
                  <a:extLst>
                    <a:ext uri="{9D8B030D-6E8A-4147-A177-3AD203B41FA5}">
                      <a16:colId xmlns:a16="http://schemas.microsoft.com/office/drawing/2014/main" val="864393753"/>
                    </a:ext>
                  </a:extLst>
                </a:gridCol>
                <a:gridCol w="1161155">
                  <a:extLst>
                    <a:ext uri="{9D8B030D-6E8A-4147-A177-3AD203B41FA5}">
                      <a16:colId xmlns:a16="http://schemas.microsoft.com/office/drawing/2014/main" val="1658176057"/>
                    </a:ext>
                  </a:extLst>
                </a:gridCol>
              </a:tblGrid>
              <a:tr h="416658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/เป้าประสงค์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วัตถุประสงค์โครงการ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81094"/>
                  </a:ext>
                </a:extLst>
              </a:tr>
              <a:tr h="126925">
                <a:tc gridSpan="3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800" b="1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 1 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การเสริมสร้างสมรรถนะและทักษะการปฏิบัติงานให้แก่บุคลากร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65767"/>
                  </a:ext>
                </a:extLst>
              </a:tr>
              <a:tr h="888476">
                <a:tc rowSpan="3">
                  <a:txBody>
                    <a:bodyPr/>
                    <a:lstStyle/>
                    <a:p>
                      <a:pPr marL="0" lvl="1" indent="85725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1.1บุคลากร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สายวิชาการมีสมรรถนะ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และทักษะ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ในวิชาชีพที่เหมาะสมตามสายงานและตอบสนองต่อยุทธศาสตร์ของมหาวิทยาลัย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โครงการพัฒนาศักยภาพอาจารย์ประจำสาขาวิชาฟิสิกส์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เพื่อพัฒนาศักยภาพอาจารย์ให้มีความทันสมัย เป็นมืออาชีพ รู้เท่าทันการเปลี่ยนแปลงด้านวิทยาศาสตร์และเทคโนโลยีในศตวรรษที่ 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21 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และรู้เท่าทันต่อสถานการณ์ปัจจุบัน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อาจารย์ ได้เข้าประชุมทางวิชาการเพื่อการพัฒนาตนเอง จำนวน 7 คน 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ผู้บริหารนำข้อมูลไปใช้ประกอบการตัดสินใจ จำนวน 1 ครั้ง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ความพึงพอใจของกลุ่มเป้าหมายต่อโครงการ/กิจกรรม ร้อยละ 85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ก.ย. 67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23,720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คณะวิทยาศาสตร์และเทคโนโลยี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48329"/>
                  </a:ext>
                </a:extLst>
              </a:tr>
              <a:tr h="152310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โครงการพัฒนาอาจารย์หลักสูตรการศึกษาปฐมวัย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เพื่อให้อาจารย์ประจำหลักสูตรการศึกษาปฐมวัยมีการพัฒนาตนเองสู่ผลงานวิชาการ หรือศึกษาดูงาน หรือการอบรม หรือการรับความรู้ในด้านอื่น ๆ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เพื่อให้หลักสูตรการศึกษาปฐมวัยมีการพัฒนา ปรับปรุง และแก้ไขให้ทันสมัยและดียิ่งขึ้นอย่างต่อเนื่อง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เอกสารประกอบการสอน หรือบทความวิชาการ หรือบทความวิจัยหรือเอกสารอื่นเพื่อการสอน จำนวน 1 เล่ม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หลักสูตรการศึกษาปฐมวัย ฉบับปรับปรุง จำนวน 1 เล่ม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เอกสารประกอบการสอน หรือบทความวิชาการ หรือบทความวิจัยหรือเอกสารอื่นเพื่อการสอน จำนวน 1 เล่ม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spc="-5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หลักสูตรการศึกษาปฐมวัย ฉบับปรับปรุง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ก.ค. 67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6,800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774910"/>
                  </a:ext>
                </a:extLst>
              </a:tr>
              <a:tr h="139617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315" indent="-8953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โครงการพัฒนาศักยภาพ   อาจารย์สาขาวิชาวิทยาศาสตร์ คณะครุศาสตร์ มหาวิทยาลัยราชภัฏสกลนคร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เพื่อพัฒนาศักยภาพอาจารย์สาขาวิชาวิทยาศาสตร์ ให้มีผลงานทางวิชาการมากขึ้น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เพื่อให้บุคลากรได้เกิดการแลกเปลี่ยนเรียนรู้ร่วมกับสถาบันการศึกษา หน่วยงานที่เกี่ยวข้องด้านการศึกษา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เพื่อให้บุคลากรสาขาวิชาวิทยาศาสตร์ได้นำองค์ความรู้ที่ได้รับไปใช้ประโยชน์ต่อการพัฒนาตนเองและวิชาชีพ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จำนวนผู้เข้าร่วมโครงการ 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 5 คน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บทความวิชาการ จำนวน 3 ฉบับ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หนังสือ/เอกสารประกอบการสอน จำนวน 3 เล่ม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ก.ค. 67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40,000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010397"/>
                  </a:ext>
                </a:extLst>
              </a:tr>
            </a:tbl>
          </a:graphicData>
        </a:graphic>
      </p:graphicFrame>
      <p:cxnSp>
        <p:nvCxnSpPr>
          <p:cNvPr id="9" name="ตัวเชื่อมต่อตรง 8"/>
          <p:cNvCxnSpPr/>
          <p:nvPr/>
        </p:nvCxnSpPr>
        <p:spPr>
          <a:xfrm>
            <a:off x="3679825" y="-17405350"/>
            <a:ext cx="1333500" cy="95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กระจาย 2 9"/>
          <p:cNvSpPr/>
          <p:nvPr/>
        </p:nvSpPr>
        <p:spPr>
          <a:xfrm>
            <a:off x="204462" y="3640509"/>
            <a:ext cx="2538101" cy="134169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โครงการ</a:t>
            </a:r>
            <a:endParaRPr lang="th-TH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70" y="4877160"/>
            <a:ext cx="1685816" cy="16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26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8</a:t>
            </a:fld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พิจารณา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ที่สอดคล้องกับประเด็นยุทธศาสตร์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163945" y="121098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03</a:t>
            </a:r>
            <a:endParaRPr lang="th-TH" b="1" dirty="0"/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3679825" y="-17405350"/>
            <a:ext cx="1333500" cy="95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7994"/>
              </p:ext>
            </p:extLst>
          </p:nvPr>
        </p:nvGraphicFramePr>
        <p:xfrm>
          <a:off x="256524" y="1259871"/>
          <a:ext cx="11783076" cy="5326456"/>
        </p:xfrm>
        <a:graphic>
          <a:graphicData uri="http://schemas.openxmlformats.org/drawingml/2006/table">
            <a:tbl>
              <a:tblPr firstRow="1" firstCol="1" bandRow="1"/>
              <a:tblGrid>
                <a:gridCol w="1830723">
                  <a:extLst>
                    <a:ext uri="{9D8B030D-6E8A-4147-A177-3AD203B41FA5}">
                      <a16:colId xmlns:a16="http://schemas.microsoft.com/office/drawing/2014/main" val="3403409310"/>
                    </a:ext>
                  </a:extLst>
                </a:gridCol>
                <a:gridCol w="2034535">
                  <a:extLst>
                    <a:ext uri="{9D8B030D-6E8A-4147-A177-3AD203B41FA5}">
                      <a16:colId xmlns:a16="http://schemas.microsoft.com/office/drawing/2014/main" val="3735819962"/>
                    </a:ext>
                  </a:extLst>
                </a:gridCol>
                <a:gridCol w="2238346">
                  <a:extLst>
                    <a:ext uri="{9D8B030D-6E8A-4147-A177-3AD203B41FA5}">
                      <a16:colId xmlns:a16="http://schemas.microsoft.com/office/drawing/2014/main" val="3780944830"/>
                    </a:ext>
                  </a:extLst>
                </a:gridCol>
                <a:gridCol w="2238346">
                  <a:extLst>
                    <a:ext uri="{9D8B030D-6E8A-4147-A177-3AD203B41FA5}">
                      <a16:colId xmlns:a16="http://schemas.microsoft.com/office/drawing/2014/main" val="1460415220"/>
                    </a:ext>
                  </a:extLst>
                </a:gridCol>
                <a:gridCol w="1118816">
                  <a:extLst>
                    <a:ext uri="{9D8B030D-6E8A-4147-A177-3AD203B41FA5}">
                      <a16:colId xmlns:a16="http://schemas.microsoft.com/office/drawing/2014/main" val="2571941389"/>
                    </a:ext>
                  </a:extLst>
                </a:gridCol>
                <a:gridCol w="1161155">
                  <a:extLst>
                    <a:ext uri="{9D8B030D-6E8A-4147-A177-3AD203B41FA5}">
                      <a16:colId xmlns:a16="http://schemas.microsoft.com/office/drawing/2014/main" val="864393753"/>
                    </a:ext>
                  </a:extLst>
                </a:gridCol>
                <a:gridCol w="1161155">
                  <a:extLst>
                    <a:ext uri="{9D8B030D-6E8A-4147-A177-3AD203B41FA5}">
                      <a16:colId xmlns:a16="http://schemas.microsoft.com/office/drawing/2014/main" val="1658176057"/>
                    </a:ext>
                  </a:extLst>
                </a:gridCol>
              </a:tblGrid>
              <a:tr h="416658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/เป้าประสงค์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วัตถุประสงค์โครงการ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81094"/>
                  </a:ext>
                </a:extLst>
              </a:tr>
              <a:tr h="126925">
                <a:tc gridSpan="3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800" b="1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 1 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การเสริมสร้างสมรรถนะและทักษะการปฏิบัติงานให้แก่บุคลากร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65767"/>
                  </a:ext>
                </a:extLst>
              </a:tr>
              <a:tr h="888476">
                <a:tc rowSpan="3">
                  <a:txBody>
                    <a:bodyPr/>
                    <a:lstStyle/>
                    <a:p>
                      <a:pPr marL="0" lvl="1" indent="85725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1.1 บุคลากร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สายวิชาการมีสมรรถนะ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และทักษะ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ในวิชาชีพที่เหมาะสมตามสายงานและตอบสนองต่อยุทธศาสตร์ของมหาวิทยาลัย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โครงการการอบรมเชิงปฏิบัติการเพื่อส่งเสริมและพัฒนาศักยภาพของอาจารย์ให้มีคุณภาพมาตรฐานทางวิชาชีพ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เพื่อส่งเสริมและพัฒนาศักยภาพของอาจารย์ในสาขาวิชาการประถมศึกษาให้มีคุณภาพมาตรฐานทางวิชาชีพ ได้แก่ ความรู้ด้านวิชาการในศาสตร์การประถมศึกษาและวิชาชีพทางการศึกษาที่ทันสมัย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จำนวนกลุ่มเป้าหมายเข้าร่วมโครงการ จำนวน20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ความพึงพอใจของผู้เข้าร่วมโครงการพัฒนาศักยภาพของอาจารย์ในสาขาวิชาการประถมศึกษาและอาจารย์ผู้สอนในสาขาวิชาการประถมศึกษา เพื่อให้มีคุณภาพมาตรฐานทางวิชาชีพ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 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22,800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48329"/>
                  </a:ext>
                </a:extLst>
              </a:tr>
              <a:tr h="90768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5. โครงการพัฒนาศักยภาพอาจารย์ด้านงานวิจัย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 marL="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เพื่อส่งเสริมความรู้ความสามารถในการทำวิจัยสำหรับอาจารย์ในคณะครุศาสตร์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จำนวนคณาจารย์คณะครุศาสตร์ที่เข้าร่วมโครงการ จำนวน 50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ความรู้ด้านการทำวิจัยผู้เข้าร่วมโครงการ ร้อยละ 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30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774910"/>
                  </a:ext>
                </a:extLst>
              </a:tr>
              <a:tr h="139617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6. โครงการพัฒนาการจัดทำผลงานทางวิชาการ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 marL="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เพื่อให้คณาจารย์คณะครุศาสตร์มีความรู้ในการจัดทำผลงานทางวิชาการ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เพื่อคณาจารย์คณะครุศาสตร์นำความรู้ไปใช้ประกอบในการจัดทำผลงานทางวิชาการ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คณาจารย์คณะครุศาสตร์เข้ารับการพัฒนา</a:t>
                      </a:r>
                      <a:r>
                        <a:rPr lang="th-TH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ทำผลงาน</a:t>
                      </a:r>
                      <a:r>
                        <a:rPr lang="th-TH" sz="1400" spc="-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ทางวิชาการ จำนวน 30 คน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ร้อยละคณาจารย์คณะครุศาสตร์มีความรู้ความเข้าใจใน</a:t>
                      </a:r>
                      <a:r>
                        <a:rPr lang="th-TH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ทำผลงานทางวิชาการ ร้อยละ 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ร้อยละการนำความรู้ไปปรับใช้ใน</a:t>
                      </a:r>
                      <a:r>
                        <a:rPr lang="th-TH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ทำผลงานทางวิชาการ ร้อยละ 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ร้อยละผลงานทางวิชาการของคณาจารย์ที่เพิ่มขึ้น ร้อยละ 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40,00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010397"/>
                  </a:ext>
                </a:extLst>
              </a:tr>
            </a:tbl>
          </a:graphicData>
        </a:graphic>
      </p:graphicFrame>
      <p:sp>
        <p:nvSpPr>
          <p:cNvPr id="11" name="กระจาย 2 10"/>
          <p:cNvSpPr/>
          <p:nvPr/>
        </p:nvSpPr>
        <p:spPr>
          <a:xfrm>
            <a:off x="422624" y="5136023"/>
            <a:ext cx="2538101" cy="134169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โครงการ</a:t>
            </a:r>
            <a:endParaRPr lang="th-TH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471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9</a:t>
            </a:fld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B6980-FF2D-4BD7-8108-ED9E76B6104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33400" marR="0" lvl="0" indent="-533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พิจารณา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โครงการ/กิจกรรมประจำปีงบประมาณ พ.ศ. 2567 ที่เกี่ยวข้องพัฒนาทรัพยากรบุคคล </a:t>
            </a: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ที่สอดคล้องกับประเด็นยุทธศาสตร์</a:t>
            </a:r>
            <a:endParaRPr 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1D52B572-F537-4186-A174-12A70EF9BCE3}"/>
              </a:ext>
            </a:extLst>
          </p:cNvPr>
          <p:cNvSpPr/>
          <p:nvPr/>
        </p:nvSpPr>
        <p:spPr>
          <a:xfrm>
            <a:off x="163945" y="121098"/>
            <a:ext cx="517358" cy="517358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th-TH" b="1" dirty="0" smtClean="0"/>
              <a:t>03</a:t>
            </a:r>
            <a:endParaRPr lang="th-TH" b="1" dirty="0"/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3679825" y="-17405350"/>
            <a:ext cx="1333500" cy="95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648550"/>
              </p:ext>
            </p:extLst>
          </p:nvPr>
        </p:nvGraphicFramePr>
        <p:xfrm>
          <a:off x="204462" y="1259871"/>
          <a:ext cx="11783076" cy="4995548"/>
        </p:xfrm>
        <a:graphic>
          <a:graphicData uri="http://schemas.openxmlformats.org/drawingml/2006/table">
            <a:tbl>
              <a:tblPr firstRow="1" firstCol="1" bandRow="1"/>
              <a:tblGrid>
                <a:gridCol w="1538093">
                  <a:extLst>
                    <a:ext uri="{9D8B030D-6E8A-4147-A177-3AD203B41FA5}">
                      <a16:colId xmlns:a16="http://schemas.microsoft.com/office/drawing/2014/main" val="3403409310"/>
                    </a:ext>
                  </a:extLst>
                </a:gridCol>
                <a:gridCol w="1991170">
                  <a:extLst>
                    <a:ext uri="{9D8B030D-6E8A-4147-A177-3AD203B41FA5}">
                      <a16:colId xmlns:a16="http://schemas.microsoft.com/office/drawing/2014/main" val="1782987820"/>
                    </a:ext>
                  </a:extLst>
                </a:gridCol>
                <a:gridCol w="2324456">
                  <a:extLst>
                    <a:ext uri="{9D8B030D-6E8A-4147-A177-3AD203B41FA5}">
                      <a16:colId xmlns:a16="http://schemas.microsoft.com/office/drawing/2014/main" val="2341783786"/>
                    </a:ext>
                  </a:extLst>
                </a:gridCol>
                <a:gridCol w="3050849">
                  <a:extLst>
                    <a:ext uri="{9D8B030D-6E8A-4147-A177-3AD203B41FA5}">
                      <a16:colId xmlns:a16="http://schemas.microsoft.com/office/drawing/2014/main" val="1460415220"/>
                    </a:ext>
                  </a:extLst>
                </a:gridCol>
                <a:gridCol w="1042587">
                  <a:extLst>
                    <a:ext uri="{9D8B030D-6E8A-4147-A177-3AD203B41FA5}">
                      <a16:colId xmlns:a16="http://schemas.microsoft.com/office/drawing/2014/main" val="2571941389"/>
                    </a:ext>
                  </a:extLst>
                </a:gridCol>
                <a:gridCol w="880216">
                  <a:extLst>
                    <a:ext uri="{9D8B030D-6E8A-4147-A177-3AD203B41FA5}">
                      <a16:colId xmlns:a16="http://schemas.microsoft.com/office/drawing/2014/main" val="864393753"/>
                    </a:ext>
                  </a:extLst>
                </a:gridCol>
                <a:gridCol w="955705">
                  <a:extLst>
                    <a:ext uri="{9D8B030D-6E8A-4147-A177-3AD203B41FA5}">
                      <a16:colId xmlns:a16="http://schemas.microsoft.com/office/drawing/2014/main" val="1658176057"/>
                    </a:ext>
                  </a:extLst>
                </a:gridCol>
              </a:tblGrid>
              <a:tr h="416658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/เป้าประสงค์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วัตถุประสงค์โครงการ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81094"/>
                  </a:ext>
                </a:extLst>
              </a:tr>
              <a:tr h="126925">
                <a:tc gridSpan="3"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800" b="1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ประเด็นยุทธศาสตร์ 1 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การเสริมสร้างสมรรถนะและทักษะการปฏิบัติงานให้แก่บุคลากร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185420" algn="thaiDist">
                        <a:lnSpc>
                          <a:spcPct val="96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65767"/>
                  </a:ext>
                </a:extLst>
              </a:tr>
              <a:tr h="888476">
                <a:tc>
                  <a:txBody>
                    <a:bodyPr/>
                    <a:lstStyle/>
                    <a:p>
                      <a:pPr marL="0" lvl="1" indent="85725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1.1 บุคลากร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สายวิชาการมีสมรรถนะ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และทักษะ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ในวิชาชีพที่เหมาะสมตามสายงานและตอบสนองต่อยุทธศาสตร์ของมหาวิทยาลัย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indent="-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7. โครงการพัฒนาอาจารย์และ  บุคลากรในหน่วยงาน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 marL="10731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(บัณฑิตวิทยาลัย)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เพื่อพัฒนาทักษะความสามารถในการปฏิบัติงานของอาจารย์ และบุคลากรในองค์การ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จำนวนของคณะกรรมการบริหารสำนักงานบัณฑิตวิทยาลัยเข้าร่วมฝึกอบรมและเข้าร่วมสัมมนาทางวิชาการ จำนวน 5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ร้อยละของบุคลากรสำนักงานบัณฑิตวิทยาลัยเข้าร่วมฝึกอบรมและเข้าร่วมสัมมนาทางวิชาการ ร้อยละ 90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ร้อยละของผู้บริหารและบุคลากรบัณฑิตวิทยาลัยเข้าร่วมการพัฒนาศักยภาพ  ร้อยละ 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ก.ค.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434,000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บัณฑิตวิทยาลัย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48329"/>
                  </a:ext>
                </a:extLst>
              </a:tr>
              <a:tr h="907682">
                <a:tc rowSpan="2">
                  <a:txBody>
                    <a:bodyPr/>
                    <a:lstStyle/>
                    <a:p>
                      <a:pPr marL="199390" indent="-199390">
                        <a:lnSpc>
                          <a:spcPct val="96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พัฒนาบุคลากรสายสนับสนุนวิชาการให้มีสมรรถนะและทักษะในวิชาชีพในการปฏิบัติงานที่ตอบสนองต่อยุทธศาสตร์ของมหาวิทยาลัย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โครงการพัฒนาบุคลากรสายสนับสนุน สำนักงานอธิการบดี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เพื่อพัฒนาความรู้ความเข้าใจ ทักษะ แนวคิด ทัศนคติ จิตวิทยา และประสบการณ์ในด้านการบริหาร</a:t>
                      </a:r>
                      <a:r>
                        <a:rPr lang="th-TH" sz="1400" spc="-4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จัดการ องค์ความรู้ ตลอดจนด้านอื่น ๆ</a:t>
                      </a: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มาปรับใช้ให้เกิดประโยชน์ต่อการ</a:t>
                      </a:r>
                      <a:r>
                        <a:rPr lang="th-TH" sz="1400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ปฏิบัติงานและการพัฒนางานของตน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มีผู้บริหาร บุคลากร กองกลาง สำนักงานอธิการบดีผ่านการอบรม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 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มีบุคลากรสายสนับสนุนสำนักงานอธิการบดีผ่านการอบรม ร้อยละ 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บุคลากรสายสนับสนุนมีคู่มือการปฏิบัติงานหลัก งานวิจัย ใช้ในการยื่นของกำหนดตำแหน่งสูงขึ้น ระดับ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ชำนาญการ ร้อยละ 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ก.ย.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200,000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สำนักงานอธิการบดี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774910"/>
                  </a:ext>
                </a:extLst>
              </a:tr>
              <a:tr h="139617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400" spc="-2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โครงการ</a:t>
                      </a:r>
                      <a:r>
                        <a:rPr lang="th-TH" sz="1400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พัฒนาบุคลากรคณะครุศาสตร์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เพื่อส่งเสริมความรู้ความสามารถ และความชำนาญการในการจัดกิจกรรมการเรียนการสอน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 เพื่อพัฒนาศักยภาพการปฏิบัติงานของคณาจารย์ และบุคลากรของคณะครุศาสตร์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จำนวนผู้บริหาร คณาจารย์ และบุคลากรคณะครุศาสตร์เข้าศึกษาดูงานสถาบันการศึกษา จำนวน 50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จำนวนผู้บริหาร จำนวน 8 คน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ต.ค. 66 - ก.ย. 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400,000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คณะครุศาสตร์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010397"/>
                  </a:ext>
                </a:extLst>
              </a:tr>
            </a:tbl>
          </a:graphicData>
        </a:graphic>
      </p:graphicFrame>
      <p:sp>
        <p:nvSpPr>
          <p:cNvPr id="8" name="กระจาย 2 7"/>
          <p:cNvSpPr/>
          <p:nvPr/>
        </p:nvSpPr>
        <p:spPr>
          <a:xfrm>
            <a:off x="7776035" y="5216865"/>
            <a:ext cx="2538101" cy="134169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โครงการ</a:t>
            </a:r>
            <a:endParaRPr lang="th-TH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9701252"/>
      </p:ext>
    </p:extLst>
  </p:cSld>
  <p:clrMapOvr>
    <a:masterClrMapping/>
  </p:clrMapOvr>
</p:sld>
</file>

<file path=ppt/theme/theme1.xml><?xml version="1.0" encoding="utf-8"?>
<a:theme xmlns:a="http://schemas.openxmlformats.org/drawingml/2006/main" name="งานนำเสนอ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งานนำเสนอ2" id="{6B41CA00-6DB9-4400-8781-4579A814D729}" vid="{127220EC-50D2-45A9-B9E4-0CD6A946D00E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8197</TotalTime>
  <Words>3669</Words>
  <Application>Microsoft Office PowerPoint</Application>
  <PresentationFormat>แบบจอกว้าง</PresentationFormat>
  <Paragraphs>439</Paragraphs>
  <Slides>14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23" baseType="lpstr">
      <vt:lpstr>Times New Roman</vt:lpstr>
      <vt:lpstr>Arial</vt:lpstr>
      <vt:lpstr>TH SarabunPSK</vt:lpstr>
      <vt:lpstr>Arial Unicode MS</vt:lpstr>
      <vt:lpstr>TH Sarabun New</vt:lpstr>
      <vt:lpstr>Calibri</vt:lpstr>
      <vt:lpstr>Cordia New</vt:lpstr>
      <vt:lpstr>Malgun Gothic</vt:lpstr>
      <vt:lpstr>งานนำเสนอ2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ประเด็นยุทธศาสตร์ที่ 2 การพัฒนาผู้บริหารของมหาวิทยาลัยทุกระดับให้เป็นผู้นำการบริหาร มหาวิทยาลัยในยุคใหม่ที่ก้าวทัน   การเปลี่ยนแปลง</vt:lpstr>
      <vt:lpstr>ประเด็นยุทธศาสตร์ที่ 3 การพัฒนามหาวิทยาลัยสู่องค์กรการเรียนรู้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nim .</dc:creator>
  <cp:lastModifiedBy>Chanokyada</cp:lastModifiedBy>
  <cp:revision>922</cp:revision>
  <cp:lastPrinted>2021-11-02T08:46:02Z</cp:lastPrinted>
  <dcterms:created xsi:type="dcterms:W3CDTF">2021-10-11T09:13:45Z</dcterms:created>
  <dcterms:modified xsi:type="dcterms:W3CDTF">2024-03-14T05:05:47Z</dcterms:modified>
</cp:coreProperties>
</file>