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5"/>
  </p:notesMasterIdLst>
  <p:sldIdLst>
    <p:sldId id="266" r:id="rId4"/>
  </p:sldIdLst>
  <p:sldSz cx="6858000" cy="9906000" type="A4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FF"/>
    <a:srgbClr val="FFFFCC"/>
    <a:srgbClr val="FFFF99"/>
    <a:srgbClr val="D5F1F3"/>
    <a:srgbClr val="32AEB8"/>
    <a:srgbClr val="00487E"/>
    <a:srgbClr val="006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2384F-1C92-445F-9A9F-51E18A0F0EF1}" type="datetimeFigureOut">
              <a:rPr lang="th-TH" smtClean="0"/>
              <a:t>09/02/67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10770-E416-4B4F-8299-57E204BDFB1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4CAB1AE-8D64-4094-9AFF-B601F1EF52C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BDAEF20-7DC2-4C5C-8137-A2C2A9CC47D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C35FB4E-63C1-4D24-8952-F40801363E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4753" cy="9906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88000" y="49565"/>
            <a:ext cx="5670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6" y="6417521"/>
            <a:ext cx="815588" cy="3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533810" y="9537521"/>
            <a:ext cx="632419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32245" y="2430746"/>
            <a:ext cx="1188132" cy="3813333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6831378" cy="15946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34913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575" y="2768934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37588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4919" y="2777416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000" y="345800"/>
            <a:ext cx="6588000" cy="92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0000" y="852233"/>
            <a:ext cx="5778000" cy="8245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56892" y="0"/>
            <a:ext cx="1944216" cy="990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1" y="3150135"/>
            <a:ext cx="3162859" cy="4450300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8323" y="3334061"/>
            <a:ext cx="2214246" cy="3670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916832" y="2434367"/>
            <a:ext cx="2079000" cy="66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0314" y="2434367"/>
            <a:ext cx="1376832" cy="3328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0314" y="5761997"/>
            <a:ext cx="1376832" cy="3328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08820" y="7587961"/>
            <a:ext cx="1620180" cy="2318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29000" y="1"/>
            <a:ext cx="1620180" cy="2318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820" y="0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29180" y="2279333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71487" y="527404"/>
            <a:ext cx="6253447" cy="1914702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471487" y="2637014"/>
            <a:ext cx="6253447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3FF915EA-8703-4A1E-A79D-1FFB910955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25821"/>
            <a:ext cx="2545731" cy="651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713" y="2780891"/>
            <a:ext cx="2328221" cy="411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5566762"/>
            <a:ext cx="6858000" cy="4339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90523" y="2990835"/>
            <a:ext cx="973913" cy="4319761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endParaRPr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endParaRPr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745941" y="3356571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182896" y="4022498"/>
            <a:ext cx="973913" cy="4319761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endParaRPr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38314" y="4413807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675270" y="2664265"/>
            <a:ext cx="973913" cy="4319761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endParaRPr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endParaRPr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730687" y="3055576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5167642" y="4516337"/>
            <a:ext cx="973913" cy="4319761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cs typeface="+mn-cs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endParaRPr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cs typeface="+mn-cs"/>
                </a:endParaRPr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223060" y="4907648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3" y="1806964"/>
            <a:ext cx="1188132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92114" y="1806964"/>
            <a:ext cx="594066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2" y="5646412"/>
            <a:ext cx="709124" cy="404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47845"/>
            <a:ext cx="6858000" cy="3358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032671" y="5507729"/>
            <a:ext cx="810090" cy="2080231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43" y="5797408"/>
            <a:ext cx="263346" cy="15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7631" y="178358"/>
            <a:ext cx="6642738" cy="9549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174594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49188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23782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746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492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238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47034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2179360"/>
            <a:ext cx="5422703" cy="70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85110" y="3132052"/>
            <a:ext cx="2598913" cy="4935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50658" y="6478504"/>
            <a:ext cx="2268252" cy="194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A52E702C-C054-4DE4-9A3D-71FDCAA1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389156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06" y="2007260"/>
            <a:ext cx="2151954" cy="669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535234" y="2263412"/>
            <a:ext cx="756084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32452" y="2428852"/>
            <a:ext cx="1241075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45024" y="0"/>
            <a:ext cx="27000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672024" y="2526334"/>
            <a:ext cx="135000" cy="4853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2"/>
            <a:ext cx="6858000" cy="5925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48880" y="349811"/>
            <a:ext cx="4509120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48880" y="1459267"/>
            <a:ext cx="4509120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359852" y="2179360"/>
            <a:ext cx="2294874" cy="7726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92538"/>
            <a:ext cx="4833156" cy="8320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716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67891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234065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33156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833156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989660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989660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6652" y="6339822"/>
            <a:ext cx="6561348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96652" y="7449278"/>
            <a:ext cx="6561348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0658" y="653855"/>
            <a:ext cx="2484096" cy="5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996952" y="653855"/>
            <a:ext cx="351039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9695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212147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2734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1985" y="178359"/>
            <a:ext cx="6509923" cy="104613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4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9913A18D-7CAA-433E-81D7-15FD20C871F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E20D15F-C05E-45B0-9E75-E5B5AED411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FF57FF45-FB63-4FBF-918E-6C13804B2D4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7970875-BE7D-4968-9849-9CC77AEC166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2716FC34-AF73-455B-B6AC-8524E7CCEAB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 hasCustomPrompt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CB4ED8A8-5C5C-4417-94E3-5C97363FCF5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0E7DA4D5-A62F-4E96-9587-1572B11FD0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t>09/02/67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905" indent="-128905" algn="l" defTabSz="514350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60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1576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ctr" defTabSz="685800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83" y="20390"/>
            <a:ext cx="718682" cy="848045"/>
          </a:xfrm>
          <a:prstGeom prst="rect">
            <a:avLst/>
          </a:prstGeom>
        </p:spPr>
      </p:pic>
      <p:sp>
        <p:nvSpPr>
          <p:cNvPr id="59" name="สี่เหลี่ยมผืนผ้า: มุมมนเดียว 58"/>
          <p:cNvSpPr/>
          <p:nvPr/>
        </p:nvSpPr>
        <p:spPr>
          <a:xfrm>
            <a:off x="222885" y="4858385"/>
            <a:ext cx="1591310" cy="314960"/>
          </a:xfrm>
          <a:prstGeom prst="round1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การปฏิบัติงานเดิม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2" name="กลุ่ม 61"/>
          <p:cNvGrpSpPr/>
          <p:nvPr/>
        </p:nvGrpSpPr>
        <p:grpSpPr>
          <a:xfrm>
            <a:off x="5794375" y="8785225"/>
            <a:ext cx="1007110" cy="822325"/>
            <a:chOff x="395536" y="1376189"/>
            <a:chExt cx="3286833" cy="3490091"/>
          </a:xfrm>
        </p:grpSpPr>
        <p:grpSp>
          <p:nvGrpSpPr>
            <p:cNvPr id="63" name="Group 3"/>
            <p:cNvGrpSpPr/>
            <p:nvPr/>
          </p:nvGrpSpPr>
          <p:grpSpPr>
            <a:xfrm>
              <a:off x="395536" y="1376189"/>
              <a:ext cx="3286833" cy="3490091"/>
              <a:chOff x="4848046" y="3681671"/>
              <a:chExt cx="2758049" cy="2928608"/>
            </a:xfrm>
            <a:solidFill>
              <a:srgbClr val="797B4F"/>
            </a:solidFill>
          </p:grpSpPr>
          <p:sp>
            <p:nvSpPr>
              <p:cNvPr id="119" name="Rounded Rectangle 4"/>
              <p:cNvSpPr/>
              <p:nvPr/>
            </p:nvSpPr>
            <p:spPr>
              <a:xfrm>
                <a:off x="5903273" y="6071006"/>
                <a:ext cx="631463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20" name="Rounded Rectangle 5"/>
              <p:cNvSpPr/>
              <p:nvPr/>
            </p:nvSpPr>
            <p:spPr>
              <a:xfrm>
                <a:off x="5929584" y="6274865"/>
                <a:ext cx="578841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21" name="Rounded Rectangle 6"/>
              <p:cNvSpPr/>
              <p:nvPr/>
            </p:nvSpPr>
            <p:spPr>
              <a:xfrm>
                <a:off x="5982205" y="6478724"/>
                <a:ext cx="473597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22" name="Rounded Rectangle 7"/>
              <p:cNvSpPr/>
              <p:nvPr/>
            </p:nvSpPr>
            <p:spPr>
              <a:xfrm rot="2700000">
                <a:off x="7086448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 panose="020B0604020202020204"/>
                </a:endParaRPr>
              </a:p>
            </p:txBody>
          </p:sp>
          <p:sp>
            <p:nvSpPr>
              <p:cNvPr id="123" name="Rounded Rectangle 8"/>
              <p:cNvSpPr/>
              <p:nvPr/>
            </p:nvSpPr>
            <p:spPr>
              <a:xfrm rot="18900000" flipH="1">
                <a:off x="5218102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 panose="020B0604020202020204"/>
                </a:endParaRPr>
              </a:p>
            </p:txBody>
          </p:sp>
          <p:sp>
            <p:nvSpPr>
              <p:cNvPr id="124" name="Rounded Rectangle 9"/>
              <p:cNvSpPr/>
              <p:nvPr/>
            </p:nvSpPr>
            <p:spPr>
              <a:xfrm>
                <a:off x="6155070" y="3681671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 panose="020B0604020202020204"/>
                </a:endParaRPr>
              </a:p>
            </p:txBody>
          </p:sp>
          <p:sp>
            <p:nvSpPr>
              <p:cNvPr id="125" name="Rounded Rectangle 10"/>
              <p:cNvSpPr/>
              <p:nvPr/>
            </p:nvSpPr>
            <p:spPr>
              <a:xfrm rot="5400000">
                <a:off x="7354095" y="4745637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 dirty="0">
                  <a:solidFill>
                    <a:prstClr val="black"/>
                  </a:solidFill>
                  <a:latin typeface="Arial" panose="020B0604020202020204"/>
                </a:endParaRPr>
              </a:p>
            </p:txBody>
          </p:sp>
          <p:sp>
            <p:nvSpPr>
              <p:cNvPr id="126" name="Rounded Rectangle 11"/>
              <p:cNvSpPr/>
              <p:nvPr/>
            </p:nvSpPr>
            <p:spPr>
              <a:xfrm rot="16200000" flipH="1">
                <a:off x="4956046" y="4745638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 panose="020B0604020202020204"/>
                </a:endParaRPr>
              </a:p>
            </p:txBody>
          </p:sp>
        </p:grpSp>
        <p:grpSp>
          <p:nvGrpSpPr>
            <p:cNvPr id="64" name="Group 12"/>
            <p:cNvGrpSpPr/>
            <p:nvPr/>
          </p:nvGrpSpPr>
          <p:grpSpPr>
            <a:xfrm>
              <a:off x="1195903" y="1998538"/>
              <a:ext cx="1670013" cy="2047118"/>
              <a:chOff x="1195903" y="1537915"/>
              <a:chExt cx="1670013" cy="2047118"/>
            </a:xfrm>
            <a:solidFill>
              <a:srgbClr val="797B4F"/>
            </a:solidFill>
          </p:grpSpPr>
          <p:sp>
            <p:nvSpPr>
              <p:cNvPr id="65" name="Oval 21"/>
              <p:cNvSpPr>
                <a:spLocks noChangeAspect="1"/>
              </p:cNvSpPr>
              <p:nvPr/>
            </p:nvSpPr>
            <p:spPr>
              <a:xfrm>
                <a:off x="1414470" y="1768048"/>
                <a:ext cx="264724" cy="26693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66" name="Oval 21"/>
              <p:cNvSpPr>
                <a:spLocks noChangeAspect="1"/>
              </p:cNvSpPr>
              <p:nvPr/>
            </p:nvSpPr>
            <p:spPr>
              <a:xfrm>
                <a:off x="1323964" y="190993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67" name="Oval 21"/>
              <p:cNvSpPr>
                <a:spLocks noChangeAspect="1"/>
              </p:cNvSpPr>
              <p:nvPr/>
            </p:nvSpPr>
            <p:spPr>
              <a:xfrm rot="21050853">
                <a:off x="1326433" y="2753031"/>
                <a:ext cx="173268" cy="17471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68" name="Oval 21"/>
              <p:cNvSpPr>
                <a:spLocks noChangeAspect="1"/>
              </p:cNvSpPr>
              <p:nvPr/>
            </p:nvSpPr>
            <p:spPr>
              <a:xfrm rot="288847">
                <a:off x="1195903" y="2266763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69" name="Oval 21"/>
              <p:cNvSpPr>
                <a:spLocks noChangeAspect="1"/>
              </p:cNvSpPr>
              <p:nvPr/>
            </p:nvSpPr>
            <p:spPr>
              <a:xfrm>
                <a:off x="1414470" y="2278418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0" name="Oval 21"/>
              <p:cNvSpPr>
                <a:spLocks noChangeAspect="1"/>
              </p:cNvSpPr>
              <p:nvPr/>
            </p:nvSpPr>
            <p:spPr>
              <a:xfrm>
                <a:off x="1231800" y="2460930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1" name="Oval 21"/>
              <p:cNvSpPr>
                <a:spLocks noChangeAspect="1"/>
              </p:cNvSpPr>
              <p:nvPr/>
            </p:nvSpPr>
            <p:spPr>
              <a:xfrm>
                <a:off x="1985429" y="2143218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2" name="Oval 21"/>
              <p:cNvSpPr>
                <a:spLocks noChangeAspect="1"/>
              </p:cNvSpPr>
              <p:nvPr/>
            </p:nvSpPr>
            <p:spPr>
              <a:xfrm rot="283757">
                <a:off x="1665484" y="3272892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3" name="Oval 21"/>
              <p:cNvSpPr>
                <a:spLocks noChangeAspect="1"/>
              </p:cNvSpPr>
              <p:nvPr/>
            </p:nvSpPr>
            <p:spPr>
              <a:xfrm rot="21364806">
                <a:off x="1656905" y="1674846"/>
                <a:ext cx="267508" cy="26974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4" name="Oval 21"/>
              <p:cNvSpPr>
                <a:spLocks noChangeAspect="1"/>
              </p:cNvSpPr>
              <p:nvPr/>
            </p:nvSpPr>
            <p:spPr>
              <a:xfrm>
                <a:off x="1563017" y="1930545"/>
                <a:ext cx="424361" cy="42790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5" name="Oval 21"/>
              <p:cNvSpPr>
                <a:spLocks noChangeAspect="1"/>
              </p:cNvSpPr>
              <p:nvPr/>
            </p:nvSpPr>
            <p:spPr>
              <a:xfrm rot="21145186">
                <a:off x="1260512" y="1980363"/>
                <a:ext cx="333550" cy="336337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6" name="Oval 21"/>
              <p:cNvSpPr>
                <a:spLocks noChangeAspect="1"/>
              </p:cNvSpPr>
              <p:nvPr/>
            </p:nvSpPr>
            <p:spPr>
              <a:xfrm rot="232827">
                <a:off x="1766846" y="2371713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7" name="Oval 21"/>
              <p:cNvSpPr>
                <a:spLocks noChangeAspect="1"/>
              </p:cNvSpPr>
              <p:nvPr/>
            </p:nvSpPr>
            <p:spPr>
              <a:xfrm>
                <a:off x="2232245" y="1873583"/>
                <a:ext cx="591365" cy="596307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8" name="Oval 21"/>
              <p:cNvSpPr>
                <a:spLocks noChangeAspect="1"/>
              </p:cNvSpPr>
              <p:nvPr/>
            </p:nvSpPr>
            <p:spPr>
              <a:xfrm>
                <a:off x="1580219" y="1680508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79" name="Oval 21"/>
              <p:cNvSpPr>
                <a:spLocks noChangeAspect="1"/>
              </p:cNvSpPr>
              <p:nvPr/>
            </p:nvSpPr>
            <p:spPr>
              <a:xfrm rot="20203558">
                <a:off x="1468306" y="2867514"/>
                <a:ext cx="139314" cy="14047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0" name="Oval 21"/>
              <p:cNvSpPr>
                <a:spLocks noChangeAspect="1"/>
              </p:cNvSpPr>
              <p:nvPr/>
            </p:nvSpPr>
            <p:spPr>
              <a:xfrm>
                <a:off x="1694605" y="2685223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1" name="Oval 21"/>
              <p:cNvSpPr>
                <a:spLocks noChangeAspect="1"/>
              </p:cNvSpPr>
              <p:nvPr/>
            </p:nvSpPr>
            <p:spPr>
              <a:xfrm rot="375171">
                <a:off x="1800405" y="2755645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2" name="Oval 21"/>
              <p:cNvSpPr>
                <a:spLocks noChangeAspect="1"/>
              </p:cNvSpPr>
              <p:nvPr/>
            </p:nvSpPr>
            <p:spPr>
              <a:xfrm rot="1185792">
                <a:off x="1591521" y="2830231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3" name="Oval 21"/>
              <p:cNvSpPr>
                <a:spLocks noChangeAspect="1"/>
              </p:cNvSpPr>
              <p:nvPr/>
            </p:nvSpPr>
            <p:spPr>
              <a:xfrm>
                <a:off x="1566870" y="2430818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4" name="Oval 21"/>
              <p:cNvSpPr>
                <a:spLocks noChangeAspect="1"/>
              </p:cNvSpPr>
              <p:nvPr/>
            </p:nvSpPr>
            <p:spPr>
              <a:xfrm rot="561415">
                <a:off x="1961493" y="1831077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5" name="Oval 21"/>
              <p:cNvSpPr>
                <a:spLocks noChangeAspect="1"/>
              </p:cNvSpPr>
              <p:nvPr/>
            </p:nvSpPr>
            <p:spPr>
              <a:xfrm rot="375171">
                <a:off x="1487267" y="2639444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6" name="Oval 21"/>
              <p:cNvSpPr>
                <a:spLocks noChangeAspect="1"/>
              </p:cNvSpPr>
              <p:nvPr/>
            </p:nvSpPr>
            <p:spPr>
              <a:xfrm>
                <a:off x="1741171" y="2361128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7" name="Oval 21"/>
              <p:cNvSpPr>
                <a:spLocks noChangeAspect="1"/>
              </p:cNvSpPr>
              <p:nvPr/>
            </p:nvSpPr>
            <p:spPr>
              <a:xfrm>
                <a:off x="1899336" y="2285667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8" name="Oval 21"/>
              <p:cNvSpPr>
                <a:spLocks noChangeAspect="1"/>
              </p:cNvSpPr>
              <p:nvPr/>
            </p:nvSpPr>
            <p:spPr>
              <a:xfrm rot="20859187">
                <a:off x="1875957" y="3147672"/>
                <a:ext cx="196820" cy="19846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89" name="Oval 21"/>
              <p:cNvSpPr>
                <a:spLocks noChangeAspect="1"/>
              </p:cNvSpPr>
              <p:nvPr/>
            </p:nvSpPr>
            <p:spPr>
              <a:xfrm rot="232827">
                <a:off x="2016649" y="3174821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0" name="Oval 21"/>
              <p:cNvSpPr>
                <a:spLocks noChangeAspect="1"/>
              </p:cNvSpPr>
              <p:nvPr/>
            </p:nvSpPr>
            <p:spPr>
              <a:xfrm rot="232827">
                <a:off x="2373855" y="2474192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1" name="Oval 21"/>
              <p:cNvSpPr>
                <a:spLocks noChangeAspect="1"/>
              </p:cNvSpPr>
              <p:nvPr/>
            </p:nvSpPr>
            <p:spPr>
              <a:xfrm>
                <a:off x="2267966" y="2356564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2" name="Oval 21"/>
              <p:cNvSpPr>
                <a:spLocks noChangeAspect="1"/>
              </p:cNvSpPr>
              <p:nvPr/>
            </p:nvSpPr>
            <p:spPr>
              <a:xfrm>
                <a:off x="2091720" y="2905247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3" name="Oval 21"/>
              <p:cNvSpPr>
                <a:spLocks noChangeAspect="1"/>
              </p:cNvSpPr>
              <p:nvPr/>
            </p:nvSpPr>
            <p:spPr>
              <a:xfrm>
                <a:off x="2731788" y="2312226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4" name="Oval 21"/>
              <p:cNvSpPr>
                <a:spLocks noChangeAspect="1"/>
              </p:cNvSpPr>
              <p:nvPr/>
            </p:nvSpPr>
            <p:spPr>
              <a:xfrm rot="375171">
                <a:off x="1770483" y="2955490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5" name="Oval 21"/>
              <p:cNvSpPr>
                <a:spLocks noChangeAspect="1"/>
              </p:cNvSpPr>
              <p:nvPr/>
            </p:nvSpPr>
            <p:spPr>
              <a:xfrm rot="375171">
                <a:off x="2115911" y="2614000"/>
                <a:ext cx="275390" cy="27769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6" name="Oval 21"/>
              <p:cNvSpPr>
                <a:spLocks noChangeAspect="1"/>
              </p:cNvSpPr>
              <p:nvPr/>
            </p:nvSpPr>
            <p:spPr>
              <a:xfrm>
                <a:off x="1984293" y="2894551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7" name="Oval 21"/>
              <p:cNvSpPr>
                <a:spLocks noChangeAspect="1"/>
              </p:cNvSpPr>
              <p:nvPr/>
            </p:nvSpPr>
            <p:spPr>
              <a:xfrm>
                <a:off x="2152479" y="2464579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8" name="Oval 21"/>
              <p:cNvSpPr>
                <a:spLocks noChangeAspect="1"/>
              </p:cNvSpPr>
              <p:nvPr/>
            </p:nvSpPr>
            <p:spPr>
              <a:xfrm>
                <a:off x="2580435" y="2877367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99" name="Oval 21"/>
              <p:cNvSpPr>
                <a:spLocks noChangeAspect="1"/>
              </p:cNvSpPr>
              <p:nvPr/>
            </p:nvSpPr>
            <p:spPr>
              <a:xfrm>
                <a:off x="2000241" y="303937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0" name="Oval 21"/>
              <p:cNvSpPr>
                <a:spLocks noChangeAspect="1"/>
              </p:cNvSpPr>
              <p:nvPr/>
            </p:nvSpPr>
            <p:spPr>
              <a:xfrm>
                <a:off x="1961493" y="3484382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1" name="Oval 21"/>
              <p:cNvSpPr>
                <a:spLocks noChangeAspect="1"/>
              </p:cNvSpPr>
              <p:nvPr/>
            </p:nvSpPr>
            <p:spPr>
              <a:xfrm>
                <a:off x="1529662" y="300355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2" name="Oval 21"/>
              <p:cNvSpPr>
                <a:spLocks noChangeAspect="1"/>
              </p:cNvSpPr>
              <p:nvPr/>
            </p:nvSpPr>
            <p:spPr>
              <a:xfrm>
                <a:off x="1648031" y="3057800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3" name="Oval 21"/>
              <p:cNvSpPr>
                <a:spLocks noChangeAspect="1"/>
              </p:cNvSpPr>
              <p:nvPr/>
            </p:nvSpPr>
            <p:spPr>
              <a:xfrm>
                <a:off x="1740222" y="3161559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4" name="Oval 21"/>
              <p:cNvSpPr>
                <a:spLocks noChangeAspect="1"/>
              </p:cNvSpPr>
              <p:nvPr/>
            </p:nvSpPr>
            <p:spPr>
              <a:xfrm>
                <a:off x="2361060" y="2871624"/>
                <a:ext cx="228226" cy="23013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5" name="Oval 21"/>
              <p:cNvSpPr>
                <a:spLocks noChangeAspect="1"/>
              </p:cNvSpPr>
              <p:nvPr/>
            </p:nvSpPr>
            <p:spPr>
              <a:xfrm>
                <a:off x="2329001" y="3119404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6" name="Oval 21"/>
              <p:cNvSpPr>
                <a:spLocks noChangeAspect="1"/>
              </p:cNvSpPr>
              <p:nvPr/>
            </p:nvSpPr>
            <p:spPr>
              <a:xfrm>
                <a:off x="2289480" y="2513009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7" name="Oval 21"/>
              <p:cNvSpPr>
                <a:spLocks noChangeAspect="1"/>
              </p:cNvSpPr>
              <p:nvPr/>
            </p:nvSpPr>
            <p:spPr>
              <a:xfrm>
                <a:off x="2682300" y="244457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8" name="Oval 21"/>
              <p:cNvSpPr>
                <a:spLocks noChangeAspect="1"/>
              </p:cNvSpPr>
              <p:nvPr/>
            </p:nvSpPr>
            <p:spPr>
              <a:xfrm>
                <a:off x="2749364" y="2506052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09" name="Oval 21"/>
              <p:cNvSpPr>
                <a:spLocks noChangeAspect="1"/>
              </p:cNvSpPr>
              <p:nvPr/>
            </p:nvSpPr>
            <p:spPr>
              <a:xfrm>
                <a:off x="2020432" y="2794749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0" name="Oval 21"/>
              <p:cNvSpPr>
                <a:spLocks noChangeAspect="1"/>
              </p:cNvSpPr>
              <p:nvPr/>
            </p:nvSpPr>
            <p:spPr>
              <a:xfrm>
                <a:off x="1642196" y="3210761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1" name="Oval 21"/>
              <p:cNvSpPr>
                <a:spLocks noChangeAspect="1"/>
              </p:cNvSpPr>
              <p:nvPr/>
            </p:nvSpPr>
            <p:spPr>
              <a:xfrm>
                <a:off x="2148211" y="1600868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2" name="Oval 21"/>
              <p:cNvSpPr>
                <a:spLocks noChangeAspect="1"/>
              </p:cNvSpPr>
              <p:nvPr/>
            </p:nvSpPr>
            <p:spPr>
              <a:xfrm>
                <a:off x="1855627" y="1537915"/>
                <a:ext cx="228226" cy="23013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3" name="Oval 21"/>
              <p:cNvSpPr>
                <a:spLocks noChangeAspect="1"/>
              </p:cNvSpPr>
              <p:nvPr/>
            </p:nvSpPr>
            <p:spPr>
              <a:xfrm>
                <a:off x="1920246" y="1755731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4" name="Oval 21"/>
              <p:cNvSpPr>
                <a:spLocks noChangeAspect="1"/>
              </p:cNvSpPr>
              <p:nvPr/>
            </p:nvSpPr>
            <p:spPr>
              <a:xfrm>
                <a:off x="1869089" y="1901516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5" name="Oval 21"/>
              <p:cNvSpPr>
                <a:spLocks noChangeAspect="1"/>
              </p:cNvSpPr>
              <p:nvPr/>
            </p:nvSpPr>
            <p:spPr>
              <a:xfrm>
                <a:off x="2042856" y="1699484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6" name="Oval 21"/>
              <p:cNvSpPr>
                <a:spLocks noChangeAspect="1"/>
              </p:cNvSpPr>
              <p:nvPr/>
            </p:nvSpPr>
            <p:spPr>
              <a:xfrm>
                <a:off x="2436404" y="1732638"/>
                <a:ext cx="152882" cy="15415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7" name="Oval 21"/>
              <p:cNvSpPr>
                <a:spLocks noChangeAspect="1"/>
              </p:cNvSpPr>
              <p:nvPr/>
            </p:nvSpPr>
            <p:spPr>
              <a:xfrm>
                <a:off x="2099216" y="1600868"/>
                <a:ext cx="66122" cy="6667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sp>
            <p:nvSpPr>
              <p:cNvPr id="118" name="Oval 21"/>
              <p:cNvSpPr>
                <a:spLocks noChangeAspect="1"/>
              </p:cNvSpPr>
              <p:nvPr/>
            </p:nvSpPr>
            <p:spPr>
              <a:xfrm>
                <a:off x="2264289" y="1954875"/>
                <a:ext cx="66122" cy="6667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</p:grpSp>
      </p:grpSp>
      <p:sp>
        <p:nvSpPr>
          <p:cNvPr id="14" name="สี่เหลี่ยมผืนผ้า 13"/>
          <p:cNvSpPr/>
          <p:nvPr/>
        </p:nvSpPr>
        <p:spPr>
          <a:xfrm>
            <a:off x="0" y="9679652"/>
            <a:ext cx="6858000" cy="226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สำนักงานอธิการบดี มหาวิทยาลัยราชภัฏสกลนคร</a:t>
            </a:r>
          </a:p>
        </p:txBody>
      </p:sp>
      <p:grpSp>
        <p:nvGrpSpPr>
          <p:cNvPr id="13" name="Google Shape;1444;p33"/>
          <p:cNvGrpSpPr/>
          <p:nvPr/>
        </p:nvGrpSpPr>
        <p:grpSpPr>
          <a:xfrm>
            <a:off x="0" y="1121410"/>
            <a:ext cx="3736340" cy="2141855"/>
            <a:chOff x="366769" y="3062000"/>
            <a:chExt cx="1571128" cy="1539225"/>
          </a:xfrm>
        </p:grpSpPr>
        <p:sp>
          <p:nvSpPr>
            <p:cNvPr id="15" name="Google Shape;1445;p33"/>
            <p:cNvSpPr/>
            <p:nvPr/>
          </p:nvSpPr>
          <p:spPr>
            <a:xfrm>
              <a:off x="424457" y="3082528"/>
              <a:ext cx="1432891" cy="30333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37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  <a:defRPr/>
              </a:pPr>
              <a:endParaRPr sz="1400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6" name="Google Shape;1448;p33"/>
            <p:cNvSpPr/>
            <p:nvPr/>
          </p:nvSpPr>
          <p:spPr>
            <a:xfrm>
              <a:off x="424457" y="3074225"/>
              <a:ext cx="1432891" cy="15270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372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  <a:defRPr/>
              </a:pPr>
              <a:endParaRPr sz="1400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" name="Google Shape;1451;p33"/>
            <p:cNvSpPr txBox="1"/>
            <p:nvPr/>
          </p:nvSpPr>
          <p:spPr>
            <a:xfrm>
              <a:off x="366769" y="3062000"/>
              <a:ext cx="1571128" cy="3443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100"/>
                <a:buFont typeface="Arial" panose="020B0604020202020204"/>
                <a:buNone/>
                <a:defRPr/>
              </a:pPr>
              <a:r>
                <a:rPr lang="th-TH" sz="1800" b="1" kern="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ea typeface="Fira Sans Extra Condensed"/>
                  <a:cs typeface="TH SarabunPSK" panose="020B0500040200020003" pitchFamily="34" charset="-34"/>
                  <a:sym typeface="Fira Sans Extra Condensed"/>
                </a:rPr>
                <a:t>1. ที่มาของปัญหา</a:t>
              </a:r>
              <a:endParaRPr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Fira Sans Extra Condensed"/>
                <a:cs typeface="TH SarabunPSK" panose="020B0500040200020003" pitchFamily="34" charset="-34"/>
                <a:sym typeface="Fira Sans Extra Condensed"/>
              </a:endParaRPr>
            </a:p>
          </p:txBody>
        </p:sp>
      </p:grpSp>
      <p:grpSp>
        <p:nvGrpSpPr>
          <p:cNvPr id="22" name="กลุ่ม 21"/>
          <p:cNvGrpSpPr/>
          <p:nvPr/>
        </p:nvGrpSpPr>
        <p:grpSpPr>
          <a:xfrm>
            <a:off x="214630" y="3446145"/>
            <a:ext cx="3442335" cy="1127125"/>
            <a:chOff x="3480072" y="1970989"/>
            <a:chExt cx="3078271" cy="2304438"/>
          </a:xfrm>
        </p:grpSpPr>
        <p:sp>
          <p:nvSpPr>
            <p:cNvPr id="19" name="Google Shape;1469;p33"/>
            <p:cNvSpPr/>
            <p:nvPr/>
          </p:nvSpPr>
          <p:spPr>
            <a:xfrm>
              <a:off x="3480072" y="1978397"/>
              <a:ext cx="3078271" cy="229703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8553C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  <a:defRPr/>
              </a:pPr>
              <a:endParaRPr sz="1400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grpSp>
          <p:nvGrpSpPr>
            <p:cNvPr id="21" name="กลุ่ม 20"/>
            <p:cNvGrpSpPr/>
            <p:nvPr/>
          </p:nvGrpSpPr>
          <p:grpSpPr>
            <a:xfrm>
              <a:off x="3486077" y="1970989"/>
              <a:ext cx="3072266" cy="561611"/>
              <a:chOff x="3486077" y="1970989"/>
              <a:chExt cx="3072266" cy="561611"/>
            </a:xfrm>
          </p:grpSpPr>
          <p:sp>
            <p:nvSpPr>
              <p:cNvPr id="18" name="Google Shape;1467;p33"/>
              <p:cNvSpPr/>
              <p:nvPr/>
            </p:nvSpPr>
            <p:spPr>
              <a:xfrm>
                <a:off x="3486077" y="1970989"/>
                <a:ext cx="3072266" cy="56161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55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  <a:defRPr/>
                </a:pPr>
                <a:endParaRPr sz="1400" kern="0">
                  <a:solidFill>
                    <a:srgbClr val="000000"/>
                  </a:solidFill>
                  <a:latin typeface="Arial" panose="020B0604020202020204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20" name="Google Shape;1472;p33"/>
              <p:cNvSpPr txBox="1"/>
              <p:nvPr/>
            </p:nvSpPr>
            <p:spPr>
              <a:xfrm>
                <a:off x="3974456" y="2045950"/>
                <a:ext cx="1930306" cy="4246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100"/>
                  <a:buFont typeface="Arial" panose="020B0604020202020204"/>
                  <a:buNone/>
                  <a:defRPr/>
                </a:pPr>
                <a:r>
                  <a:rPr lang="th-TH" sz="1800" b="1" kern="0" dirty="0" smtClean="0">
                    <a:solidFill>
                      <a:srgbClr val="FFFFFF"/>
                    </a:solidFill>
                    <a:latin typeface="TH SarabunPSK" panose="020B0500040200020003" pitchFamily="34" charset="-34"/>
                    <a:ea typeface="Fira Sans Extra Condensed"/>
                    <a:cs typeface="TH SarabunPSK" panose="020B0500040200020003" pitchFamily="34" charset="-34"/>
                    <a:sym typeface="Fira Sans Extra Condensed"/>
                  </a:rPr>
                  <a:t>2. แนวทางการแก้ไขปัญหา</a:t>
                </a:r>
                <a:endParaRPr sz="1800" b="1" kern="0" dirty="0">
                  <a:solidFill>
                    <a:srgbClr val="FFFFFF"/>
                  </a:solidFill>
                  <a:latin typeface="TH SarabunPSK" panose="020B0500040200020003" pitchFamily="34" charset="-34"/>
                  <a:ea typeface="Fira Sans Extra Condensed"/>
                  <a:cs typeface="TH SarabunPSK" panose="020B0500040200020003" pitchFamily="34" charset="-34"/>
                  <a:sym typeface="Fira Sans Extra Condensed"/>
                </a:endParaRPr>
              </a:p>
            </p:txBody>
          </p:sp>
        </p:grpSp>
      </p:grpSp>
      <p:grpSp>
        <p:nvGrpSpPr>
          <p:cNvPr id="23" name="Google Shape;459;p21"/>
          <p:cNvGrpSpPr/>
          <p:nvPr/>
        </p:nvGrpSpPr>
        <p:grpSpPr>
          <a:xfrm>
            <a:off x="3928110" y="1145540"/>
            <a:ext cx="2819400" cy="4512944"/>
            <a:chOff x="1124671" y="1532850"/>
            <a:chExt cx="1330848" cy="2230144"/>
          </a:xfrm>
        </p:grpSpPr>
        <p:sp>
          <p:nvSpPr>
            <p:cNvPr id="24" name="Google Shape;460;p21"/>
            <p:cNvSpPr/>
            <p:nvPr/>
          </p:nvSpPr>
          <p:spPr>
            <a:xfrm>
              <a:off x="1125055" y="1791529"/>
              <a:ext cx="1330464" cy="1700416"/>
            </a:xfrm>
            <a:custGeom>
              <a:avLst/>
              <a:gdLst/>
              <a:ahLst/>
              <a:cxnLst/>
              <a:rect l="l" t="t" r="r" b="b"/>
              <a:pathLst>
                <a:path w="41577" h="53138" extrusionOk="0">
                  <a:moveTo>
                    <a:pt x="2334" y="0"/>
                  </a:moveTo>
                  <a:cubicBezTo>
                    <a:pt x="1048" y="0"/>
                    <a:pt x="0" y="1036"/>
                    <a:pt x="0" y="2322"/>
                  </a:cubicBezTo>
                  <a:lnTo>
                    <a:pt x="0" y="50804"/>
                  </a:lnTo>
                  <a:cubicBezTo>
                    <a:pt x="0" y="50899"/>
                    <a:pt x="12" y="50983"/>
                    <a:pt x="12" y="51066"/>
                  </a:cubicBezTo>
                  <a:cubicBezTo>
                    <a:pt x="36" y="51280"/>
                    <a:pt x="96" y="51495"/>
                    <a:pt x="179" y="51697"/>
                  </a:cubicBezTo>
                  <a:cubicBezTo>
                    <a:pt x="524" y="52543"/>
                    <a:pt x="1358" y="53138"/>
                    <a:pt x="2334" y="53138"/>
                  </a:cubicBezTo>
                  <a:lnTo>
                    <a:pt x="39255" y="53138"/>
                  </a:lnTo>
                  <a:cubicBezTo>
                    <a:pt x="40541" y="53138"/>
                    <a:pt x="41577" y="52090"/>
                    <a:pt x="41577" y="50804"/>
                  </a:cubicBezTo>
                  <a:lnTo>
                    <a:pt x="41577" y="2322"/>
                  </a:lnTo>
                  <a:cubicBezTo>
                    <a:pt x="41577" y="1036"/>
                    <a:pt x="40541" y="0"/>
                    <a:pt x="39255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5" name="Google Shape;461;p21"/>
            <p:cNvSpPr/>
            <p:nvPr/>
          </p:nvSpPr>
          <p:spPr>
            <a:xfrm>
              <a:off x="1125055" y="3383281"/>
              <a:ext cx="1330464" cy="108608"/>
            </a:xfrm>
            <a:custGeom>
              <a:avLst/>
              <a:gdLst/>
              <a:ahLst/>
              <a:cxnLst/>
              <a:rect l="l" t="t" r="r" b="b"/>
              <a:pathLst>
                <a:path w="41577" h="3394" extrusionOk="0">
                  <a:moveTo>
                    <a:pt x="0" y="1"/>
                  </a:moveTo>
                  <a:lnTo>
                    <a:pt x="0" y="1060"/>
                  </a:lnTo>
                  <a:cubicBezTo>
                    <a:pt x="0" y="1155"/>
                    <a:pt x="12" y="1239"/>
                    <a:pt x="12" y="1322"/>
                  </a:cubicBezTo>
                  <a:cubicBezTo>
                    <a:pt x="36" y="1536"/>
                    <a:pt x="96" y="1751"/>
                    <a:pt x="179" y="1953"/>
                  </a:cubicBezTo>
                  <a:cubicBezTo>
                    <a:pt x="524" y="2799"/>
                    <a:pt x="1358" y="3394"/>
                    <a:pt x="2334" y="3394"/>
                  </a:cubicBezTo>
                  <a:lnTo>
                    <a:pt x="39255" y="3394"/>
                  </a:lnTo>
                  <a:cubicBezTo>
                    <a:pt x="40541" y="3394"/>
                    <a:pt x="41577" y="2346"/>
                    <a:pt x="41577" y="1060"/>
                  </a:cubicBezTo>
                  <a:lnTo>
                    <a:pt x="41577" y="1"/>
                  </a:lnTo>
                  <a:cubicBezTo>
                    <a:pt x="41577" y="1286"/>
                    <a:pt x="40541" y="2322"/>
                    <a:pt x="39255" y="2322"/>
                  </a:cubicBezTo>
                  <a:lnTo>
                    <a:pt x="2334" y="2322"/>
                  </a:lnTo>
                  <a:cubicBezTo>
                    <a:pt x="1358" y="2322"/>
                    <a:pt x="524" y="1727"/>
                    <a:pt x="179" y="882"/>
                  </a:cubicBezTo>
                  <a:cubicBezTo>
                    <a:pt x="96" y="691"/>
                    <a:pt x="36" y="477"/>
                    <a:pt x="12" y="263"/>
                  </a:cubicBezTo>
                  <a:cubicBezTo>
                    <a:pt x="12" y="167"/>
                    <a:pt x="0" y="84"/>
                    <a:pt x="0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6" name="Google Shape;462;p21"/>
            <p:cNvSpPr/>
            <p:nvPr/>
          </p:nvSpPr>
          <p:spPr>
            <a:xfrm>
              <a:off x="1125055" y="1609812"/>
              <a:ext cx="917472" cy="297099"/>
            </a:xfrm>
            <a:custGeom>
              <a:avLst/>
              <a:gdLst/>
              <a:ahLst/>
              <a:cxnLst/>
              <a:rect l="l" t="t" r="r" b="b"/>
              <a:pathLst>
                <a:path w="28671" h="14777" extrusionOk="0">
                  <a:moveTo>
                    <a:pt x="84" y="1"/>
                  </a:moveTo>
                  <a:cubicBezTo>
                    <a:pt x="60" y="167"/>
                    <a:pt x="48" y="322"/>
                    <a:pt x="36" y="489"/>
                  </a:cubicBezTo>
                  <a:cubicBezTo>
                    <a:pt x="12" y="727"/>
                    <a:pt x="0" y="965"/>
                    <a:pt x="0" y="1203"/>
                  </a:cubicBezTo>
                  <a:lnTo>
                    <a:pt x="0" y="13693"/>
                  </a:lnTo>
                  <a:lnTo>
                    <a:pt x="0" y="13967"/>
                  </a:lnTo>
                  <a:cubicBezTo>
                    <a:pt x="0" y="13967"/>
                    <a:pt x="0" y="14550"/>
                    <a:pt x="0" y="14776"/>
                  </a:cubicBezTo>
                  <a:cubicBezTo>
                    <a:pt x="1286" y="9716"/>
                    <a:pt x="9561" y="8835"/>
                    <a:pt x="12680" y="8764"/>
                  </a:cubicBezTo>
                  <a:cubicBezTo>
                    <a:pt x="12930" y="8756"/>
                    <a:pt x="13149" y="8753"/>
                    <a:pt x="13329" y="8753"/>
                  </a:cubicBezTo>
                  <a:cubicBezTo>
                    <a:pt x="13689" y="8753"/>
                    <a:pt x="13895" y="8764"/>
                    <a:pt x="13895" y="8764"/>
                  </a:cubicBezTo>
                  <a:lnTo>
                    <a:pt x="21241" y="8764"/>
                  </a:lnTo>
                  <a:cubicBezTo>
                    <a:pt x="25265" y="8764"/>
                    <a:pt x="28623" y="5311"/>
                    <a:pt x="28671" y="977"/>
                  </a:cubicBezTo>
                  <a:cubicBezTo>
                    <a:pt x="28671" y="846"/>
                    <a:pt x="28671" y="715"/>
                    <a:pt x="28671" y="584"/>
                  </a:cubicBezTo>
                  <a:lnTo>
                    <a:pt x="28671" y="572"/>
                  </a:lnTo>
                  <a:cubicBezTo>
                    <a:pt x="28671" y="548"/>
                    <a:pt x="28671" y="513"/>
                    <a:pt x="28671" y="489"/>
                  </a:cubicBezTo>
                  <a:cubicBezTo>
                    <a:pt x="28659" y="394"/>
                    <a:pt x="28659" y="298"/>
                    <a:pt x="28647" y="215"/>
                  </a:cubicBezTo>
                  <a:cubicBezTo>
                    <a:pt x="28647" y="144"/>
                    <a:pt x="28635" y="72"/>
                    <a:pt x="28635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7" name="Google Shape;463;p21"/>
            <p:cNvSpPr/>
            <p:nvPr/>
          </p:nvSpPr>
          <p:spPr>
            <a:xfrm>
              <a:off x="1124671" y="1532850"/>
              <a:ext cx="917806" cy="302499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การนำความรู้ไปใช้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28" name="Google Shape;464;p21"/>
            <p:cNvSpPr/>
            <p:nvPr/>
          </p:nvSpPr>
          <p:spPr>
            <a:xfrm>
              <a:off x="1177738" y="3464867"/>
              <a:ext cx="1185312" cy="95680"/>
            </a:xfrm>
            <a:custGeom>
              <a:avLst/>
              <a:gdLst/>
              <a:ahLst/>
              <a:cxnLst/>
              <a:rect l="l" t="t" r="r" b="b"/>
              <a:pathLst>
                <a:path w="37041" h="2990" extrusionOk="0">
                  <a:moveTo>
                    <a:pt x="0" y="1"/>
                  </a:moveTo>
                  <a:cubicBezTo>
                    <a:pt x="0" y="1656"/>
                    <a:pt x="1334" y="2989"/>
                    <a:pt x="2989" y="2989"/>
                  </a:cubicBezTo>
                  <a:lnTo>
                    <a:pt x="34040" y="2989"/>
                  </a:lnTo>
                  <a:cubicBezTo>
                    <a:pt x="35695" y="2989"/>
                    <a:pt x="37041" y="1656"/>
                    <a:pt x="37041" y="1"/>
                  </a:cubicBezTo>
                  <a:close/>
                </a:path>
              </a:pathLst>
            </a:custGeom>
            <a:solidFill>
              <a:srgbClr val="EC3A3B"/>
            </a:solidFill>
            <a:ln w="9525" cap="flat" cmpd="sng">
              <a:solidFill>
                <a:srgbClr val="EC3A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9" name="Google Shape;465;p21"/>
            <p:cNvSpPr/>
            <p:nvPr/>
          </p:nvSpPr>
          <p:spPr>
            <a:xfrm>
              <a:off x="1670939" y="3523314"/>
              <a:ext cx="239296" cy="239680"/>
            </a:xfrm>
            <a:custGeom>
              <a:avLst/>
              <a:gdLst/>
              <a:ahLst/>
              <a:cxnLst/>
              <a:rect l="l" t="t" r="r" b="b"/>
              <a:pathLst>
                <a:path w="7478" h="7490" extrusionOk="0">
                  <a:moveTo>
                    <a:pt x="3739" y="1"/>
                  </a:moveTo>
                  <a:cubicBezTo>
                    <a:pt x="1667" y="1"/>
                    <a:pt x="0" y="1680"/>
                    <a:pt x="0" y="3751"/>
                  </a:cubicBezTo>
                  <a:cubicBezTo>
                    <a:pt x="0" y="5811"/>
                    <a:pt x="1667" y="7490"/>
                    <a:pt x="3739" y="7490"/>
                  </a:cubicBezTo>
                  <a:cubicBezTo>
                    <a:pt x="5810" y="7490"/>
                    <a:pt x="7477" y="5811"/>
                    <a:pt x="7477" y="3751"/>
                  </a:cubicBezTo>
                  <a:cubicBezTo>
                    <a:pt x="7477" y="1680"/>
                    <a:pt x="5810" y="1"/>
                    <a:pt x="3739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0" name="Google Shape;466;p21"/>
            <p:cNvSpPr/>
            <p:nvPr/>
          </p:nvSpPr>
          <p:spPr>
            <a:xfrm>
              <a:off x="1712142" y="3560457"/>
              <a:ext cx="156256" cy="156608"/>
            </a:xfrm>
            <a:custGeom>
              <a:avLst/>
              <a:gdLst/>
              <a:ahLst/>
              <a:cxnLst/>
              <a:rect l="l" t="t" r="r" b="b"/>
              <a:pathLst>
                <a:path w="4883" h="4894" extrusionOk="0">
                  <a:moveTo>
                    <a:pt x="2442" y="1"/>
                  </a:moveTo>
                  <a:cubicBezTo>
                    <a:pt x="1096" y="1"/>
                    <a:pt x="1" y="1096"/>
                    <a:pt x="1" y="2453"/>
                  </a:cubicBezTo>
                  <a:cubicBezTo>
                    <a:pt x="1" y="3799"/>
                    <a:pt x="1096" y="4894"/>
                    <a:pt x="2442" y="4894"/>
                  </a:cubicBezTo>
                  <a:cubicBezTo>
                    <a:pt x="3787" y="4894"/>
                    <a:pt x="4882" y="3799"/>
                    <a:pt x="4882" y="2453"/>
                  </a:cubicBezTo>
                  <a:cubicBezTo>
                    <a:pt x="4882" y="1096"/>
                    <a:pt x="3787" y="1"/>
                    <a:pt x="2442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1" name="Google Shape;467;p21"/>
            <p:cNvSpPr/>
            <p:nvPr/>
          </p:nvSpPr>
          <p:spPr>
            <a:xfrm>
              <a:off x="1670546" y="3493357"/>
              <a:ext cx="223680" cy="214912"/>
            </a:xfrm>
            <a:custGeom>
              <a:avLst/>
              <a:gdLst/>
              <a:ahLst/>
              <a:cxnLst/>
              <a:rect l="l" t="t" r="r" b="b"/>
              <a:pathLst>
                <a:path w="6990" h="6716" extrusionOk="0">
                  <a:moveTo>
                    <a:pt x="0" y="0"/>
                  </a:moveTo>
                  <a:lnTo>
                    <a:pt x="3489" y="6715"/>
                  </a:lnTo>
                  <a:lnTo>
                    <a:pt x="6989" y="0"/>
                  </a:lnTo>
                  <a:close/>
                </a:path>
              </a:pathLst>
            </a:custGeom>
            <a:solidFill>
              <a:srgbClr val="EC3A3B"/>
            </a:solidFill>
            <a:ln w="9525" cap="flat" cmpd="sng">
              <a:solidFill>
                <a:srgbClr val="EC3A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 panose="020B0604020202020204"/>
                <a:buNone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51" name="Google Shape;3270;p65"/>
          <p:cNvSpPr/>
          <p:nvPr/>
        </p:nvSpPr>
        <p:spPr>
          <a:xfrm>
            <a:off x="1176020" y="464185"/>
            <a:ext cx="5527040" cy="498475"/>
          </a:xfrm>
          <a:prstGeom prst="roundRect">
            <a:avLst>
              <a:gd name="adj" fmla="val 15688"/>
            </a:avLst>
          </a:prstGeom>
          <a:solidFill>
            <a:srgbClr val="FFFDE5"/>
          </a:solidFill>
          <a:ln w="19050" cap="flat" cmpd="sng">
            <a:solidFill>
              <a:srgbClr val="36353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/>
              <a:buNone/>
              <a:defRPr/>
            </a:pPr>
            <a:endParaRPr kumimoji="0" sz="79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0" name="Google Shape;1014;p25"/>
          <p:cNvSpPr/>
          <p:nvPr/>
        </p:nvSpPr>
        <p:spPr>
          <a:xfrm>
            <a:off x="3816494" y="5700129"/>
            <a:ext cx="2038350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 panose="020B0604020202020204"/>
              </a:rPr>
              <a:t>ผลผลิต</a:t>
            </a:r>
            <a:r>
              <a:rPr kumimoji="0" lang="th-TH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 panose="020B0604020202020204"/>
              </a:rPr>
              <a:t> </a:t>
            </a:r>
            <a:r>
              <a:rPr lang="en-US" sz="1600" b="1" kern="0" noProof="0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Arial" panose="020B0604020202020204"/>
              </a:rPr>
              <a:t>(Output)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 panose="020B0604020202020204"/>
            </a:endParaRPr>
          </a:p>
        </p:txBody>
      </p:sp>
      <p:sp>
        <p:nvSpPr>
          <p:cNvPr id="35" name="กล่องข้อความ 34"/>
          <p:cNvSpPr txBox="1"/>
          <p:nvPr/>
        </p:nvSpPr>
        <p:spPr>
          <a:xfrm rot="19701898">
            <a:off x="1090806" y="79141"/>
            <a:ext cx="883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KM</a:t>
            </a: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" name="ตัวเชื่อมต่อตรง 2"/>
          <p:cNvCxnSpPr/>
          <p:nvPr/>
        </p:nvCxnSpPr>
        <p:spPr>
          <a:xfrm>
            <a:off x="3736538" y="1080261"/>
            <a:ext cx="0" cy="852746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ตัวเชื่อมต่อตรง 127"/>
          <p:cNvCxnSpPr/>
          <p:nvPr/>
        </p:nvCxnSpPr>
        <p:spPr>
          <a:xfrm>
            <a:off x="29845" y="3340592"/>
            <a:ext cx="3740150" cy="762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ตัวเชื่อมต่อตรง 128"/>
          <p:cNvCxnSpPr/>
          <p:nvPr/>
        </p:nvCxnSpPr>
        <p:spPr>
          <a:xfrm>
            <a:off x="30183" y="4710552"/>
            <a:ext cx="3706355" cy="6078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Google Shape;834;p25"/>
          <p:cNvSpPr/>
          <p:nvPr/>
        </p:nvSpPr>
        <p:spPr>
          <a:xfrm>
            <a:off x="29845" y="5113020"/>
            <a:ext cx="3681095" cy="4494530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สี่เหลี่ยมผืนผ้า: มุมมนเดียว 58"/>
          <p:cNvSpPr/>
          <p:nvPr/>
        </p:nvSpPr>
        <p:spPr>
          <a:xfrm>
            <a:off x="2001520" y="4858385"/>
            <a:ext cx="1428115" cy="314960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การปฏิบัติงานใหม่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2" name="Google Shape;1014;p25"/>
          <p:cNvSpPr/>
          <p:nvPr/>
        </p:nvSpPr>
        <p:spPr>
          <a:xfrm>
            <a:off x="3816172" y="7750597"/>
            <a:ext cx="2038350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 panose="020B0604020202020204"/>
              </a:rPr>
              <a:t>ผลลัพธ์</a:t>
            </a:r>
            <a:r>
              <a:rPr kumimoji="0" lang="th-TH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 panose="020B0604020202020204"/>
              </a:rPr>
              <a:t> </a:t>
            </a:r>
            <a:r>
              <a:rPr lang="en-US" sz="1600" b="1" kern="0" noProof="0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Arial" panose="020B0604020202020204"/>
              </a:rPr>
              <a:t>(Outcome)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 panose="020B060402020202020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552575" y="523240"/>
            <a:ext cx="51174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การพัฒนาระบบการจัดทำรายงานประจำปีมหาวิทยาลัยราชภัฏสกลนคร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80670" y="3738880"/>
            <a:ext cx="3263265" cy="7296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thaiDist"/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ปรับเปลี่ยนวิธีการ ปรับปรุงการปฏิบัติงานจัดเก็บรวบรวมข้อมูลเกี่ยวกับรายงานประจำปี ให้อยู่ในรูปแบบออนไลน์ </a:t>
            </a:r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ผ่านเว็บไซต์ด้วยแอปพลิเคชัน Google drive </a:t>
            </a:r>
            <a:endParaRPr lang="th-TH" sz="1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1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48590" y="1560195"/>
            <a:ext cx="3395980" cy="18453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thaiDist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มหาวิทยาลัยราชภัฏสกลนคร ได้กำหนดให้มีการจัดทำรายงานประจำปี เพื่อสรุปผลการดำเนินงานตามวิสัยทัศน์ พันธกิจ และยุทธศาสตร์ รวมทั้งข้อมูลสารสนเทศสำหรับผู้บริหารใช้ในการตัดสินใจ ตลอดจนเพื่อให้มหาวิทยาลัยได้นำเสนอผลการดำเนินงานและเผยแพร่ต่อสาธารณชน เพื่อสร้างความมั่นใจ และสร้างภาพลักษณ์ที่ดีให้กับมหาวิทยาลัย</a:t>
            </a:r>
          </a:p>
          <a:p>
            <a:pPr algn="thaiDist"/>
            <a:r>
              <a:rPr lang="th-TH" sz="1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การจัดเก็บข้อมูลเกี่ยวกับรายงานประจำปี แต่เดิมมีการจัดเก็บในรูปแบบเอกสาร และไฟล์ข้อมูล แต่ในปัจจุบันนี้เทคโนโลยีสารสนเทศ ได้เข้ามามีบทบาทในสถาบันการศึกษามากขึ้น รวมถึงมีโปรแกรมประเภทฟรีแวร์ ที่พัฒนาขึ้นมาเพื่อตอบสนองความต้องการของผู้ใช้ที่หลากหลาย ซึ่งทำให้สามารถนำมาเพิ่มประสิทธิภาพเกี่ยวกับวิธีปฏิบัติงานได้เป็นอย่างมาก ดังนั้นเพื่อให้การจัดเก็บข้อมูลได้อย่างรวดเร็ว และลดปริมาณการใช้กระดาษ จึงได้ทำการจัดเก็บข้อมูลให้อยู่ในรูปแบบเอกสารออนไลน์ ผ่านเว็บไซต์ด้วยแอปพลิเคชัน Google drive 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3949700" y="1668780"/>
            <a:ext cx="2720340" cy="18148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thaiDist"/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การจัดทำเล่มรายงานประจำปี มหาวิทยาลัยราชภัฏสกลนคร จะดำเนินการทุกปีงบประมาณ เพื่อรวบรวมข้อมูลและกิจกรรม ต่างๆ ตามพันธกิจของมหาวิทยาลัยในรอบปีที่ผ่านมาที่เป็นผลมาจากการดำเนินงานทั้งหมดของมหาวิทยาลัยฯ ซึ่งครอบคลุมมาตรฐานการศึกษาของสถานศึกษาและนำเสนอรายงานแก่ผู้เกี่ยวข้อง โดยผู้ปฏิบัติงานมีหน้าที่  ศึกษาข้อมูลสารสนเทศที่จำเป็นที่ต้องรายงาน เป็นข้อมูลจากผลการดำเนินงานประจำปีในปีที่จัดทำรายงาน ซึ่งเป็นผลงานตามพันธกิจหลักของมหาวิทยาลัยราชภัฏสกลนคร ตลอดจนข้อมูลผลการดำเนินงานตามตัวชี้วัดที่สำคัญของหน่วยงานที่เข้าตรวจประเมินคุณภาพมหาวิทยาลัยราชภัฏสกลนคร โดยดำเนินการรวบรวมข้อมูลจากเว็บไซต์ของมหาวิทยาลัยราชภัฏสกลนคร ในหัวข้อข่าว และเว็บไซต์ของคณะ/หน่วยงาน โดยปรับเปลี่ยนวิธีการ ปรับปรุงการปฏิบัติงาน การเก็บรวบรวมข้อมูลใหม่โดย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ให้อยู่ในรูปแบบออนไลน์ ผ่านเว็บไซต์ด้วยแอปพลิเคชัน Google drive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มาช่วยในการจัดเก็บข้อมูล เพื่อให้มีความสะดวก ความถูกต้องของข้อมูล และลดขั้นตอนของหน่วยงาน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3949700" y="8121015"/>
            <a:ext cx="2503170" cy="7296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thaiDist"/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การจัดเก็บข้อมูล มีความสะดวก ความถูกต้องของข้อมูล และลดขั้นตอนของหน่วยงาน</a:t>
            </a:r>
            <a:endParaRPr lang="th-TH" sz="1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8" name="วัตถุ -2147482623"/>
          <p:cNvGraphicFramePr>
            <a:graphicFrameLocks noChangeAspect="1"/>
          </p:cNvGraphicFramePr>
          <p:nvPr/>
        </p:nvGraphicFramePr>
        <p:xfrm>
          <a:off x="130810" y="5316220"/>
          <a:ext cx="1774825" cy="4055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5" imgW="4258310" imgH="9708515" progId="Visio.Drawing.15">
                  <p:embed/>
                </p:oleObj>
              </mc:Choice>
              <mc:Fallback>
                <p:oleObj r:id="rId5" imgW="4258310" imgH="9708515" progId="Visio.Drawing.15">
                  <p:embed/>
                  <p:pic>
                    <p:nvPicPr>
                      <p:cNvPr id="0" name="รูปภาพ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10" y="5316220"/>
                        <a:ext cx="1774825" cy="40551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กล่องข้อความ 31"/>
          <p:cNvSpPr txBox="1"/>
          <p:nvPr/>
        </p:nvSpPr>
        <p:spPr>
          <a:xfrm>
            <a:off x="3990975" y="6095365"/>
            <a:ext cx="2503170" cy="1362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thaiDist"/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+mn-ea"/>
              </a:rPr>
              <a:t>มีรายงานประจำปี เพื่อนำเสนอผลการพัฒนาการจัดการศึกษาของมหาวิทยาลัยราชภัฏสกลนครในรอบปีที่ผ่านมาต่อหน่วยงานต้นสังกัด และเปิดเผยต่อสาธารณชน เพื่อเป็นฐานข้อมูลของมหาวิทยาลัยในการจัดทำแผนพัฒนาการจัดการศึกษาของมหาวิทยาลัยในปีต่อไป</a:t>
            </a:r>
          </a:p>
        </p:txBody>
      </p:sp>
      <p:pic>
        <p:nvPicPr>
          <p:cNvPr id="34" name="รูปภาพ 33" descr="17072907106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4195" y="5337810"/>
            <a:ext cx="1609725" cy="379349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แผนความเป็นเลิ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แบบสีฟ้า</Template>
  <TotalTime>5</TotalTime>
  <Words>457</Words>
  <Application>Microsoft Office PowerPoint</Application>
  <PresentationFormat>กระดาษ A4 (210x297 มม.)</PresentationFormat>
  <Paragraphs>16</Paragraphs>
  <Slides>1</Slides>
  <Notes>0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3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6" baseType="lpstr">
      <vt:lpstr>맑은 고딕</vt:lpstr>
      <vt:lpstr>Angsana New</vt:lpstr>
      <vt:lpstr>Arial</vt:lpstr>
      <vt:lpstr>Arial Unicode MS</vt:lpstr>
      <vt:lpstr>Calibri</vt:lpstr>
      <vt:lpstr>Calibri Light</vt:lpstr>
      <vt:lpstr>Cordia New</vt:lpstr>
      <vt:lpstr>Fira Sans Extra Condensed</vt:lpstr>
      <vt:lpstr>Fira Sans Extra Condensed Medium</vt:lpstr>
      <vt:lpstr>Roboto</vt:lpstr>
      <vt:lpstr>TH SarabunPSK</vt:lpstr>
      <vt:lpstr>แผนความเป็นเลิศ</vt:lpstr>
      <vt:lpstr>1_Contents Slide Master</vt:lpstr>
      <vt:lpstr>Contents Slide Master</vt:lpstr>
      <vt:lpstr>Visio.Drawing.15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Chanokyada</cp:lastModifiedBy>
  <cp:revision>112</cp:revision>
  <cp:lastPrinted>2024-02-09T03:39:49Z</cp:lastPrinted>
  <dcterms:created xsi:type="dcterms:W3CDTF">2021-11-29T07:01:00Z</dcterms:created>
  <dcterms:modified xsi:type="dcterms:W3CDTF">2024-02-09T03:44:34Z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02DCBEC441AF4431AEB29A44587D9CE0_12</vt:lpwstr>
  </property>
  <property fmtid="{D5CDD505-2E9C-101B-9397-08002B2CF9AE}" pid="3" name="KSOProductBuildVer">
    <vt:lpwstr>1054-12.2.0.13431</vt:lpwstr>
  </property>
</Properties>
</file>