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5"/>
  </p:notesMasterIdLst>
  <p:sldIdLst>
    <p:sldId id="266" r:id="rId4"/>
  </p:sldIdLst>
  <p:sldSz cx="6858000" cy="9906000" type="A4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FF"/>
    <a:srgbClr val="FFFFCC"/>
    <a:srgbClr val="FFFF99"/>
    <a:srgbClr val="D5F1F3"/>
    <a:srgbClr val="32AEB8"/>
    <a:srgbClr val="00487E"/>
    <a:srgbClr val="006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2" autoAdjust="0"/>
    <p:restoredTop sz="94660"/>
  </p:normalViewPr>
  <p:slideViewPr>
    <p:cSldViewPr snapToGrid="0">
      <p:cViewPr>
        <p:scale>
          <a:sx n="200" d="100"/>
          <a:sy n="200" d="100"/>
        </p:scale>
        <p:origin x="528" y="-6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4D42384F-1C92-445F-9A9F-51E18A0F0EF1}" type="datetimeFigureOut">
              <a:rPr lang="th-TH" smtClean="0"/>
              <a:t>06/02/67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8692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21D10770-E416-4B4F-8299-57E204BDFB1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01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E71866-27CB-4715-920B-7EB1CFFD2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901694C-0514-41E8-A4F2-04DBEAD14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E2BAA22-B77E-4C8F-B367-E50E865F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4CAB1AE-8D64-4094-9AFF-B601F1EF52C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D705010-5259-4AFF-A0CD-89FD074A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202E4CB-1C99-42DF-BF0A-60B69113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C6A1547-CA27-47F7-BD81-B95B5751E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2E7E434-0EC5-4096-9FDE-67705C0D4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700740F-116A-485D-B1F9-9B9C9482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6BDAEF20-7DC2-4C5C-8137-A2C2A9CC47D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195FADD-CA6D-4C17-B9A3-74041323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774CADE-2D03-4FAA-B689-1F724CDF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9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05F3335-38FB-491C-AABE-4073C997C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77CEF5B-8FB4-4A3C-915D-919323ED6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963656D-409F-40AC-B8E8-C86082AD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C35FB4E-63C1-4D24-8952-F40801363E9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C98E4AD-C8F7-4643-B4C2-1274E86D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D7E4E70-9F3B-42C8-8314-5194E937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962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7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4753" cy="9906000"/>
          </a:xfrm>
          <a:prstGeom prst="rect">
            <a:avLst/>
          </a:prstGeom>
          <a:gradFill>
            <a:gsLst>
              <a:gs pos="42000">
                <a:srgbClr val="F6F6F6">
                  <a:lumMod val="97000"/>
                </a:srgbClr>
              </a:gs>
              <a:gs pos="0">
                <a:schemeClr val="bg1">
                  <a:lumMod val="92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188000" y="49565"/>
            <a:ext cx="5670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6" y="6417521"/>
            <a:ext cx="815588" cy="3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 userDrawn="1"/>
        </p:nvCxnSpPr>
        <p:spPr>
          <a:xfrm>
            <a:off x="533810" y="9537521"/>
            <a:ext cx="6324190" cy="0"/>
          </a:xfrm>
          <a:prstGeom prst="straightConnector1">
            <a:avLst/>
          </a:prstGeom>
          <a:ln w="127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305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32245" y="2430746"/>
            <a:ext cx="1188132" cy="3813333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6831378" cy="159466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34913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542575" y="2768934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37588" y="2604079"/>
            <a:ext cx="1080120" cy="3466667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334919" y="2777416"/>
            <a:ext cx="972108" cy="3119999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12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53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000" y="345800"/>
            <a:ext cx="6588000" cy="92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063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0000" y="852233"/>
            <a:ext cx="5778000" cy="8245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56892" y="0"/>
            <a:ext cx="1944216" cy="990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4604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61" y="3150135"/>
            <a:ext cx="3162859" cy="4450300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8323" y="3334061"/>
            <a:ext cx="2214246" cy="3670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8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242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916832" y="2434367"/>
            <a:ext cx="2079000" cy="665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0314" y="2434367"/>
            <a:ext cx="1376832" cy="3328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550314" y="5761997"/>
            <a:ext cx="1376832" cy="33283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3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40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08820" y="7587961"/>
            <a:ext cx="1620180" cy="2318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429000" y="1"/>
            <a:ext cx="1620180" cy="2318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08820" y="0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3429180" y="2279333"/>
            <a:ext cx="1620000" cy="76266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9983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40547A-2AA2-4073-87B4-136DC506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527404"/>
            <a:ext cx="6253447" cy="1914702"/>
          </a:xfrm>
        </p:spPr>
        <p:txBody>
          <a:bodyPr/>
          <a:lstStyle>
            <a:lvl1pPr>
              <a:defRPr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770DCB3-2DFF-4EF6-A25A-168D8068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7" y="2637014"/>
            <a:ext cx="6253447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7E4CFB9-B11C-4129-A83B-AB812F6D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3FF915EA-8703-4A1E-A79D-1FFB910955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754E89D-2EE3-48C6-AB1E-E6C2C2BCB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5">
            <a:extLst>
              <a:ext uri="{FF2B5EF4-FFF2-40B4-BE49-F238E27FC236}">
                <a16:creationId xmlns:a16="http://schemas.microsoft.com/office/drawing/2014/main" id="{F08AEC3C-550A-4A7C-864B-EE4DA679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2" y="9378598"/>
            <a:ext cx="385763" cy="527403"/>
          </a:xfrm>
        </p:spPr>
        <p:txBody>
          <a:bodyPr/>
          <a:lstStyle>
            <a:lvl1pPr>
              <a:defRPr sz="1350" b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white"/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53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2525821"/>
            <a:ext cx="2545731" cy="651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06713" y="2780891"/>
            <a:ext cx="2328221" cy="411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5450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 userDrawn="1"/>
        </p:nvSpPr>
        <p:spPr>
          <a:xfrm>
            <a:off x="0" y="5566762"/>
            <a:ext cx="6858000" cy="4339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90523" y="2990835"/>
            <a:ext cx="973913" cy="4319761"/>
            <a:chOff x="2627784" y="1825002"/>
            <a:chExt cx="1198166" cy="2069560"/>
          </a:xfrm>
        </p:grpSpPr>
        <p:sp>
          <p:nvSpPr>
            <p:cNvPr id="9" name="Rounded Rectangle 8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3" name="Oval 12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4" name="Rounded Rectangle 13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7" name="Picture Placeholder 2"/>
          <p:cNvSpPr>
            <a:spLocks noGrp="1"/>
          </p:cNvSpPr>
          <p:nvPr userDrawn="1">
            <p:ph type="pic" idx="1" hasCustomPrompt="1"/>
          </p:nvPr>
        </p:nvSpPr>
        <p:spPr>
          <a:xfrm>
            <a:off x="745941" y="3356571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182896" y="4022498"/>
            <a:ext cx="973913" cy="4319761"/>
            <a:chOff x="2627784" y="1825002"/>
            <a:chExt cx="1198166" cy="2069560"/>
          </a:xfrm>
        </p:grpSpPr>
        <p:sp>
          <p:nvSpPr>
            <p:cNvPr id="17" name="Rounded Rectangle 16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0" name="Oval 1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1" name="Rounded Rectangle 2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38314" y="4413807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3675270" y="2664265"/>
            <a:ext cx="973913" cy="4319761"/>
            <a:chOff x="2627784" y="1825002"/>
            <a:chExt cx="1198166" cy="2069560"/>
          </a:xfrm>
        </p:grpSpPr>
        <p:sp>
          <p:nvSpPr>
            <p:cNvPr id="24" name="Rounded Rectangle 23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7" name="Oval 26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28" name="Rounded Rectangle 27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2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730687" y="3055576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5167642" y="4516337"/>
            <a:ext cx="973913" cy="4319761"/>
            <a:chOff x="2627784" y="1825002"/>
            <a:chExt cx="1198166" cy="2069560"/>
          </a:xfrm>
        </p:grpSpPr>
        <p:sp>
          <p:nvSpPr>
            <p:cNvPr id="31" name="Rounded Rectangle 3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34" name="Oval 3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35" name="Rounded Rectangle 3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1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3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223060" y="4907648"/>
            <a:ext cx="857381" cy="34715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1" y="0"/>
            <a:ext cx="6831378" cy="166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4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0" y="49565"/>
            <a:ext cx="6858000" cy="1495539"/>
          </a:xfrm>
          <a:prstGeom prst="rect">
            <a:avLst/>
          </a:prstGeom>
        </p:spPr>
        <p:txBody>
          <a:bodyPr anchor="ctr"/>
          <a:lstStyle>
            <a:lvl1pPr algn="l"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41" name="Picture 2" descr="D:\KBM-정애\014-Fullppt\PNG이미지\paper-bul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11" y="203729"/>
            <a:ext cx="357930" cy="136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17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383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3" y="1806964"/>
            <a:ext cx="1188132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92114" y="1806964"/>
            <a:ext cx="594066" cy="67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990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953" y="0"/>
            <a:ext cx="1188132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2" y="5646412"/>
            <a:ext cx="709124" cy="404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198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547845"/>
            <a:ext cx="6858000" cy="33581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032671" y="5507729"/>
            <a:ext cx="810090" cy="2080231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043" y="5797408"/>
            <a:ext cx="263346" cy="150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981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31100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347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7008487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07631" y="178358"/>
            <a:ext cx="6642738" cy="9549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174594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49188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237820" y="2595713"/>
            <a:ext cx="1620180" cy="36054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746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492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238000" y="6201139"/>
            <a:ext cx="1620000" cy="3051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2376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647034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2" y="2179360"/>
            <a:ext cx="5422703" cy="70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385110" y="3132052"/>
            <a:ext cx="2598913" cy="49353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350658" y="6478504"/>
            <a:ext cx="2268252" cy="1941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80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1AC388-4103-413D-B410-D504CDE3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9ABCE4B-AAD7-4F79-9A7D-62AA37CD2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D023C9-3CBB-42AE-87BD-BA5E46698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A52E702C-C054-4DE4-9A3D-71FDCAA1771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3FC28F8-37AF-4674-A965-38DC43BD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B0CEDFC-C5C5-4346-8A16-70F3868B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9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459267"/>
            <a:ext cx="6858000" cy="55472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3389156"/>
            <a:ext cx="6858000" cy="4258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406" y="2007260"/>
            <a:ext cx="2151954" cy="669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535234" y="2263412"/>
            <a:ext cx="756084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232452" y="2428852"/>
            <a:ext cx="1241075" cy="49228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94846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645024" y="0"/>
            <a:ext cx="27000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3672024" y="2526334"/>
            <a:ext cx="135000" cy="4853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79026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2"/>
            <a:ext cx="6858000" cy="59252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2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48880" y="349811"/>
            <a:ext cx="4509120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48880" y="1459267"/>
            <a:ext cx="4509120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2294874" cy="990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359852" y="2179360"/>
            <a:ext cx="2294874" cy="77266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85891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792538"/>
            <a:ext cx="4833156" cy="83209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01716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1667891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234065" y="376495"/>
            <a:ext cx="1458162" cy="91530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91652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33156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833156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989660" y="51517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989660" y="5230364"/>
            <a:ext cx="1620000" cy="4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3463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96652" y="6339822"/>
            <a:ext cx="6561348" cy="11094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96652" y="7449278"/>
            <a:ext cx="6561348" cy="55472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559333"/>
            <a:ext cx="6858000" cy="346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6858000" cy="1386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50658" y="653855"/>
            <a:ext cx="2484096" cy="540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996952" y="653855"/>
            <a:ext cx="351039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299695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212147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5427342" y="3496661"/>
            <a:ext cx="1080000" cy="25653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717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1985" y="178359"/>
            <a:ext cx="6509923" cy="104613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38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9974411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37811"/>
            <a:ext cx="6858000" cy="110945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265507" y="2179358"/>
            <a:ext cx="2137380" cy="702803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7" name="Rounded Rectangle 16"/>
          <p:cNvSpPr/>
          <p:nvPr userDrawn="1"/>
        </p:nvSpPr>
        <p:spPr>
          <a:xfrm>
            <a:off x="398949" y="2595187"/>
            <a:ext cx="81390" cy="6240911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1649130" y="2680037"/>
            <a:ext cx="967453" cy="3767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52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3E6357-914C-4E03-A668-A578994E5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D09EC15-DCAF-4623-90E1-7848194B8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B0CA9CAD-E1E3-4C48-83ED-D8520748A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EB8564D-F8B7-422C-A2F2-3B7F74DD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9913A18D-7CAA-433E-81D7-15FD20C871F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1E1BC8D-2780-4DAB-A849-2A8A834B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A01CA86-C6EF-4998-90BA-E22BCF0E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7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F8385E-ADBD-4AE3-99CD-918BA8E2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6739138-6F6F-4D1C-BB91-BB6F1F68B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D1FCA3E-CD86-4A84-9451-32F2D260A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6AE292E0-36F9-42C3-AECC-35E70FF451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B2AD963-1A68-44C6-8967-D05DA7087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D8EAF65D-5E5B-46C7-A897-55090197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E20D15F-C05E-45B0-9E75-E5B5AED4114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199CFD50-1432-407E-B7D3-FFB245D1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A272E1AB-3A84-434D-B8DB-D7EB12E1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6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FCDCC9-19B0-4A2B-96BF-DAE53430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F40710D-87DD-4D16-9FB7-0DBDD11AB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FF57FF45-FB63-4FBF-918E-6C13804B2D4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6EE9F06-AFD7-4E80-8B18-89F5DEB52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69FCEFD4-A8B9-4D4C-8E03-D81DA8144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634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DA2BDC43-000F-4ED6-B6C0-90A6A69E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87970875-BE7D-4968-9849-9CC77AEC166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75E93B9F-E4CF-4B4B-A48F-4E541479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9470F7D-250F-4506-A1EB-9BA0112D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8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D6A23D5-8EBD-4AE9-B995-66C6A017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58FE95-F179-4C8B-8145-57DCFC494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E4B7CC5-799C-4831-83A4-6B20A3C15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C3FD1A2-2C3C-48E9-A1B5-68C111AC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2716FC34-AF73-455B-B6AC-8524E7CCEAB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513774E-6009-466C-B566-FAA57FE17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9EE7A09-7F9C-400C-80C2-438F2C81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64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0EBADC-5109-41E9-ABF3-494BAAA1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3594A806-1717-4108-BCCF-C512D8E89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8467629-33A9-4962-8A37-4E7404F39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1D6AA75-DA17-426A-9E7F-B6578F49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514350">
              <a:defRPr/>
            </a:pPr>
            <a:fld id="{CB4ED8A8-5C5C-4417-94E3-5C97363FCF5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1B8F514-5478-42DD-9889-22CDA864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240002A-00B9-45BD-B6A6-D5D57077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9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C0376D7-BC30-4793-9350-6263792E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2AF4602-FED0-49D3-89FB-A4310F05C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53FF8FC-67AA-487D-91BF-E1BAEB9F8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0E7DA4D5-A62F-4E96-9587-1572B11FD04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06/02/67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81FC536-CE1B-49B1-8552-9287227FD0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1C6D3FF-C692-4D31-A245-C983EB7F7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514350">
              <a:defRPr/>
            </a:pPr>
            <a:fld id="{913F21D7-7E49-43BA-B424-47CE1BDC8BAC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 defTabSz="514350"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7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24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3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ctr" defTabSz="685783" rtl="0" eaLnBrk="1" latinLnBrk="1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9" indent="-257169" algn="l" defTabSz="685783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8" indent="-214307" algn="l" defTabSz="685783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1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1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1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E3858964-F5C7-494F-9500-BEB3C957D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83" y="125841"/>
            <a:ext cx="718682" cy="848045"/>
          </a:xfrm>
          <a:prstGeom prst="rect">
            <a:avLst/>
          </a:prstGeom>
        </p:spPr>
      </p:pic>
      <p:sp>
        <p:nvSpPr>
          <p:cNvPr id="59" name="สี่เหลี่ยมผืนผ้า: มุมมนเดียว 58">
            <a:extLst>
              <a:ext uri="{FF2B5EF4-FFF2-40B4-BE49-F238E27FC236}">
                <a16:creationId xmlns:a16="http://schemas.microsoft.com/office/drawing/2014/main" id="{04FD943D-8BA7-445B-9BC8-548E57AC744B}"/>
              </a:ext>
            </a:extLst>
          </p:cNvPr>
          <p:cNvSpPr/>
          <p:nvPr/>
        </p:nvSpPr>
        <p:spPr>
          <a:xfrm>
            <a:off x="222880" y="4858631"/>
            <a:ext cx="3380681" cy="314713"/>
          </a:xfrm>
          <a:prstGeom prst="round1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การปฏิบัติงานเดิม</a:t>
            </a:r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2" name="กลุ่ม 61">
            <a:extLst>
              <a:ext uri="{FF2B5EF4-FFF2-40B4-BE49-F238E27FC236}">
                <a16:creationId xmlns:a16="http://schemas.microsoft.com/office/drawing/2014/main" id="{4A2602D4-6942-48F0-A087-58556BC97517}"/>
              </a:ext>
            </a:extLst>
          </p:cNvPr>
          <p:cNvGrpSpPr/>
          <p:nvPr/>
        </p:nvGrpSpPr>
        <p:grpSpPr>
          <a:xfrm>
            <a:off x="5794324" y="8439591"/>
            <a:ext cx="1007207" cy="1168053"/>
            <a:chOff x="395536" y="1376189"/>
            <a:chExt cx="3286833" cy="3490091"/>
          </a:xfrm>
        </p:grpSpPr>
        <p:grpSp>
          <p:nvGrpSpPr>
            <p:cNvPr id="63" name="Group 3">
              <a:extLst>
                <a:ext uri="{FF2B5EF4-FFF2-40B4-BE49-F238E27FC236}">
                  <a16:creationId xmlns:a16="http://schemas.microsoft.com/office/drawing/2014/main" id="{AC9BBF98-5543-4055-91D1-4C1AA99589A1}"/>
                </a:ext>
              </a:extLst>
            </p:cNvPr>
            <p:cNvGrpSpPr/>
            <p:nvPr/>
          </p:nvGrpSpPr>
          <p:grpSpPr>
            <a:xfrm>
              <a:off x="395536" y="1376189"/>
              <a:ext cx="3286833" cy="3490091"/>
              <a:chOff x="4848046" y="3681671"/>
              <a:chExt cx="2758049" cy="2928608"/>
            </a:xfrm>
            <a:solidFill>
              <a:srgbClr val="797B4F"/>
            </a:solidFill>
          </p:grpSpPr>
          <p:sp>
            <p:nvSpPr>
              <p:cNvPr id="119" name="Rounded Rectangle 4">
                <a:extLst>
                  <a:ext uri="{FF2B5EF4-FFF2-40B4-BE49-F238E27FC236}">
                    <a16:creationId xmlns:a16="http://schemas.microsoft.com/office/drawing/2014/main" id="{3A14DC19-9939-439E-AF4D-69C39FE72BD5}"/>
                  </a:ext>
                </a:extLst>
              </p:cNvPr>
              <p:cNvSpPr/>
              <p:nvPr/>
            </p:nvSpPr>
            <p:spPr>
              <a:xfrm>
                <a:off x="5903273" y="6071006"/>
                <a:ext cx="631463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20" name="Rounded Rectangle 5">
                <a:extLst>
                  <a:ext uri="{FF2B5EF4-FFF2-40B4-BE49-F238E27FC236}">
                    <a16:creationId xmlns:a16="http://schemas.microsoft.com/office/drawing/2014/main" id="{1C26F2A0-C032-4DD3-A3F6-FA4F492FD940}"/>
                  </a:ext>
                </a:extLst>
              </p:cNvPr>
              <p:cNvSpPr/>
              <p:nvPr/>
            </p:nvSpPr>
            <p:spPr>
              <a:xfrm>
                <a:off x="5929584" y="6274865"/>
                <a:ext cx="578841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21" name="Rounded Rectangle 6">
                <a:extLst>
                  <a:ext uri="{FF2B5EF4-FFF2-40B4-BE49-F238E27FC236}">
                    <a16:creationId xmlns:a16="http://schemas.microsoft.com/office/drawing/2014/main" id="{E410C377-C350-4382-BF80-84EDCC5B3523}"/>
                  </a:ext>
                </a:extLst>
              </p:cNvPr>
              <p:cNvSpPr/>
              <p:nvPr/>
            </p:nvSpPr>
            <p:spPr>
              <a:xfrm>
                <a:off x="5982205" y="6478724"/>
                <a:ext cx="473597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22" name="Rounded Rectangle 7">
                <a:extLst>
                  <a:ext uri="{FF2B5EF4-FFF2-40B4-BE49-F238E27FC236}">
                    <a16:creationId xmlns:a16="http://schemas.microsoft.com/office/drawing/2014/main" id="{A51002B8-2687-452C-9F98-A9D95A1846B5}"/>
                  </a:ext>
                </a:extLst>
              </p:cNvPr>
              <p:cNvSpPr/>
              <p:nvPr/>
            </p:nvSpPr>
            <p:spPr>
              <a:xfrm rot="2700000">
                <a:off x="7086448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3" name="Rounded Rectangle 8">
                <a:extLst>
                  <a:ext uri="{FF2B5EF4-FFF2-40B4-BE49-F238E27FC236}">
                    <a16:creationId xmlns:a16="http://schemas.microsoft.com/office/drawing/2014/main" id="{0AE49FB4-CF41-4D60-971A-11AC346F32EE}"/>
                  </a:ext>
                </a:extLst>
              </p:cNvPr>
              <p:cNvSpPr/>
              <p:nvPr/>
            </p:nvSpPr>
            <p:spPr>
              <a:xfrm rot="18900000" flipH="1">
                <a:off x="5218102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4" name="Rounded Rectangle 9">
                <a:extLst>
                  <a:ext uri="{FF2B5EF4-FFF2-40B4-BE49-F238E27FC236}">
                    <a16:creationId xmlns:a16="http://schemas.microsoft.com/office/drawing/2014/main" id="{D896A886-6F2E-4C4F-A276-E5BFD39075FC}"/>
                  </a:ext>
                </a:extLst>
              </p:cNvPr>
              <p:cNvSpPr/>
              <p:nvPr/>
            </p:nvSpPr>
            <p:spPr>
              <a:xfrm>
                <a:off x="6155070" y="3681671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5" name="Rounded Rectangle 10">
                <a:extLst>
                  <a:ext uri="{FF2B5EF4-FFF2-40B4-BE49-F238E27FC236}">
                    <a16:creationId xmlns:a16="http://schemas.microsoft.com/office/drawing/2014/main" id="{BE0EB556-48D2-4D37-9583-9EFE08CC5DE7}"/>
                  </a:ext>
                </a:extLst>
              </p:cNvPr>
              <p:cNvSpPr/>
              <p:nvPr/>
            </p:nvSpPr>
            <p:spPr>
              <a:xfrm rot="5400000">
                <a:off x="7354095" y="4745637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 dirty="0">
                  <a:solidFill>
                    <a:prstClr val="black"/>
                  </a:solidFill>
                  <a:latin typeface="Arial"/>
                </a:endParaRPr>
              </a:p>
            </p:txBody>
          </p:sp>
          <p:sp>
            <p:nvSpPr>
              <p:cNvPr id="126" name="Rounded Rectangle 11">
                <a:extLst>
                  <a:ext uri="{FF2B5EF4-FFF2-40B4-BE49-F238E27FC236}">
                    <a16:creationId xmlns:a16="http://schemas.microsoft.com/office/drawing/2014/main" id="{A3B8A8F7-3138-420A-8D2E-F60D421F9B17}"/>
                  </a:ext>
                </a:extLst>
              </p:cNvPr>
              <p:cNvSpPr/>
              <p:nvPr/>
            </p:nvSpPr>
            <p:spPr>
              <a:xfrm rot="16200000" flipH="1">
                <a:off x="4956046" y="4745638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black"/>
                  </a:solidFill>
                  <a:latin typeface="Arial"/>
                </a:endParaRPr>
              </a:p>
            </p:txBody>
          </p:sp>
        </p:grpSp>
        <p:grpSp>
          <p:nvGrpSpPr>
            <p:cNvPr id="64" name="Group 12">
              <a:extLst>
                <a:ext uri="{FF2B5EF4-FFF2-40B4-BE49-F238E27FC236}">
                  <a16:creationId xmlns:a16="http://schemas.microsoft.com/office/drawing/2014/main" id="{C609D38D-0936-4766-97D3-852C7AD67443}"/>
                </a:ext>
              </a:extLst>
            </p:cNvPr>
            <p:cNvGrpSpPr/>
            <p:nvPr/>
          </p:nvGrpSpPr>
          <p:grpSpPr>
            <a:xfrm>
              <a:off x="1195903" y="1998538"/>
              <a:ext cx="1670013" cy="2047118"/>
              <a:chOff x="1195903" y="1537915"/>
              <a:chExt cx="1670013" cy="2047118"/>
            </a:xfrm>
            <a:solidFill>
              <a:srgbClr val="797B4F"/>
            </a:solidFill>
          </p:grpSpPr>
          <p:sp>
            <p:nvSpPr>
              <p:cNvPr id="65" name="Oval 21">
                <a:extLst>
                  <a:ext uri="{FF2B5EF4-FFF2-40B4-BE49-F238E27FC236}">
                    <a16:creationId xmlns:a16="http://schemas.microsoft.com/office/drawing/2014/main" id="{9D4221F2-8EEE-4519-95C4-7F4C5CEFCC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14470" y="1768048"/>
                <a:ext cx="264724" cy="26693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6" name="Oval 21">
                <a:extLst>
                  <a:ext uri="{FF2B5EF4-FFF2-40B4-BE49-F238E27FC236}">
                    <a16:creationId xmlns:a16="http://schemas.microsoft.com/office/drawing/2014/main" id="{C0567015-D6DC-4D6A-B19E-9BD55C6AF2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23964" y="190993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7" name="Oval 21">
                <a:extLst>
                  <a:ext uri="{FF2B5EF4-FFF2-40B4-BE49-F238E27FC236}">
                    <a16:creationId xmlns:a16="http://schemas.microsoft.com/office/drawing/2014/main" id="{50A825A5-BBF0-4F52-9C71-05FE1AA28E8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050853">
                <a:off x="1326433" y="2753031"/>
                <a:ext cx="173268" cy="17471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8" name="Oval 21">
                <a:extLst>
                  <a:ext uri="{FF2B5EF4-FFF2-40B4-BE49-F238E27FC236}">
                    <a16:creationId xmlns:a16="http://schemas.microsoft.com/office/drawing/2014/main" id="{D38956FA-66A3-4A78-8B54-E1BD699861D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88847">
                <a:off x="1195903" y="2266763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69" name="Oval 21">
                <a:extLst>
                  <a:ext uri="{FF2B5EF4-FFF2-40B4-BE49-F238E27FC236}">
                    <a16:creationId xmlns:a16="http://schemas.microsoft.com/office/drawing/2014/main" id="{F06F608B-6292-4D87-84D9-C158B18C48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414470" y="2278418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0" name="Oval 21">
                <a:extLst>
                  <a:ext uri="{FF2B5EF4-FFF2-40B4-BE49-F238E27FC236}">
                    <a16:creationId xmlns:a16="http://schemas.microsoft.com/office/drawing/2014/main" id="{6CCC0665-8F79-48F6-854A-736DCFF162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231800" y="2460930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1" name="Oval 21">
                <a:extLst>
                  <a:ext uri="{FF2B5EF4-FFF2-40B4-BE49-F238E27FC236}">
                    <a16:creationId xmlns:a16="http://schemas.microsoft.com/office/drawing/2014/main" id="{A66BD0A2-C10C-43F0-8339-359AB2656C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85429" y="2143218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2" name="Oval 21">
                <a:extLst>
                  <a:ext uri="{FF2B5EF4-FFF2-40B4-BE49-F238E27FC236}">
                    <a16:creationId xmlns:a16="http://schemas.microsoft.com/office/drawing/2014/main" id="{5BAC5920-F7F4-4FB0-8392-DCF0F4F8813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83757">
                <a:off x="1665484" y="3272892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3" name="Oval 21">
                <a:extLst>
                  <a:ext uri="{FF2B5EF4-FFF2-40B4-BE49-F238E27FC236}">
                    <a16:creationId xmlns:a16="http://schemas.microsoft.com/office/drawing/2014/main" id="{94E8DC63-6E91-4CC0-B5AF-3F98E82FCBB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364806">
                <a:off x="1656905" y="1674846"/>
                <a:ext cx="267508" cy="26974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4" name="Oval 21">
                <a:extLst>
                  <a:ext uri="{FF2B5EF4-FFF2-40B4-BE49-F238E27FC236}">
                    <a16:creationId xmlns:a16="http://schemas.microsoft.com/office/drawing/2014/main" id="{FE25D309-44D7-42C8-982E-E2ACCB84FB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63017" y="1930545"/>
                <a:ext cx="424361" cy="42790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5" name="Oval 21">
                <a:extLst>
                  <a:ext uri="{FF2B5EF4-FFF2-40B4-BE49-F238E27FC236}">
                    <a16:creationId xmlns:a16="http://schemas.microsoft.com/office/drawing/2014/main" id="{8564FA75-E376-4FE5-A118-B2EC1A9162E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145186">
                <a:off x="1260512" y="1980363"/>
                <a:ext cx="333550" cy="336337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6" name="Oval 21">
                <a:extLst>
                  <a:ext uri="{FF2B5EF4-FFF2-40B4-BE49-F238E27FC236}">
                    <a16:creationId xmlns:a16="http://schemas.microsoft.com/office/drawing/2014/main" id="{5B89B73C-2226-49CF-AF38-1866ADBED19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32827">
                <a:off x="1766846" y="2371713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7" name="Oval 21">
                <a:extLst>
                  <a:ext uri="{FF2B5EF4-FFF2-40B4-BE49-F238E27FC236}">
                    <a16:creationId xmlns:a16="http://schemas.microsoft.com/office/drawing/2014/main" id="{218E83B1-2774-4388-BB6D-ECB0EEC608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32245" y="1873583"/>
                <a:ext cx="591365" cy="596307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8" name="Oval 21">
                <a:extLst>
                  <a:ext uri="{FF2B5EF4-FFF2-40B4-BE49-F238E27FC236}">
                    <a16:creationId xmlns:a16="http://schemas.microsoft.com/office/drawing/2014/main" id="{925CA9E8-2331-4A94-97C0-E329FD3EBB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80219" y="1680508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79" name="Oval 21">
                <a:extLst>
                  <a:ext uri="{FF2B5EF4-FFF2-40B4-BE49-F238E27FC236}">
                    <a16:creationId xmlns:a16="http://schemas.microsoft.com/office/drawing/2014/main" id="{E28DDB3A-F740-4EFC-BC3F-8F5709A979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203558">
                <a:off x="1468306" y="2867514"/>
                <a:ext cx="139314" cy="14047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0" name="Oval 21">
                <a:extLst>
                  <a:ext uri="{FF2B5EF4-FFF2-40B4-BE49-F238E27FC236}">
                    <a16:creationId xmlns:a16="http://schemas.microsoft.com/office/drawing/2014/main" id="{79C64126-BA3D-4B56-B75D-13948BAC31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94605" y="2685223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1" name="Oval 21">
                <a:extLst>
                  <a:ext uri="{FF2B5EF4-FFF2-40B4-BE49-F238E27FC236}">
                    <a16:creationId xmlns:a16="http://schemas.microsoft.com/office/drawing/2014/main" id="{468622C9-DAF7-4CF3-88DC-8DE3BFBD02A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1800405" y="2755645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2" name="Oval 21">
                <a:extLst>
                  <a:ext uri="{FF2B5EF4-FFF2-40B4-BE49-F238E27FC236}">
                    <a16:creationId xmlns:a16="http://schemas.microsoft.com/office/drawing/2014/main" id="{F191190F-F1B0-45A5-9507-F4F1B0F552E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185792">
                <a:off x="1591521" y="2830231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3" name="Oval 21">
                <a:extLst>
                  <a:ext uri="{FF2B5EF4-FFF2-40B4-BE49-F238E27FC236}">
                    <a16:creationId xmlns:a16="http://schemas.microsoft.com/office/drawing/2014/main" id="{25E76708-2F3F-48BB-91F8-C243A87C77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66870" y="2430818"/>
                <a:ext cx="222367" cy="224225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4" name="Oval 21">
                <a:extLst>
                  <a:ext uri="{FF2B5EF4-FFF2-40B4-BE49-F238E27FC236}">
                    <a16:creationId xmlns:a16="http://schemas.microsoft.com/office/drawing/2014/main" id="{0D69DE59-F9D9-4B29-9CB2-CE61AB7AC8D3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61415">
                <a:off x="1961493" y="1831077"/>
                <a:ext cx="309554" cy="312141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5" name="Oval 21">
                <a:extLst>
                  <a:ext uri="{FF2B5EF4-FFF2-40B4-BE49-F238E27FC236}">
                    <a16:creationId xmlns:a16="http://schemas.microsoft.com/office/drawing/2014/main" id="{B27DE59A-FA09-438C-B437-B2E580ECF23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1487267" y="2639444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6" name="Oval 21">
                <a:extLst>
                  <a:ext uri="{FF2B5EF4-FFF2-40B4-BE49-F238E27FC236}">
                    <a16:creationId xmlns:a16="http://schemas.microsoft.com/office/drawing/2014/main" id="{FF674FCC-E1B2-4874-B88D-F43E63B697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41171" y="2361128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7" name="Oval 21">
                <a:extLst>
                  <a:ext uri="{FF2B5EF4-FFF2-40B4-BE49-F238E27FC236}">
                    <a16:creationId xmlns:a16="http://schemas.microsoft.com/office/drawing/2014/main" id="{36DD8FC4-AF09-4233-B0F1-89F9D3D0D5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99336" y="2285667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8" name="Oval 21">
                <a:extLst>
                  <a:ext uri="{FF2B5EF4-FFF2-40B4-BE49-F238E27FC236}">
                    <a16:creationId xmlns:a16="http://schemas.microsoft.com/office/drawing/2014/main" id="{94500713-D7FD-4FFD-93B3-0B6C879464D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0859187">
                <a:off x="1875957" y="3147672"/>
                <a:ext cx="196820" cy="198466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89" name="Oval 21">
                <a:extLst>
                  <a:ext uri="{FF2B5EF4-FFF2-40B4-BE49-F238E27FC236}">
                    <a16:creationId xmlns:a16="http://schemas.microsoft.com/office/drawing/2014/main" id="{B16CE42F-F03F-4900-B48D-1B4E29712C1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32827">
                <a:off x="2016649" y="3174821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0" name="Oval 21">
                <a:extLst>
                  <a:ext uri="{FF2B5EF4-FFF2-40B4-BE49-F238E27FC236}">
                    <a16:creationId xmlns:a16="http://schemas.microsoft.com/office/drawing/2014/main" id="{A1D93B02-2DE7-4D22-82CF-50E46929FA5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32827">
                <a:off x="2373855" y="2474192"/>
                <a:ext cx="405789" cy="40918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1" name="Oval 21">
                <a:extLst>
                  <a:ext uri="{FF2B5EF4-FFF2-40B4-BE49-F238E27FC236}">
                    <a16:creationId xmlns:a16="http://schemas.microsoft.com/office/drawing/2014/main" id="{15CCA889-AAEF-4B1D-94BB-95F17DC99E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67966" y="2356564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2" name="Oval 21">
                <a:extLst>
                  <a:ext uri="{FF2B5EF4-FFF2-40B4-BE49-F238E27FC236}">
                    <a16:creationId xmlns:a16="http://schemas.microsoft.com/office/drawing/2014/main" id="{99D23812-AA75-404D-A49A-B3F31DFE41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91720" y="2905247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3" name="Oval 21">
                <a:extLst>
                  <a:ext uri="{FF2B5EF4-FFF2-40B4-BE49-F238E27FC236}">
                    <a16:creationId xmlns:a16="http://schemas.microsoft.com/office/drawing/2014/main" id="{CF069EB9-D069-4BBF-BD3C-D8B2C0CBA8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31788" y="2312226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4" name="Oval 21">
                <a:extLst>
                  <a:ext uri="{FF2B5EF4-FFF2-40B4-BE49-F238E27FC236}">
                    <a16:creationId xmlns:a16="http://schemas.microsoft.com/office/drawing/2014/main" id="{ABE285B7-BD16-4149-83A4-A40303658E9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1770483" y="2955490"/>
                <a:ext cx="216579" cy="218390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5" name="Oval 21">
                <a:extLst>
                  <a:ext uri="{FF2B5EF4-FFF2-40B4-BE49-F238E27FC236}">
                    <a16:creationId xmlns:a16="http://schemas.microsoft.com/office/drawing/2014/main" id="{5D7E22C6-4CCA-4074-8F3D-AFDA4019A1E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375171">
                <a:off x="2115911" y="2614000"/>
                <a:ext cx="275390" cy="27769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6" name="Oval 21">
                <a:extLst>
                  <a:ext uri="{FF2B5EF4-FFF2-40B4-BE49-F238E27FC236}">
                    <a16:creationId xmlns:a16="http://schemas.microsoft.com/office/drawing/2014/main" id="{D1461AF0-4C53-45A6-94FD-B47D392DC2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84293" y="2894551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7" name="Oval 21">
                <a:extLst>
                  <a:ext uri="{FF2B5EF4-FFF2-40B4-BE49-F238E27FC236}">
                    <a16:creationId xmlns:a16="http://schemas.microsoft.com/office/drawing/2014/main" id="{D72237D0-04CC-4503-9CA7-AAFB9D8975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52479" y="2464579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8" name="Oval 21">
                <a:extLst>
                  <a:ext uri="{FF2B5EF4-FFF2-40B4-BE49-F238E27FC236}">
                    <a16:creationId xmlns:a16="http://schemas.microsoft.com/office/drawing/2014/main" id="{B308DD51-DE62-4353-9B58-7C66D271AE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580435" y="2877367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99" name="Oval 21">
                <a:extLst>
                  <a:ext uri="{FF2B5EF4-FFF2-40B4-BE49-F238E27FC236}">
                    <a16:creationId xmlns:a16="http://schemas.microsoft.com/office/drawing/2014/main" id="{CBAA014F-3C2F-491F-9898-C610E72A47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00241" y="303937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0" name="Oval 21">
                <a:extLst>
                  <a:ext uri="{FF2B5EF4-FFF2-40B4-BE49-F238E27FC236}">
                    <a16:creationId xmlns:a16="http://schemas.microsoft.com/office/drawing/2014/main" id="{FB55B3C2-2317-4B7D-843E-BAE97F3182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61493" y="3484382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1" name="Oval 21">
                <a:extLst>
                  <a:ext uri="{FF2B5EF4-FFF2-40B4-BE49-F238E27FC236}">
                    <a16:creationId xmlns:a16="http://schemas.microsoft.com/office/drawing/2014/main" id="{FF57FD37-502C-471F-B05D-BE7CE59CF2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529662" y="300355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2" name="Oval 21">
                <a:extLst>
                  <a:ext uri="{FF2B5EF4-FFF2-40B4-BE49-F238E27FC236}">
                    <a16:creationId xmlns:a16="http://schemas.microsoft.com/office/drawing/2014/main" id="{4FA7CB74-02AE-490C-BBB2-DDD5850552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48031" y="3057800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3" name="Oval 21">
                <a:extLst>
                  <a:ext uri="{FF2B5EF4-FFF2-40B4-BE49-F238E27FC236}">
                    <a16:creationId xmlns:a16="http://schemas.microsoft.com/office/drawing/2014/main" id="{CCE0F4B6-ADB3-42EE-A3A4-8BEF3EC654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740222" y="3161559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4" name="Oval 21">
                <a:extLst>
                  <a:ext uri="{FF2B5EF4-FFF2-40B4-BE49-F238E27FC236}">
                    <a16:creationId xmlns:a16="http://schemas.microsoft.com/office/drawing/2014/main" id="{07BF0775-46D5-49B7-A652-409E91E62F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61060" y="2871624"/>
                <a:ext cx="228226" cy="23013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5" name="Oval 21">
                <a:extLst>
                  <a:ext uri="{FF2B5EF4-FFF2-40B4-BE49-F238E27FC236}">
                    <a16:creationId xmlns:a16="http://schemas.microsoft.com/office/drawing/2014/main" id="{C8B47CF7-B99A-41AF-86F5-669197F725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329001" y="3119404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6" name="Oval 21">
                <a:extLst>
                  <a:ext uri="{FF2B5EF4-FFF2-40B4-BE49-F238E27FC236}">
                    <a16:creationId xmlns:a16="http://schemas.microsoft.com/office/drawing/2014/main" id="{281334E3-1E6A-4C7C-A49E-6BCAB1E538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89480" y="2513009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7" name="Oval 21">
                <a:extLst>
                  <a:ext uri="{FF2B5EF4-FFF2-40B4-BE49-F238E27FC236}">
                    <a16:creationId xmlns:a16="http://schemas.microsoft.com/office/drawing/2014/main" id="{2ED9BEEE-B57B-484D-AFFD-A7F15768CC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82300" y="2444570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8" name="Oval 21">
                <a:extLst>
                  <a:ext uri="{FF2B5EF4-FFF2-40B4-BE49-F238E27FC236}">
                    <a16:creationId xmlns:a16="http://schemas.microsoft.com/office/drawing/2014/main" id="{E45596F9-184F-45C4-8429-86AF6A0CD26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749364" y="2506052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09" name="Oval 21">
                <a:extLst>
                  <a:ext uri="{FF2B5EF4-FFF2-40B4-BE49-F238E27FC236}">
                    <a16:creationId xmlns:a16="http://schemas.microsoft.com/office/drawing/2014/main" id="{6B45E6F4-EE55-4F6B-8F02-5AC10EB2F5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20432" y="2794749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0" name="Oval 21">
                <a:extLst>
                  <a:ext uri="{FF2B5EF4-FFF2-40B4-BE49-F238E27FC236}">
                    <a16:creationId xmlns:a16="http://schemas.microsoft.com/office/drawing/2014/main" id="{FB733F96-CB79-4176-B897-0607A9847B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42196" y="3210761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1" name="Oval 21">
                <a:extLst>
                  <a:ext uri="{FF2B5EF4-FFF2-40B4-BE49-F238E27FC236}">
                    <a16:creationId xmlns:a16="http://schemas.microsoft.com/office/drawing/2014/main" id="{0659A194-72C4-40EC-9120-3BADEF91E46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148211" y="1600868"/>
                <a:ext cx="282537" cy="284898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2" name="Oval 21">
                <a:extLst>
                  <a:ext uri="{FF2B5EF4-FFF2-40B4-BE49-F238E27FC236}">
                    <a16:creationId xmlns:a16="http://schemas.microsoft.com/office/drawing/2014/main" id="{724255E9-8791-491E-8220-90996BB3EE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55627" y="1537915"/>
                <a:ext cx="228226" cy="230133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3" name="Oval 21">
                <a:extLst>
                  <a:ext uri="{FF2B5EF4-FFF2-40B4-BE49-F238E27FC236}">
                    <a16:creationId xmlns:a16="http://schemas.microsoft.com/office/drawing/2014/main" id="{16C1DCF9-5AA2-447B-8D2D-4A6824A141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920246" y="1755731"/>
                <a:ext cx="134128" cy="13524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4" name="Oval 21">
                <a:extLst>
                  <a:ext uri="{FF2B5EF4-FFF2-40B4-BE49-F238E27FC236}">
                    <a16:creationId xmlns:a16="http://schemas.microsoft.com/office/drawing/2014/main" id="{E5985DF5-7EAB-4971-A1A7-42CEDC30BC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869089" y="1901516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5" name="Oval 21">
                <a:extLst>
                  <a:ext uri="{FF2B5EF4-FFF2-40B4-BE49-F238E27FC236}">
                    <a16:creationId xmlns:a16="http://schemas.microsoft.com/office/drawing/2014/main" id="{B97ABB80-1A1A-456C-B187-AE0B564FD2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42856" y="1699484"/>
                <a:ext cx="98975" cy="99802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6" name="Oval 21">
                <a:extLst>
                  <a:ext uri="{FF2B5EF4-FFF2-40B4-BE49-F238E27FC236}">
                    <a16:creationId xmlns:a16="http://schemas.microsoft.com/office/drawing/2014/main" id="{9B4A96EF-24E7-40DB-AA5F-B8F1C964D9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436404" y="1732638"/>
                <a:ext cx="152882" cy="154159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7" name="Oval 21">
                <a:extLst>
                  <a:ext uri="{FF2B5EF4-FFF2-40B4-BE49-F238E27FC236}">
                    <a16:creationId xmlns:a16="http://schemas.microsoft.com/office/drawing/2014/main" id="{D6E33D0D-1E6D-44B3-B3C3-23D607AC9B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099216" y="1600868"/>
                <a:ext cx="66122" cy="6667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18" name="Oval 21">
                <a:extLst>
                  <a:ext uri="{FF2B5EF4-FFF2-40B4-BE49-F238E27FC236}">
                    <a16:creationId xmlns:a16="http://schemas.microsoft.com/office/drawing/2014/main" id="{715E3025-AB30-4CE6-AA43-10CEDB6FF0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264289" y="1954875"/>
                <a:ext cx="66122" cy="66674"/>
              </a:xfrm>
              <a:custGeom>
                <a:avLst/>
                <a:gdLst/>
                <a:ahLst/>
                <a:cxnLst/>
                <a:rect l="l" t="t" r="r" b="b"/>
                <a:pathLst>
                  <a:path w="1652142" h="1665940">
                    <a:moveTo>
                      <a:pt x="898689" y="548008"/>
                    </a:moveTo>
                    <a:cubicBezTo>
                      <a:pt x="737950" y="504938"/>
                      <a:pt x="572731" y="600328"/>
                      <a:pt x="529661" y="761066"/>
                    </a:cubicBezTo>
                    <a:cubicBezTo>
                      <a:pt x="486591" y="921805"/>
                      <a:pt x="581980" y="1087025"/>
                      <a:pt x="742719" y="1130094"/>
                    </a:cubicBezTo>
                    <a:cubicBezTo>
                      <a:pt x="903458" y="1173164"/>
                      <a:pt x="1068677" y="1077775"/>
                      <a:pt x="1111747" y="917036"/>
                    </a:cubicBezTo>
                    <a:cubicBezTo>
                      <a:pt x="1154817" y="756297"/>
                      <a:pt x="1059428" y="591077"/>
                      <a:pt x="898689" y="548008"/>
                    </a:cubicBezTo>
                    <a:close/>
                    <a:moveTo>
                      <a:pt x="952303" y="347916"/>
                    </a:moveTo>
                    <a:cubicBezTo>
                      <a:pt x="1223549" y="420596"/>
                      <a:pt x="1384519" y="699404"/>
                      <a:pt x="1311839" y="970650"/>
                    </a:cubicBezTo>
                    <a:cubicBezTo>
                      <a:pt x="1239159" y="1241896"/>
                      <a:pt x="960351" y="1402866"/>
                      <a:pt x="689105" y="1330186"/>
                    </a:cubicBezTo>
                    <a:cubicBezTo>
                      <a:pt x="417859" y="1257506"/>
                      <a:pt x="256889" y="978698"/>
                      <a:pt x="329569" y="707451"/>
                    </a:cubicBezTo>
                    <a:cubicBezTo>
                      <a:pt x="402249" y="436205"/>
                      <a:pt x="681057" y="275235"/>
                      <a:pt x="952303" y="347916"/>
                    </a:cubicBezTo>
                    <a:close/>
                    <a:moveTo>
                      <a:pt x="971799" y="275155"/>
                    </a:moveTo>
                    <a:cubicBezTo>
                      <a:pt x="660368" y="191707"/>
                      <a:pt x="340256" y="376524"/>
                      <a:pt x="256808" y="687955"/>
                    </a:cubicBezTo>
                    <a:cubicBezTo>
                      <a:pt x="173361" y="999387"/>
                      <a:pt x="358178" y="1319499"/>
                      <a:pt x="669609" y="1402947"/>
                    </a:cubicBezTo>
                    <a:cubicBezTo>
                      <a:pt x="981040" y="1486395"/>
                      <a:pt x="1301152" y="1301577"/>
                      <a:pt x="1384600" y="990146"/>
                    </a:cubicBezTo>
                    <a:cubicBezTo>
                      <a:pt x="1468047" y="678715"/>
                      <a:pt x="1283230" y="358603"/>
                      <a:pt x="971799" y="275155"/>
                    </a:cubicBezTo>
                    <a:close/>
                    <a:moveTo>
                      <a:pt x="1652142" y="394531"/>
                    </a:moveTo>
                    <a:lnTo>
                      <a:pt x="1649662" y="403784"/>
                    </a:lnTo>
                    <a:lnTo>
                      <a:pt x="1647140" y="399895"/>
                    </a:lnTo>
                    <a:close/>
                    <a:moveTo>
                      <a:pt x="1158157" y="65026"/>
                    </a:moveTo>
                    <a:lnTo>
                      <a:pt x="1154679" y="271718"/>
                    </a:lnTo>
                    <a:lnTo>
                      <a:pt x="1148331" y="270017"/>
                    </a:lnTo>
                    <a:cubicBezTo>
                      <a:pt x="1200055" y="299127"/>
                      <a:pt x="1246804" y="334821"/>
                      <a:pt x="1286346" y="377149"/>
                    </a:cubicBezTo>
                    <a:lnTo>
                      <a:pt x="1470353" y="331395"/>
                    </a:lnTo>
                    <a:lnTo>
                      <a:pt x="1588305" y="553229"/>
                    </a:lnTo>
                    <a:lnTo>
                      <a:pt x="1457194" y="671432"/>
                    </a:lnTo>
                    <a:cubicBezTo>
                      <a:pt x="1473630" y="731297"/>
                      <a:pt x="1481376" y="793983"/>
                      <a:pt x="1478595" y="857704"/>
                    </a:cubicBezTo>
                    <a:lnTo>
                      <a:pt x="1642362" y="948616"/>
                    </a:lnTo>
                    <a:lnTo>
                      <a:pt x="1577335" y="1191298"/>
                    </a:lnTo>
                    <a:lnTo>
                      <a:pt x="1378614" y="1187955"/>
                    </a:lnTo>
                    <a:cubicBezTo>
                      <a:pt x="1353489" y="1229936"/>
                      <a:pt x="1323048" y="1267799"/>
                      <a:pt x="1288939" y="1301599"/>
                    </a:cubicBezTo>
                    <a:lnTo>
                      <a:pt x="1354201" y="1471932"/>
                    </a:lnTo>
                    <a:lnTo>
                      <a:pt x="1148396" y="1616039"/>
                    </a:lnTo>
                    <a:lnTo>
                      <a:pt x="992294" y="1480516"/>
                    </a:lnTo>
                    <a:lnTo>
                      <a:pt x="1011291" y="1467215"/>
                    </a:lnTo>
                    <a:cubicBezTo>
                      <a:pt x="951500" y="1486565"/>
                      <a:pt x="888271" y="1495869"/>
                      <a:pt x="823805" y="1495510"/>
                    </a:cubicBezTo>
                    <a:lnTo>
                      <a:pt x="729193" y="1665940"/>
                    </a:lnTo>
                    <a:lnTo>
                      <a:pt x="486511" y="1600914"/>
                    </a:lnTo>
                    <a:lnTo>
                      <a:pt x="489790" y="1406012"/>
                    </a:lnTo>
                    <a:cubicBezTo>
                      <a:pt x="438364" y="1376702"/>
                      <a:pt x="391917" y="1340859"/>
                      <a:pt x="352658" y="1298452"/>
                    </a:cubicBezTo>
                    <a:lnTo>
                      <a:pt x="355803" y="1305197"/>
                    </a:lnTo>
                    <a:lnTo>
                      <a:pt x="152856" y="1344512"/>
                    </a:lnTo>
                    <a:lnTo>
                      <a:pt x="46675" y="1116809"/>
                    </a:lnTo>
                    <a:lnTo>
                      <a:pt x="183929" y="1005520"/>
                    </a:lnTo>
                    <a:cubicBezTo>
                      <a:pt x="169279" y="951824"/>
                      <a:pt x="161626" y="895865"/>
                      <a:pt x="161615" y="838915"/>
                    </a:cubicBezTo>
                    <a:lnTo>
                      <a:pt x="0" y="749197"/>
                    </a:lnTo>
                    <a:lnTo>
                      <a:pt x="65026" y="506515"/>
                    </a:lnTo>
                    <a:lnTo>
                      <a:pt x="250227" y="509630"/>
                    </a:lnTo>
                    <a:cubicBezTo>
                      <a:pt x="275353" y="465291"/>
                      <a:pt x="305693" y="424864"/>
                      <a:pt x="340015" y="388679"/>
                    </a:cubicBezTo>
                    <a:lnTo>
                      <a:pt x="277984" y="197357"/>
                    </a:lnTo>
                    <a:lnTo>
                      <a:pt x="491050" y="64219"/>
                    </a:lnTo>
                    <a:lnTo>
                      <a:pt x="639843" y="207726"/>
                    </a:lnTo>
                    <a:lnTo>
                      <a:pt x="638348" y="208660"/>
                    </a:lnTo>
                    <a:cubicBezTo>
                      <a:pt x="696840" y="190256"/>
                      <a:pt x="758594" y="181748"/>
                      <a:pt x="821488" y="182440"/>
                    </a:cubicBezTo>
                    <a:lnTo>
                      <a:pt x="815140" y="180739"/>
                    </a:lnTo>
                    <a:lnTo>
                      <a:pt x="9154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514350">
                  <a:defRPr/>
                </a:pPr>
                <a:endParaRPr lang="ko-KR" altLang="en-US" sz="1575">
                  <a:solidFill>
                    <a:prstClr val="white"/>
                  </a:solidFill>
                  <a:latin typeface="Arial"/>
                </a:endParaRPr>
              </a:p>
            </p:txBody>
          </p:sp>
        </p:grpSp>
      </p:grpSp>
      <p:sp>
        <p:nvSpPr>
          <p:cNvPr id="14" name="สี่เหลี่ยมผืนผ้า 13">
            <a:extLst>
              <a:ext uri="{FF2B5EF4-FFF2-40B4-BE49-F238E27FC236}">
                <a16:creationId xmlns:a16="http://schemas.microsoft.com/office/drawing/2014/main" id="{3C47EF87-6EE9-477F-BACB-03F2F1E9E725}"/>
              </a:ext>
            </a:extLst>
          </p:cNvPr>
          <p:cNvSpPr/>
          <p:nvPr/>
        </p:nvSpPr>
        <p:spPr>
          <a:xfrm>
            <a:off x="0" y="9679652"/>
            <a:ext cx="6858000" cy="226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สำนักงานอธิการบดี มหาวิทยาลัยราชภัฏสกลนคร</a:t>
            </a:r>
          </a:p>
        </p:txBody>
      </p:sp>
      <p:grpSp>
        <p:nvGrpSpPr>
          <p:cNvPr id="13" name="Google Shape;1444;p33">
            <a:extLst>
              <a:ext uri="{FF2B5EF4-FFF2-40B4-BE49-F238E27FC236}">
                <a16:creationId xmlns:a16="http://schemas.microsoft.com/office/drawing/2014/main" id="{835DCE3F-A6A8-62C1-2F55-A5FB6A24854B}"/>
              </a:ext>
            </a:extLst>
          </p:cNvPr>
          <p:cNvGrpSpPr/>
          <p:nvPr/>
        </p:nvGrpSpPr>
        <p:grpSpPr>
          <a:xfrm>
            <a:off x="-1" y="1121690"/>
            <a:ext cx="3736539" cy="1556340"/>
            <a:chOff x="366769" y="3062000"/>
            <a:chExt cx="1571128" cy="1539225"/>
          </a:xfrm>
        </p:grpSpPr>
        <p:sp>
          <p:nvSpPr>
            <p:cNvPr id="15" name="Google Shape;1445;p33">
              <a:extLst>
                <a:ext uri="{FF2B5EF4-FFF2-40B4-BE49-F238E27FC236}">
                  <a16:creationId xmlns:a16="http://schemas.microsoft.com/office/drawing/2014/main" id="{8793C19B-D8BD-1A99-B329-E71F82F9C92D}"/>
                </a:ext>
              </a:extLst>
            </p:cNvPr>
            <p:cNvSpPr/>
            <p:nvPr/>
          </p:nvSpPr>
          <p:spPr>
            <a:xfrm>
              <a:off x="424457" y="3082528"/>
              <a:ext cx="1432891" cy="30333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372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448;p33">
              <a:extLst>
                <a:ext uri="{FF2B5EF4-FFF2-40B4-BE49-F238E27FC236}">
                  <a16:creationId xmlns:a16="http://schemas.microsoft.com/office/drawing/2014/main" id="{1F2BFAE2-C3AB-AFDD-C666-2C29D50DAFF7}"/>
                </a:ext>
              </a:extLst>
            </p:cNvPr>
            <p:cNvSpPr/>
            <p:nvPr/>
          </p:nvSpPr>
          <p:spPr>
            <a:xfrm>
              <a:off x="424457" y="3074225"/>
              <a:ext cx="1432891" cy="152700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F3729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451;p33">
              <a:extLst>
                <a:ext uri="{FF2B5EF4-FFF2-40B4-BE49-F238E27FC236}">
                  <a16:creationId xmlns:a16="http://schemas.microsoft.com/office/drawing/2014/main" id="{4288EEDE-AD45-B052-64F8-6D9234B07CC4}"/>
                </a:ext>
              </a:extLst>
            </p:cNvPr>
            <p:cNvSpPr txBox="1"/>
            <p:nvPr/>
          </p:nvSpPr>
          <p:spPr>
            <a:xfrm>
              <a:off x="366769" y="3062000"/>
              <a:ext cx="1571128" cy="3443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100"/>
                <a:buFont typeface="Arial"/>
                <a:buNone/>
                <a:defRPr/>
              </a:pPr>
              <a:r>
                <a:rPr lang="th-TH" sz="1800" b="1" kern="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ea typeface="Fira Sans Extra Condensed"/>
                  <a:cs typeface="TH SarabunPSK" panose="020B0500040200020003" pitchFamily="34" charset="-34"/>
                  <a:sym typeface="Fira Sans Extra Condensed"/>
                </a:rPr>
                <a:t>1. ที่มาของปัญหา</a:t>
              </a:r>
              <a:endParaRPr sz="18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Fira Sans Extra Condensed"/>
                <a:cs typeface="TH SarabunPSK" panose="020B0500040200020003" pitchFamily="34" charset="-34"/>
                <a:sym typeface="Fira Sans Extra Condensed"/>
              </a:endParaRPr>
            </a:p>
          </p:txBody>
        </p:sp>
      </p:grpSp>
      <p:grpSp>
        <p:nvGrpSpPr>
          <p:cNvPr id="22" name="กลุ่ม 21">
            <a:extLst>
              <a:ext uri="{FF2B5EF4-FFF2-40B4-BE49-F238E27FC236}">
                <a16:creationId xmlns:a16="http://schemas.microsoft.com/office/drawing/2014/main" id="{8BCA2557-BEFF-F92A-BB76-ADC3E58725D4}"/>
              </a:ext>
            </a:extLst>
          </p:cNvPr>
          <p:cNvGrpSpPr/>
          <p:nvPr/>
        </p:nvGrpSpPr>
        <p:grpSpPr>
          <a:xfrm>
            <a:off x="214414" y="2976641"/>
            <a:ext cx="3442491" cy="1596455"/>
            <a:chOff x="3480072" y="1970989"/>
            <a:chExt cx="3078271" cy="2304438"/>
          </a:xfrm>
        </p:grpSpPr>
        <p:sp>
          <p:nvSpPr>
            <p:cNvPr id="19" name="Google Shape;1469;p33">
              <a:extLst>
                <a:ext uri="{FF2B5EF4-FFF2-40B4-BE49-F238E27FC236}">
                  <a16:creationId xmlns:a16="http://schemas.microsoft.com/office/drawing/2014/main" id="{119019B2-9867-920B-2B10-BC1DD7D09751}"/>
                </a:ext>
              </a:extLst>
            </p:cNvPr>
            <p:cNvSpPr/>
            <p:nvPr/>
          </p:nvSpPr>
          <p:spPr>
            <a:xfrm>
              <a:off x="3480072" y="1978397"/>
              <a:ext cx="3078271" cy="2297030"/>
            </a:xfrm>
            <a:prstGeom prst="roundRect">
              <a:avLst>
                <a:gd name="adj" fmla="val 16667"/>
              </a:avLst>
            </a:prstGeom>
            <a:noFill/>
            <a:ln w="28575" cap="flat" cmpd="sng">
              <a:solidFill>
                <a:srgbClr val="8553C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  <a:defRPr/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1" name="กลุ่ม 20">
              <a:extLst>
                <a:ext uri="{FF2B5EF4-FFF2-40B4-BE49-F238E27FC236}">
                  <a16:creationId xmlns:a16="http://schemas.microsoft.com/office/drawing/2014/main" id="{5B169CC0-5C74-B753-2137-B140922F70AE}"/>
                </a:ext>
              </a:extLst>
            </p:cNvPr>
            <p:cNvGrpSpPr/>
            <p:nvPr/>
          </p:nvGrpSpPr>
          <p:grpSpPr>
            <a:xfrm>
              <a:off x="3486077" y="1970989"/>
              <a:ext cx="3072266" cy="561611"/>
              <a:chOff x="3486077" y="1970989"/>
              <a:chExt cx="3072266" cy="561611"/>
            </a:xfrm>
          </p:grpSpPr>
          <p:sp>
            <p:nvSpPr>
              <p:cNvPr id="18" name="Google Shape;1467;p33">
                <a:extLst>
                  <a:ext uri="{FF2B5EF4-FFF2-40B4-BE49-F238E27FC236}">
                    <a16:creationId xmlns:a16="http://schemas.microsoft.com/office/drawing/2014/main" id="{428E039C-E966-0E7A-F468-A57AE903DF49}"/>
                  </a:ext>
                </a:extLst>
              </p:cNvPr>
              <p:cNvSpPr/>
              <p:nvPr/>
            </p:nvSpPr>
            <p:spPr>
              <a:xfrm>
                <a:off x="3486077" y="1970989"/>
                <a:ext cx="3072266" cy="56161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8553C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  <a:defRPr/>
                </a:pPr>
                <a:endParaRPr sz="1400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1472;p33">
                <a:extLst>
                  <a:ext uri="{FF2B5EF4-FFF2-40B4-BE49-F238E27FC236}">
                    <a16:creationId xmlns:a16="http://schemas.microsoft.com/office/drawing/2014/main" id="{353022EA-1C2A-8D7A-23A5-8D9E2F4E5932}"/>
                  </a:ext>
                </a:extLst>
              </p:cNvPr>
              <p:cNvSpPr txBox="1"/>
              <p:nvPr/>
            </p:nvSpPr>
            <p:spPr>
              <a:xfrm>
                <a:off x="3974456" y="2045950"/>
                <a:ext cx="1930306" cy="4246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>
                  <a:buClr>
                    <a:srgbClr val="000000"/>
                  </a:buClr>
                  <a:buSzPts val="1100"/>
                  <a:buFont typeface="Arial"/>
                  <a:buNone/>
                  <a:defRPr/>
                </a:pPr>
                <a:r>
                  <a:rPr lang="th-TH" sz="1800" b="1" kern="0" dirty="0" smtClean="0">
                    <a:solidFill>
                      <a:srgbClr val="FFFFFF"/>
                    </a:solidFill>
                    <a:latin typeface="TH SarabunPSK" panose="020B0500040200020003" pitchFamily="34" charset="-34"/>
                    <a:ea typeface="Fira Sans Extra Condensed"/>
                    <a:cs typeface="TH SarabunPSK" panose="020B0500040200020003" pitchFamily="34" charset="-34"/>
                    <a:sym typeface="Fira Sans Extra Condensed"/>
                  </a:rPr>
                  <a:t>2. แนวทางการแก้ไขปัญหา</a:t>
                </a:r>
                <a:endParaRPr sz="1800" b="1" kern="0" dirty="0">
                  <a:solidFill>
                    <a:srgbClr val="FFFFFF"/>
                  </a:solidFill>
                  <a:latin typeface="TH SarabunPSK" panose="020B0500040200020003" pitchFamily="34" charset="-34"/>
                  <a:ea typeface="Fira Sans Extra Condensed"/>
                  <a:cs typeface="TH SarabunPSK" panose="020B0500040200020003" pitchFamily="34" charset="-34"/>
                  <a:sym typeface="Fira Sans Extra Condensed"/>
                </a:endParaRPr>
              </a:p>
            </p:txBody>
          </p:sp>
        </p:grpSp>
      </p:grpSp>
      <p:grpSp>
        <p:nvGrpSpPr>
          <p:cNvPr id="23" name="Google Shape;459;p21">
            <a:extLst>
              <a:ext uri="{FF2B5EF4-FFF2-40B4-BE49-F238E27FC236}">
                <a16:creationId xmlns:a16="http://schemas.microsoft.com/office/drawing/2014/main" id="{8D185E47-9CEF-A81C-FE33-EB3313128398}"/>
              </a:ext>
            </a:extLst>
          </p:cNvPr>
          <p:cNvGrpSpPr/>
          <p:nvPr/>
        </p:nvGrpSpPr>
        <p:grpSpPr>
          <a:xfrm>
            <a:off x="3928103" y="1145732"/>
            <a:ext cx="2819126" cy="3297145"/>
            <a:chOff x="1124671" y="1532850"/>
            <a:chExt cx="1330848" cy="2442898"/>
          </a:xfrm>
        </p:grpSpPr>
        <p:sp>
          <p:nvSpPr>
            <p:cNvPr id="24" name="Google Shape;460;p21">
              <a:extLst>
                <a:ext uri="{FF2B5EF4-FFF2-40B4-BE49-F238E27FC236}">
                  <a16:creationId xmlns:a16="http://schemas.microsoft.com/office/drawing/2014/main" id="{024130CC-4D04-E270-B6C6-7CF274759A22}"/>
                </a:ext>
              </a:extLst>
            </p:cNvPr>
            <p:cNvSpPr/>
            <p:nvPr/>
          </p:nvSpPr>
          <p:spPr>
            <a:xfrm>
              <a:off x="1125055" y="1791529"/>
              <a:ext cx="1330464" cy="1700416"/>
            </a:xfrm>
            <a:custGeom>
              <a:avLst/>
              <a:gdLst/>
              <a:ahLst/>
              <a:cxnLst/>
              <a:rect l="l" t="t" r="r" b="b"/>
              <a:pathLst>
                <a:path w="41577" h="53138" extrusionOk="0">
                  <a:moveTo>
                    <a:pt x="2334" y="0"/>
                  </a:moveTo>
                  <a:cubicBezTo>
                    <a:pt x="1048" y="0"/>
                    <a:pt x="0" y="1036"/>
                    <a:pt x="0" y="2322"/>
                  </a:cubicBezTo>
                  <a:lnTo>
                    <a:pt x="0" y="50804"/>
                  </a:lnTo>
                  <a:cubicBezTo>
                    <a:pt x="0" y="50899"/>
                    <a:pt x="12" y="50983"/>
                    <a:pt x="12" y="51066"/>
                  </a:cubicBezTo>
                  <a:cubicBezTo>
                    <a:pt x="36" y="51280"/>
                    <a:pt x="96" y="51495"/>
                    <a:pt x="179" y="51697"/>
                  </a:cubicBezTo>
                  <a:cubicBezTo>
                    <a:pt x="524" y="52543"/>
                    <a:pt x="1358" y="53138"/>
                    <a:pt x="2334" y="53138"/>
                  </a:cubicBezTo>
                  <a:lnTo>
                    <a:pt x="39255" y="53138"/>
                  </a:lnTo>
                  <a:cubicBezTo>
                    <a:pt x="40541" y="53138"/>
                    <a:pt x="41577" y="52090"/>
                    <a:pt x="41577" y="50804"/>
                  </a:cubicBezTo>
                  <a:lnTo>
                    <a:pt x="41577" y="2322"/>
                  </a:lnTo>
                  <a:cubicBezTo>
                    <a:pt x="41577" y="1036"/>
                    <a:pt x="40541" y="0"/>
                    <a:pt x="39255" y="0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461;p21">
              <a:extLst>
                <a:ext uri="{FF2B5EF4-FFF2-40B4-BE49-F238E27FC236}">
                  <a16:creationId xmlns:a16="http://schemas.microsoft.com/office/drawing/2014/main" id="{5B8F828A-4035-3849-9F09-8DAA282B5500}"/>
                </a:ext>
              </a:extLst>
            </p:cNvPr>
            <p:cNvSpPr/>
            <p:nvPr/>
          </p:nvSpPr>
          <p:spPr>
            <a:xfrm>
              <a:off x="1125055" y="3383281"/>
              <a:ext cx="1330464" cy="108608"/>
            </a:xfrm>
            <a:custGeom>
              <a:avLst/>
              <a:gdLst/>
              <a:ahLst/>
              <a:cxnLst/>
              <a:rect l="l" t="t" r="r" b="b"/>
              <a:pathLst>
                <a:path w="41577" h="3394" extrusionOk="0">
                  <a:moveTo>
                    <a:pt x="0" y="1"/>
                  </a:moveTo>
                  <a:lnTo>
                    <a:pt x="0" y="1060"/>
                  </a:lnTo>
                  <a:cubicBezTo>
                    <a:pt x="0" y="1155"/>
                    <a:pt x="12" y="1239"/>
                    <a:pt x="12" y="1322"/>
                  </a:cubicBezTo>
                  <a:cubicBezTo>
                    <a:pt x="36" y="1536"/>
                    <a:pt x="96" y="1751"/>
                    <a:pt x="179" y="1953"/>
                  </a:cubicBezTo>
                  <a:cubicBezTo>
                    <a:pt x="524" y="2799"/>
                    <a:pt x="1358" y="3394"/>
                    <a:pt x="2334" y="3394"/>
                  </a:cubicBezTo>
                  <a:lnTo>
                    <a:pt x="39255" y="3394"/>
                  </a:lnTo>
                  <a:cubicBezTo>
                    <a:pt x="40541" y="3394"/>
                    <a:pt x="41577" y="2346"/>
                    <a:pt x="41577" y="1060"/>
                  </a:cubicBezTo>
                  <a:lnTo>
                    <a:pt x="41577" y="1"/>
                  </a:lnTo>
                  <a:cubicBezTo>
                    <a:pt x="41577" y="1286"/>
                    <a:pt x="40541" y="2322"/>
                    <a:pt x="39255" y="2322"/>
                  </a:cubicBezTo>
                  <a:lnTo>
                    <a:pt x="2334" y="2322"/>
                  </a:lnTo>
                  <a:cubicBezTo>
                    <a:pt x="1358" y="2322"/>
                    <a:pt x="524" y="1727"/>
                    <a:pt x="179" y="882"/>
                  </a:cubicBezTo>
                  <a:cubicBezTo>
                    <a:pt x="96" y="691"/>
                    <a:pt x="36" y="477"/>
                    <a:pt x="12" y="263"/>
                  </a:cubicBezTo>
                  <a:cubicBezTo>
                    <a:pt x="12" y="167"/>
                    <a:pt x="0" y="84"/>
                    <a:pt x="0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462;p21">
              <a:extLst>
                <a:ext uri="{FF2B5EF4-FFF2-40B4-BE49-F238E27FC236}">
                  <a16:creationId xmlns:a16="http://schemas.microsoft.com/office/drawing/2014/main" id="{18CF9584-7123-86B0-13F9-A4BF0FA47F61}"/>
                </a:ext>
              </a:extLst>
            </p:cNvPr>
            <p:cNvSpPr/>
            <p:nvPr/>
          </p:nvSpPr>
          <p:spPr>
            <a:xfrm>
              <a:off x="1125055" y="1757610"/>
              <a:ext cx="917472" cy="297099"/>
            </a:xfrm>
            <a:custGeom>
              <a:avLst/>
              <a:gdLst/>
              <a:ahLst/>
              <a:cxnLst/>
              <a:rect l="l" t="t" r="r" b="b"/>
              <a:pathLst>
                <a:path w="28671" h="14777" extrusionOk="0">
                  <a:moveTo>
                    <a:pt x="84" y="1"/>
                  </a:moveTo>
                  <a:cubicBezTo>
                    <a:pt x="60" y="167"/>
                    <a:pt x="48" y="322"/>
                    <a:pt x="36" y="489"/>
                  </a:cubicBezTo>
                  <a:cubicBezTo>
                    <a:pt x="12" y="727"/>
                    <a:pt x="0" y="965"/>
                    <a:pt x="0" y="1203"/>
                  </a:cubicBezTo>
                  <a:lnTo>
                    <a:pt x="0" y="13693"/>
                  </a:lnTo>
                  <a:lnTo>
                    <a:pt x="0" y="13967"/>
                  </a:lnTo>
                  <a:cubicBezTo>
                    <a:pt x="0" y="13967"/>
                    <a:pt x="0" y="14550"/>
                    <a:pt x="0" y="14776"/>
                  </a:cubicBezTo>
                  <a:cubicBezTo>
                    <a:pt x="1286" y="9716"/>
                    <a:pt x="9561" y="8835"/>
                    <a:pt x="12680" y="8764"/>
                  </a:cubicBezTo>
                  <a:cubicBezTo>
                    <a:pt x="12930" y="8756"/>
                    <a:pt x="13149" y="8753"/>
                    <a:pt x="13329" y="8753"/>
                  </a:cubicBezTo>
                  <a:cubicBezTo>
                    <a:pt x="13689" y="8753"/>
                    <a:pt x="13895" y="8764"/>
                    <a:pt x="13895" y="8764"/>
                  </a:cubicBezTo>
                  <a:lnTo>
                    <a:pt x="21241" y="8764"/>
                  </a:lnTo>
                  <a:cubicBezTo>
                    <a:pt x="25265" y="8764"/>
                    <a:pt x="28623" y="5311"/>
                    <a:pt x="28671" y="977"/>
                  </a:cubicBezTo>
                  <a:cubicBezTo>
                    <a:pt x="28671" y="846"/>
                    <a:pt x="28671" y="715"/>
                    <a:pt x="28671" y="584"/>
                  </a:cubicBezTo>
                  <a:lnTo>
                    <a:pt x="28671" y="572"/>
                  </a:lnTo>
                  <a:cubicBezTo>
                    <a:pt x="28671" y="548"/>
                    <a:pt x="28671" y="513"/>
                    <a:pt x="28671" y="489"/>
                  </a:cubicBezTo>
                  <a:cubicBezTo>
                    <a:pt x="28659" y="394"/>
                    <a:pt x="28659" y="298"/>
                    <a:pt x="28647" y="215"/>
                  </a:cubicBezTo>
                  <a:cubicBezTo>
                    <a:pt x="28647" y="144"/>
                    <a:pt x="28635" y="72"/>
                    <a:pt x="28635" y="1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463;p21">
              <a:extLst>
                <a:ext uri="{FF2B5EF4-FFF2-40B4-BE49-F238E27FC236}">
                  <a16:creationId xmlns:a16="http://schemas.microsoft.com/office/drawing/2014/main" id="{0C834A09-F133-C9F8-EC1E-6FE8F33DAA73}"/>
                </a:ext>
              </a:extLst>
            </p:cNvPr>
            <p:cNvSpPr/>
            <p:nvPr/>
          </p:nvSpPr>
          <p:spPr>
            <a:xfrm>
              <a:off x="1124671" y="1532850"/>
              <a:ext cx="917856" cy="480324"/>
            </a:xfrm>
            <a:custGeom>
              <a:avLst/>
              <a:gdLst/>
              <a:ahLst/>
              <a:cxnLst/>
              <a:rect l="l" t="t" r="r" b="b"/>
              <a:pathLst>
                <a:path w="28683" h="20979" extrusionOk="0">
                  <a:moveTo>
                    <a:pt x="7644" y="0"/>
                  </a:moveTo>
                  <a:cubicBezTo>
                    <a:pt x="3656" y="0"/>
                    <a:pt x="381" y="3060"/>
                    <a:pt x="48" y="6965"/>
                  </a:cubicBezTo>
                  <a:cubicBezTo>
                    <a:pt x="24" y="7179"/>
                    <a:pt x="12" y="7406"/>
                    <a:pt x="12" y="7632"/>
                  </a:cubicBezTo>
                  <a:lnTo>
                    <a:pt x="12" y="20717"/>
                  </a:lnTo>
                  <a:cubicBezTo>
                    <a:pt x="12" y="20800"/>
                    <a:pt x="0" y="20895"/>
                    <a:pt x="12" y="20979"/>
                  </a:cubicBezTo>
                  <a:cubicBezTo>
                    <a:pt x="417" y="15431"/>
                    <a:pt x="9371" y="14716"/>
                    <a:pt x="12692" y="14633"/>
                  </a:cubicBezTo>
                  <a:cubicBezTo>
                    <a:pt x="12942" y="14629"/>
                    <a:pt x="13161" y="14627"/>
                    <a:pt x="13341" y="14627"/>
                  </a:cubicBezTo>
                  <a:cubicBezTo>
                    <a:pt x="13701" y="14627"/>
                    <a:pt x="13907" y="14633"/>
                    <a:pt x="13907" y="14633"/>
                  </a:cubicBezTo>
                  <a:lnTo>
                    <a:pt x="21253" y="14633"/>
                  </a:lnTo>
                  <a:cubicBezTo>
                    <a:pt x="25218" y="14633"/>
                    <a:pt x="28528" y="11537"/>
                    <a:pt x="28683" y="7608"/>
                  </a:cubicBezTo>
                  <a:lnTo>
                    <a:pt x="28683" y="7596"/>
                  </a:lnTo>
                  <a:cubicBezTo>
                    <a:pt x="28683" y="7537"/>
                    <a:pt x="28683" y="7477"/>
                    <a:pt x="28683" y="7418"/>
                  </a:cubicBezTo>
                  <a:cubicBezTo>
                    <a:pt x="28683" y="7287"/>
                    <a:pt x="28683" y="7156"/>
                    <a:pt x="28683" y="7025"/>
                  </a:cubicBezTo>
                  <a:cubicBezTo>
                    <a:pt x="28683" y="7013"/>
                    <a:pt x="28683" y="6989"/>
                    <a:pt x="28683" y="6965"/>
                  </a:cubicBezTo>
                  <a:cubicBezTo>
                    <a:pt x="28492" y="3084"/>
                    <a:pt x="25289" y="0"/>
                    <a:pt x="21372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22860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th-TH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H SarabunPSK" panose="020B0500040200020003" pitchFamily="34" charset="-34"/>
                  <a:ea typeface="Fira Sans Extra Condensed Medium"/>
                  <a:cs typeface="TH SarabunPSK" panose="020B0500040200020003" pitchFamily="34" charset="-34"/>
                  <a:sym typeface="Fira Sans Extra Condensed Medium"/>
                </a:rPr>
                <a:t>การนำความรู้ไปใช้</a:t>
              </a:r>
              <a:endParaRPr kumimoji="0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H SarabunPSK" panose="020B0500040200020003" pitchFamily="34" charset="-34"/>
                <a:ea typeface="Fira Sans Extra Condensed Medium"/>
                <a:cs typeface="TH SarabunPSK" panose="020B0500040200020003" pitchFamily="34" charset="-34"/>
                <a:sym typeface="Fira Sans Extra Condensed Medium"/>
              </a:endParaRPr>
            </a:p>
          </p:txBody>
        </p:sp>
        <p:sp>
          <p:nvSpPr>
            <p:cNvPr id="28" name="Google Shape;464;p21">
              <a:extLst>
                <a:ext uri="{FF2B5EF4-FFF2-40B4-BE49-F238E27FC236}">
                  <a16:creationId xmlns:a16="http://schemas.microsoft.com/office/drawing/2014/main" id="{B9D239D5-C406-620D-14D0-576974452F74}"/>
                </a:ext>
              </a:extLst>
            </p:cNvPr>
            <p:cNvSpPr/>
            <p:nvPr/>
          </p:nvSpPr>
          <p:spPr>
            <a:xfrm>
              <a:off x="1197821" y="3491853"/>
              <a:ext cx="1185312" cy="95680"/>
            </a:xfrm>
            <a:custGeom>
              <a:avLst/>
              <a:gdLst/>
              <a:ahLst/>
              <a:cxnLst/>
              <a:rect l="l" t="t" r="r" b="b"/>
              <a:pathLst>
                <a:path w="37041" h="2990" extrusionOk="0">
                  <a:moveTo>
                    <a:pt x="0" y="1"/>
                  </a:moveTo>
                  <a:cubicBezTo>
                    <a:pt x="0" y="1656"/>
                    <a:pt x="1334" y="2989"/>
                    <a:pt x="2989" y="2989"/>
                  </a:cubicBezTo>
                  <a:lnTo>
                    <a:pt x="34040" y="2989"/>
                  </a:lnTo>
                  <a:cubicBezTo>
                    <a:pt x="35695" y="2989"/>
                    <a:pt x="37041" y="1656"/>
                    <a:pt x="37041" y="1"/>
                  </a:cubicBezTo>
                  <a:close/>
                </a:path>
              </a:pathLst>
            </a:custGeom>
            <a:solidFill>
              <a:srgbClr val="EC3A3B"/>
            </a:solidFill>
            <a:ln w="9525" cap="flat" cmpd="sng">
              <a:solidFill>
                <a:srgbClr val="EC3A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465;p21">
              <a:extLst>
                <a:ext uri="{FF2B5EF4-FFF2-40B4-BE49-F238E27FC236}">
                  <a16:creationId xmlns:a16="http://schemas.microsoft.com/office/drawing/2014/main" id="{749D5A90-216F-E919-70A5-F0E303CB1760}"/>
                </a:ext>
              </a:extLst>
            </p:cNvPr>
            <p:cNvSpPr/>
            <p:nvPr/>
          </p:nvSpPr>
          <p:spPr>
            <a:xfrm>
              <a:off x="1670639" y="3736068"/>
              <a:ext cx="239296" cy="239680"/>
            </a:xfrm>
            <a:custGeom>
              <a:avLst/>
              <a:gdLst/>
              <a:ahLst/>
              <a:cxnLst/>
              <a:rect l="l" t="t" r="r" b="b"/>
              <a:pathLst>
                <a:path w="7478" h="7490" extrusionOk="0">
                  <a:moveTo>
                    <a:pt x="3739" y="1"/>
                  </a:moveTo>
                  <a:cubicBezTo>
                    <a:pt x="1667" y="1"/>
                    <a:pt x="0" y="1680"/>
                    <a:pt x="0" y="3751"/>
                  </a:cubicBezTo>
                  <a:cubicBezTo>
                    <a:pt x="0" y="5811"/>
                    <a:pt x="1667" y="7490"/>
                    <a:pt x="3739" y="7490"/>
                  </a:cubicBezTo>
                  <a:cubicBezTo>
                    <a:pt x="5810" y="7490"/>
                    <a:pt x="7477" y="5811"/>
                    <a:pt x="7477" y="3751"/>
                  </a:cubicBezTo>
                  <a:cubicBezTo>
                    <a:pt x="7477" y="1680"/>
                    <a:pt x="5810" y="1"/>
                    <a:pt x="3739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466;p21">
              <a:extLst>
                <a:ext uri="{FF2B5EF4-FFF2-40B4-BE49-F238E27FC236}">
                  <a16:creationId xmlns:a16="http://schemas.microsoft.com/office/drawing/2014/main" id="{E3C6AB85-C2E6-34C4-B2C2-66538C682A69}"/>
                </a:ext>
              </a:extLst>
            </p:cNvPr>
            <p:cNvSpPr/>
            <p:nvPr/>
          </p:nvSpPr>
          <p:spPr>
            <a:xfrm>
              <a:off x="1712142" y="3777603"/>
              <a:ext cx="156256" cy="156608"/>
            </a:xfrm>
            <a:custGeom>
              <a:avLst/>
              <a:gdLst/>
              <a:ahLst/>
              <a:cxnLst/>
              <a:rect l="l" t="t" r="r" b="b"/>
              <a:pathLst>
                <a:path w="4883" h="4894" extrusionOk="0">
                  <a:moveTo>
                    <a:pt x="2442" y="1"/>
                  </a:moveTo>
                  <a:cubicBezTo>
                    <a:pt x="1096" y="1"/>
                    <a:pt x="1" y="1096"/>
                    <a:pt x="1" y="2453"/>
                  </a:cubicBezTo>
                  <a:cubicBezTo>
                    <a:pt x="1" y="3799"/>
                    <a:pt x="1096" y="4894"/>
                    <a:pt x="2442" y="4894"/>
                  </a:cubicBezTo>
                  <a:cubicBezTo>
                    <a:pt x="3787" y="4894"/>
                    <a:pt x="4882" y="3799"/>
                    <a:pt x="4882" y="2453"/>
                  </a:cubicBezTo>
                  <a:cubicBezTo>
                    <a:pt x="4882" y="1096"/>
                    <a:pt x="3787" y="1"/>
                    <a:pt x="2442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467;p21">
              <a:extLst>
                <a:ext uri="{FF2B5EF4-FFF2-40B4-BE49-F238E27FC236}">
                  <a16:creationId xmlns:a16="http://schemas.microsoft.com/office/drawing/2014/main" id="{C273B6A6-CF76-F3C8-E4B1-028E7B95B3E7}"/>
                </a:ext>
              </a:extLst>
            </p:cNvPr>
            <p:cNvSpPr/>
            <p:nvPr/>
          </p:nvSpPr>
          <p:spPr>
            <a:xfrm>
              <a:off x="1678639" y="3587497"/>
              <a:ext cx="223680" cy="214912"/>
            </a:xfrm>
            <a:custGeom>
              <a:avLst/>
              <a:gdLst/>
              <a:ahLst/>
              <a:cxnLst/>
              <a:rect l="l" t="t" r="r" b="b"/>
              <a:pathLst>
                <a:path w="6990" h="6716" extrusionOk="0">
                  <a:moveTo>
                    <a:pt x="0" y="0"/>
                  </a:moveTo>
                  <a:lnTo>
                    <a:pt x="3489" y="6715"/>
                  </a:lnTo>
                  <a:lnTo>
                    <a:pt x="6989" y="0"/>
                  </a:lnTo>
                  <a:close/>
                </a:path>
              </a:pathLst>
            </a:custGeom>
            <a:solidFill>
              <a:srgbClr val="EC3A3B"/>
            </a:solidFill>
            <a:ln w="9525" cap="flat" cmpd="sng">
              <a:solidFill>
                <a:srgbClr val="EC3A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1" name="Google Shape;3270;p65">
            <a:extLst>
              <a:ext uri="{FF2B5EF4-FFF2-40B4-BE49-F238E27FC236}">
                <a16:creationId xmlns:a16="http://schemas.microsoft.com/office/drawing/2014/main" id="{0BA72CA6-0885-DEFE-93C9-12BDD0501535}"/>
              </a:ext>
            </a:extLst>
          </p:cNvPr>
          <p:cNvSpPr/>
          <p:nvPr/>
        </p:nvSpPr>
        <p:spPr>
          <a:xfrm>
            <a:off x="1176131" y="199847"/>
            <a:ext cx="5527271" cy="762908"/>
          </a:xfrm>
          <a:prstGeom prst="roundRect">
            <a:avLst>
              <a:gd name="adj" fmla="val 15688"/>
            </a:avLst>
          </a:prstGeom>
          <a:solidFill>
            <a:srgbClr val="FFFDE5"/>
          </a:solidFill>
          <a:ln w="19050" cap="flat" cmpd="sng">
            <a:solidFill>
              <a:srgbClr val="36353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lvl="0" algn="ctr">
              <a:buClr>
                <a:srgbClr val="000000"/>
              </a:buClr>
              <a:defRPr/>
            </a:pPr>
            <a:r>
              <a:rPr lang="th-TH" dirty="0" smtClean="0"/>
              <a:t>      </a:t>
            </a:r>
            <a:r>
              <a:rPr lang="th-TH" sz="2000" dirty="0" smtClean="0"/>
              <a:t>เทคนิค</a:t>
            </a:r>
            <a:r>
              <a:rPr lang="th-TH" sz="2000" dirty="0"/>
              <a:t>การเขียนหนังสือ</a:t>
            </a:r>
            <a:r>
              <a:rPr lang="th-TH" sz="2000" dirty="0" smtClean="0"/>
              <a:t>ราชการอย่างมืออาชีพ</a:t>
            </a:r>
            <a:endParaRPr kumimoji="0" sz="600" b="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8" name="Google Shape;834;p25">
            <a:extLst>
              <a:ext uri="{FF2B5EF4-FFF2-40B4-BE49-F238E27FC236}">
                <a16:creationId xmlns:a16="http://schemas.microsoft.com/office/drawing/2014/main" id="{BE3F23C1-9D2A-3D16-FC3F-6D3B365F1B59}"/>
              </a:ext>
            </a:extLst>
          </p:cNvPr>
          <p:cNvSpPr/>
          <p:nvPr/>
        </p:nvSpPr>
        <p:spPr>
          <a:xfrm>
            <a:off x="123180" y="5265720"/>
            <a:ext cx="3562666" cy="1797152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1014;p25">
            <a:extLst>
              <a:ext uri="{FF2B5EF4-FFF2-40B4-BE49-F238E27FC236}">
                <a16:creationId xmlns:a16="http://schemas.microsoft.com/office/drawing/2014/main" id="{7B0E99C3-8E2A-49BE-2FFA-F205F052B36F}"/>
              </a:ext>
            </a:extLst>
          </p:cNvPr>
          <p:cNvSpPr/>
          <p:nvPr/>
        </p:nvSpPr>
        <p:spPr>
          <a:xfrm>
            <a:off x="3761884" y="4762869"/>
            <a:ext cx="2038350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kumimoji="0" lang="th-TH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ผลผลิต</a:t>
            </a:r>
            <a:r>
              <a:rPr kumimoji="0" lang="th-TH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</a:t>
            </a:r>
            <a:r>
              <a:rPr lang="en-US" sz="1600" b="1" kern="0" noProof="0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(Output)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35" name="กล่องข้อความ 34">
            <a:extLst>
              <a:ext uri="{FF2B5EF4-FFF2-40B4-BE49-F238E27FC236}">
                <a16:creationId xmlns:a16="http://schemas.microsoft.com/office/drawing/2014/main" id="{10063B75-E9D1-4A3C-8D56-2ED17C1030EB}"/>
              </a:ext>
            </a:extLst>
          </p:cNvPr>
          <p:cNvSpPr txBox="1"/>
          <p:nvPr/>
        </p:nvSpPr>
        <p:spPr>
          <a:xfrm rot="19701898">
            <a:off x="1133166" y="139896"/>
            <a:ext cx="883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KM</a:t>
            </a:r>
            <a:endParaRPr lang="th-TH" sz="4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3" name="ตัวเชื่อมต่อตรง 2"/>
          <p:cNvCxnSpPr/>
          <p:nvPr/>
        </p:nvCxnSpPr>
        <p:spPr>
          <a:xfrm>
            <a:off x="3736538" y="1080261"/>
            <a:ext cx="0" cy="852746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ตัวเชื่อมต่อตรง 127"/>
          <p:cNvCxnSpPr/>
          <p:nvPr/>
        </p:nvCxnSpPr>
        <p:spPr>
          <a:xfrm>
            <a:off x="0" y="2795127"/>
            <a:ext cx="3706355" cy="6078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ตัวเชื่อมต่อตรง 128"/>
          <p:cNvCxnSpPr/>
          <p:nvPr/>
        </p:nvCxnSpPr>
        <p:spPr>
          <a:xfrm>
            <a:off x="30183" y="4710552"/>
            <a:ext cx="3706355" cy="6078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Google Shape;834;p25">
            <a:extLst>
              <a:ext uri="{FF2B5EF4-FFF2-40B4-BE49-F238E27FC236}">
                <a16:creationId xmlns:a16="http://schemas.microsoft.com/office/drawing/2014/main" id="{BE3F23C1-9D2A-3D16-FC3F-6D3B365F1B59}"/>
              </a:ext>
            </a:extLst>
          </p:cNvPr>
          <p:cNvSpPr/>
          <p:nvPr/>
        </p:nvSpPr>
        <p:spPr>
          <a:xfrm>
            <a:off x="148526" y="7651059"/>
            <a:ext cx="3562666" cy="1797152"/>
          </a:xfrm>
          <a:custGeom>
            <a:avLst/>
            <a:gdLst/>
            <a:ahLst/>
            <a:cxnLst/>
            <a:rect l="l" t="t" r="r" b="b"/>
            <a:pathLst>
              <a:path w="40506" h="35867" extrusionOk="0">
                <a:moveTo>
                  <a:pt x="28999" y="919"/>
                </a:moveTo>
                <a:cubicBezTo>
                  <a:pt x="30501" y="919"/>
                  <a:pt x="32005" y="959"/>
                  <a:pt x="33517" y="1056"/>
                </a:cubicBezTo>
                <a:cubicBezTo>
                  <a:pt x="34708" y="1140"/>
                  <a:pt x="37137" y="985"/>
                  <a:pt x="37982" y="1997"/>
                </a:cubicBezTo>
                <a:cubicBezTo>
                  <a:pt x="38446" y="2568"/>
                  <a:pt x="38518" y="3723"/>
                  <a:pt x="38637" y="4414"/>
                </a:cubicBezTo>
                <a:cubicBezTo>
                  <a:pt x="39661" y="10522"/>
                  <a:pt x="39518" y="16987"/>
                  <a:pt x="39327" y="23154"/>
                </a:cubicBezTo>
                <a:cubicBezTo>
                  <a:pt x="39244" y="25869"/>
                  <a:pt x="39637" y="30691"/>
                  <a:pt x="37637" y="32798"/>
                </a:cubicBezTo>
                <a:cubicBezTo>
                  <a:pt x="36517" y="33989"/>
                  <a:pt x="34624" y="33846"/>
                  <a:pt x="33124" y="33941"/>
                </a:cubicBezTo>
                <a:cubicBezTo>
                  <a:pt x="31850" y="34025"/>
                  <a:pt x="30576" y="34096"/>
                  <a:pt x="29302" y="34167"/>
                </a:cubicBezTo>
                <a:cubicBezTo>
                  <a:pt x="26397" y="34322"/>
                  <a:pt x="23504" y="34465"/>
                  <a:pt x="20611" y="34584"/>
                </a:cubicBezTo>
                <a:cubicBezTo>
                  <a:pt x="18051" y="34679"/>
                  <a:pt x="15503" y="34763"/>
                  <a:pt x="12955" y="34834"/>
                </a:cubicBezTo>
                <a:cubicBezTo>
                  <a:pt x="10860" y="34887"/>
                  <a:pt x="8707" y="35045"/>
                  <a:pt x="6587" y="35045"/>
                </a:cubicBezTo>
                <a:cubicBezTo>
                  <a:pt x="5851" y="35045"/>
                  <a:pt x="5119" y="35026"/>
                  <a:pt x="4394" y="34977"/>
                </a:cubicBezTo>
                <a:cubicBezTo>
                  <a:pt x="2966" y="34882"/>
                  <a:pt x="1715" y="34536"/>
                  <a:pt x="1299" y="32941"/>
                </a:cubicBezTo>
                <a:cubicBezTo>
                  <a:pt x="953" y="31596"/>
                  <a:pt x="1061" y="29964"/>
                  <a:pt x="1001" y="28583"/>
                </a:cubicBezTo>
                <a:cubicBezTo>
                  <a:pt x="882" y="25881"/>
                  <a:pt x="834" y="23166"/>
                  <a:pt x="858" y="20463"/>
                </a:cubicBezTo>
                <a:cubicBezTo>
                  <a:pt x="882" y="17296"/>
                  <a:pt x="1013" y="14141"/>
                  <a:pt x="1239" y="10986"/>
                </a:cubicBezTo>
                <a:cubicBezTo>
                  <a:pt x="1334" y="9641"/>
                  <a:pt x="1454" y="8283"/>
                  <a:pt x="1584" y="6938"/>
                </a:cubicBezTo>
                <a:cubicBezTo>
                  <a:pt x="1751" y="5223"/>
                  <a:pt x="1632" y="2723"/>
                  <a:pt x="3275" y="1640"/>
                </a:cubicBezTo>
                <a:cubicBezTo>
                  <a:pt x="4253" y="1007"/>
                  <a:pt x="5518" y="973"/>
                  <a:pt x="6683" y="973"/>
                </a:cubicBezTo>
                <a:cubicBezTo>
                  <a:pt x="6822" y="973"/>
                  <a:pt x="6960" y="974"/>
                  <a:pt x="7096" y="974"/>
                </a:cubicBezTo>
                <a:cubicBezTo>
                  <a:pt x="7193" y="974"/>
                  <a:pt x="7288" y="974"/>
                  <a:pt x="7383" y="973"/>
                </a:cubicBezTo>
                <a:cubicBezTo>
                  <a:pt x="8067" y="967"/>
                  <a:pt x="8752" y="964"/>
                  <a:pt x="9438" y="964"/>
                </a:cubicBezTo>
                <a:cubicBezTo>
                  <a:pt x="10124" y="964"/>
                  <a:pt x="10812" y="967"/>
                  <a:pt x="11502" y="973"/>
                </a:cubicBezTo>
                <a:cubicBezTo>
                  <a:pt x="14543" y="1007"/>
                  <a:pt x="17594" y="1084"/>
                  <a:pt x="20646" y="1215"/>
                </a:cubicBezTo>
                <a:lnTo>
                  <a:pt x="20646" y="1215"/>
                </a:lnTo>
                <a:cubicBezTo>
                  <a:pt x="20672" y="1220"/>
                  <a:pt x="20701" y="1223"/>
                  <a:pt x="20731" y="1223"/>
                </a:cubicBezTo>
                <a:cubicBezTo>
                  <a:pt x="20738" y="1223"/>
                  <a:pt x="20746" y="1223"/>
                  <a:pt x="20754" y="1223"/>
                </a:cubicBezTo>
                <a:cubicBezTo>
                  <a:pt x="20764" y="1222"/>
                  <a:pt x="20774" y="1222"/>
                  <a:pt x="20785" y="1221"/>
                </a:cubicBezTo>
                <a:lnTo>
                  <a:pt x="20785" y="1221"/>
                </a:lnTo>
                <a:cubicBezTo>
                  <a:pt x="20889" y="1225"/>
                  <a:pt x="20994" y="1230"/>
                  <a:pt x="21099" y="1235"/>
                </a:cubicBezTo>
                <a:cubicBezTo>
                  <a:pt x="21106" y="1235"/>
                  <a:pt x="21114" y="1235"/>
                  <a:pt x="21121" y="1235"/>
                </a:cubicBezTo>
                <a:cubicBezTo>
                  <a:pt x="21192" y="1235"/>
                  <a:pt x="21252" y="1218"/>
                  <a:pt x="21302" y="1190"/>
                </a:cubicBezTo>
                <a:lnTo>
                  <a:pt x="21302" y="1190"/>
                </a:lnTo>
                <a:cubicBezTo>
                  <a:pt x="23879" y="1036"/>
                  <a:pt x="26436" y="919"/>
                  <a:pt x="28999" y="919"/>
                </a:cubicBezTo>
                <a:close/>
                <a:moveTo>
                  <a:pt x="29752" y="0"/>
                </a:moveTo>
                <a:cubicBezTo>
                  <a:pt x="26735" y="0"/>
                  <a:pt x="23696" y="256"/>
                  <a:pt x="20781" y="435"/>
                </a:cubicBezTo>
                <a:lnTo>
                  <a:pt x="20781" y="435"/>
                </a:lnTo>
                <a:cubicBezTo>
                  <a:pt x="17576" y="300"/>
                  <a:pt x="14361" y="210"/>
                  <a:pt x="11157" y="187"/>
                </a:cubicBezTo>
                <a:cubicBezTo>
                  <a:pt x="9974" y="181"/>
                  <a:pt x="8660" y="72"/>
                  <a:pt x="7357" y="72"/>
                </a:cubicBezTo>
                <a:cubicBezTo>
                  <a:pt x="6037" y="72"/>
                  <a:pt x="4729" y="184"/>
                  <a:pt x="3585" y="628"/>
                </a:cubicBezTo>
                <a:cubicBezTo>
                  <a:pt x="1704" y="1366"/>
                  <a:pt x="1239" y="3080"/>
                  <a:pt x="1013" y="4926"/>
                </a:cubicBezTo>
                <a:cubicBezTo>
                  <a:pt x="632" y="8057"/>
                  <a:pt x="406" y="11212"/>
                  <a:pt x="251" y="14367"/>
                </a:cubicBezTo>
                <a:cubicBezTo>
                  <a:pt x="96" y="17522"/>
                  <a:pt x="37" y="20690"/>
                  <a:pt x="72" y="23845"/>
                </a:cubicBezTo>
                <a:cubicBezTo>
                  <a:pt x="120" y="26797"/>
                  <a:pt x="1" y="29964"/>
                  <a:pt x="501" y="32882"/>
                </a:cubicBezTo>
                <a:cubicBezTo>
                  <a:pt x="811" y="34620"/>
                  <a:pt x="2001" y="35477"/>
                  <a:pt x="3704" y="35691"/>
                </a:cubicBezTo>
                <a:cubicBezTo>
                  <a:pt x="4690" y="35820"/>
                  <a:pt x="5701" y="35866"/>
                  <a:pt x="6722" y="35866"/>
                </a:cubicBezTo>
                <a:cubicBezTo>
                  <a:pt x="8808" y="35866"/>
                  <a:pt x="10933" y="35676"/>
                  <a:pt x="12955" y="35620"/>
                </a:cubicBezTo>
                <a:cubicBezTo>
                  <a:pt x="19563" y="35441"/>
                  <a:pt x="26171" y="35156"/>
                  <a:pt x="32779" y="34751"/>
                </a:cubicBezTo>
                <a:cubicBezTo>
                  <a:pt x="34779" y="34620"/>
                  <a:pt x="37160" y="34775"/>
                  <a:pt x="38506" y="32977"/>
                </a:cubicBezTo>
                <a:cubicBezTo>
                  <a:pt x="39542" y="31584"/>
                  <a:pt x="39684" y="29703"/>
                  <a:pt x="39839" y="28024"/>
                </a:cubicBezTo>
                <a:cubicBezTo>
                  <a:pt x="40506" y="20725"/>
                  <a:pt x="40494" y="13058"/>
                  <a:pt x="39613" y="5771"/>
                </a:cubicBezTo>
                <a:cubicBezTo>
                  <a:pt x="39351" y="3545"/>
                  <a:pt x="39339" y="1199"/>
                  <a:pt x="36827" y="651"/>
                </a:cubicBezTo>
                <a:cubicBezTo>
                  <a:pt x="34532" y="162"/>
                  <a:pt x="32149" y="0"/>
                  <a:pt x="29752" y="0"/>
                </a:cubicBezTo>
                <a:close/>
              </a:path>
            </a:pathLst>
          </a:custGeom>
          <a:solidFill>
            <a:srgbClr val="3030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สี่เหลี่ยมผืนผ้า: มุมมนเดียว 58">
            <a:extLst>
              <a:ext uri="{FF2B5EF4-FFF2-40B4-BE49-F238E27FC236}">
                <a16:creationId xmlns:a16="http://schemas.microsoft.com/office/drawing/2014/main" id="{04FD943D-8BA7-445B-9BC8-548E57AC744B}"/>
              </a:ext>
            </a:extLst>
          </p:cNvPr>
          <p:cNvSpPr/>
          <p:nvPr/>
        </p:nvSpPr>
        <p:spPr>
          <a:xfrm>
            <a:off x="226384" y="7231432"/>
            <a:ext cx="3380681" cy="314713"/>
          </a:xfrm>
          <a:prstGeom prst="round1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การปฏิบัติงานใหม่</a:t>
            </a:r>
            <a:endParaRPr lang="th-TH" sz="1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2" name="Google Shape;1014;p25">
            <a:extLst>
              <a:ext uri="{FF2B5EF4-FFF2-40B4-BE49-F238E27FC236}">
                <a16:creationId xmlns:a16="http://schemas.microsoft.com/office/drawing/2014/main" id="{7B0E99C3-8E2A-49BE-2FFA-F205F052B36F}"/>
              </a:ext>
            </a:extLst>
          </p:cNvPr>
          <p:cNvSpPr/>
          <p:nvPr/>
        </p:nvSpPr>
        <p:spPr>
          <a:xfrm>
            <a:off x="3816172" y="7184177"/>
            <a:ext cx="2038350" cy="395412"/>
          </a:xfrm>
          <a:custGeom>
            <a:avLst/>
            <a:gdLst/>
            <a:ahLst/>
            <a:cxnLst/>
            <a:rect l="l" t="t" r="r" b="b"/>
            <a:pathLst>
              <a:path w="22819" h="9368" extrusionOk="0">
                <a:moveTo>
                  <a:pt x="17099" y="0"/>
                </a:moveTo>
                <a:cubicBezTo>
                  <a:pt x="17079" y="0"/>
                  <a:pt x="17059" y="0"/>
                  <a:pt x="17038" y="1"/>
                </a:cubicBezTo>
                <a:cubicBezTo>
                  <a:pt x="14455" y="48"/>
                  <a:pt x="11883" y="108"/>
                  <a:pt x="9299" y="156"/>
                </a:cubicBezTo>
                <a:cubicBezTo>
                  <a:pt x="9057" y="161"/>
                  <a:pt x="8812" y="162"/>
                  <a:pt x="8564" y="162"/>
                </a:cubicBezTo>
                <a:cubicBezTo>
                  <a:pt x="8014" y="162"/>
                  <a:pt x="7453" y="154"/>
                  <a:pt x="6888" y="154"/>
                </a:cubicBezTo>
                <a:cubicBezTo>
                  <a:pt x="5281" y="154"/>
                  <a:pt x="3650" y="223"/>
                  <a:pt x="2191" y="751"/>
                </a:cubicBezTo>
                <a:cubicBezTo>
                  <a:pt x="405" y="1406"/>
                  <a:pt x="0" y="4323"/>
                  <a:pt x="2191" y="4799"/>
                </a:cubicBezTo>
                <a:cubicBezTo>
                  <a:pt x="2798" y="4930"/>
                  <a:pt x="3417" y="5049"/>
                  <a:pt x="4025" y="5168"/>
                </a:cubicBezTo>
                <a:cubicBezTo>
                  <a:pt x="2203" y="6061"/>
                  <a:pt x="2358" y="9002"/>
                  <a:pt x="4810" y="9133"/>
                </a:cubicBezTo>
                <a:cubicBezTo>
                  <a:pt x="7950" y="9290"/>
                  <a:pt x="11094" y="9367"/>
                  <a:pt x="14237" y="9367"/>
                </a:cubicBezTo>
                <a:cubicBezTo>
                  <a:pt x="16088" y="9367"/>
                  <a:pt x="17939" y="9341"/>
                  <a:pt x="19789" y="9288"/>
                </a:cubicBezTo>
                <a:cubicBezTo>
                  <a:pt x="21610" y="9240"/>
                  <a:pt x="22206" y="7311"/>
                  <a:pt x="21574" y="6097"/>
                </a:cubicBezTo>
                <a:cubicBezTo>
                  <a:pt x="22819" y="4983"/>
                  <a:pt x="22164" y="2406"/>
                  <a:pt x="20185" y="2406"/>
                </a:cubicBezTo>
                <a:cubicBezTo>
                  <a:pt x="20176" y="2406"/>
                  <a:pt x="20167" y="2406"/>
                  <a:pt x="20158" y="2406"/>
                </a:cubicBezTo>
                <a:cubicBezTo>
                  <a:pt x="19789" y="2418"/>
                  <a:pt x="19408" y="2418"/>
                  <a:pt x="19027" y="2418"/>
                </a:cubicBezTo>
                <a:cubicBezTo>
                  <a:pt x="19203" y="1267"/>
                  <a:pt x="18556" y="0"/>
                  <a:pt x="17099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 defTabSz="914400">
              <a:buClr>
                <a:srgbClr val="000000"/>
              </a:buClr>
            </a:pPr>
            <a:r>
              <a:rPr kumimoji="0" lang="th-TH" sz="1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ผลลัพธ์</a:t>
            </a:r>
            <a:r>
              <a:rPr kumimoji="0" lang="th-TH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 </a:t>
            </a:r>
            <a:r>
              <a:rPr lang="en-US" sz="1600" b="1" kern="0" noProof="0" dirty="0" smtClean="0">
                <a:latin typeface="TH SarabunPSK" panose="020B0500040200020003" pitchFamily="34" charset="-34"/>
                <a:cs typeface="TH SarabunPSK" panose="020B0500040200020003" pitchFamily="34" charset="-34"/>
                <a:sym typeface="Arial"/>
              </a:rPr>
              <a:t>(Outcome)</a:t>
            </a:r>
            <a:endParaRPr kumimoji="0" lang="th-TH" sz="1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  <a:sym typeface="Arial"/>
            </a:endParaRPr>
          </a:p>
        </p:txBody>
      </p:sp>
      <p:sp>
        <p:nvSpPr>
          <p:cNvPr id="136" name="Google Shape;3270;p65">
            <a:extLst>
              <a:ext uri="{FF2B5EF4-FFF2-40B4-BE49-F238E27FC236}">
                <a16:creationId xmlns:a16="http://schemas.microsoft.com/office/drawing/2014/main" id="{0BA72CA6-0885-DEFE-93C9-12BDD0501535}"/>
              </a:ext>
            </a:extLst>
          </p:cNvPr>
          <p:cNvSpPr/>
          <p:nvPr/>
        </p:nvSpPr>
        <p:spPr>
          <a:xfrm>
            <a:off x="194186" y="1394073"/>
            <a:ext cx="3083879" cy="1203662"/>
          </a:xfrm>
          <a:prstGeom prst="roundRect">
            <a:avLst>
              <a:gd name="adj" fmla="val 15688"/>
            </a:avLst>
          </a:prstGeom>
          <a:noFill/>
          <a:ln w="19050" cap="flat" cmpd="sng">
            <a:noFill/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lvl="0">
              <a:buClr>
                <a:srgbClr val="000000"/>
              </a:buClr>
              <a:defRPr/>
            </a:pPr>
            <a:endParaRPr kumimoji="0" sz="1600" b="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34781" y="1402464"/>
            <a:ext cx="34471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เนื่องจากการเขียนหนังสือราชการเป็นหัวใจของ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การสื่อสารในหนังสือราชการ เพราะ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งานส่วนใหญ่จะเกี่ยวข้องกับหนังสือ 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และการพิมพ์ก็มักเป็นปัญหา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เกิดขึ้นเกี่ยวกับ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หนังสือโดยเฉพาะการเขียนหนังสือ เช่น ไม่รู้ว่าจะเขียนอย่างไร ซึ่งอาจจะสร้าง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ความไม่เข้าใจ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กับผู้เขียน หัวหน้างาน หรือผู้บังคับบัญชา ก็ได้ </a:t>
            </a:r>
            <a:r>
              <a:rPr lang="th-TH" sz="1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เพื่อให้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การเขียนหนังสือเป็นไป</a:t>
            </a:r>
            <a:r>
              <a:rPr lang="th-TH" sz="1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ด้วยความเรียบร้อยและเกิดประสิทธิภาพ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สูงสุด และรับทราบถึงวัตถุประสงค์ของการสื่อสารถึงผู้รับ 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และเพื่อใช้เป็นแนวทางสำหรับการเขียนหนังสือราชการให้กับบุคลากรภายในมหาวิทยาลัยราชภัฏสกลนคร จึงเห็นควรให้มี</a:t>
            </a:r>
            <a:r>
              <a:rPr lang="th-TH" sz="11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ทำองค์ความรู้ เรื่อง เทคนิคการเขียนหนังสือ</a:t>
            </a:r>
            <a:r>
              <a:rPr lang="th-TH" sz="11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ราชการอย่างมืออาชีพ</a:t>
            </a: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7" name="กล่องข้อความ 136"/>
          <p:cNvSpPr txBox="1"/>
          <p:nvPr/>
        </p:nvSpPr>
        <p:spPr>
          <a:xfrm>
            <a:off x="180943" y="3324228"/>
            <a:ext cx="350490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จัดอบรมให้ความรู้ความเข้าใจแก่ผู้ปฏิบัติงานด้านสารบรรณ</a:t>
            </a:r>
          </a:p>
          <a:p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ติดตามประเมินผล </a:t>
            </a:r>
          </a:p>
          <a:p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2.1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เพื่อให้บุคลากรในมหาวิทยาลัยราชภัฏสกลนคร สามารถ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เขียนและสื่อสารหนังสือราชการ</a:t>
            </a:r>
          </a:p>
          <a:p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ได้ถูกต้อง อย่างมีเทคนิคตาม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ระเบียบสำนักนายกรัฐมนตรี ว่าด้วย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งานหลักสาร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บรรณ พ.ศ. </a:t>
            </a:r>
            <a:endParaRPr lang="th-TH" sz="1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2526 และ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ที่แก้ไขเพิ่มเติม </a:t>
            </a:r>
          </a:p>
          <a:p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2.2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เพื่อลดปัญหาการแก้ไขเอกสาร ระยะเวลาตรวจสอบหนังสือ การ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เสนอผู้บังคับบัญชา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อนุมัติ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</a:p>
          <a:p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เรื่องต่าง ๆ ได้รวดเร็วขึ้น</a:t>
            </a:r>
          </a:p>
          <a:p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2.3 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เพื่อให้ผู้รับสารสามารถเข้าใจในเนื้อหาที่สื่อสารออกไปผ่านหนังสือราชการ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เข้าใจมาก</a:t>
            </a:r>
            <a:r>
              <a:rPr lang="th-TH" sz="1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ขึ้น</a:t>
            </a:r>
          </a:p>
          <a:p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9" name="กล่องข้อความ 138"/>
          <p:cNvSpPr txBox="1"/>
          <p:nvPr/>
        </p:nvSpPr>
        <p:spPr>
          <a:xfrm>
            <a:off x="256981" y="5350483"/>
            <a:ext cx="35049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ผู้ปฏิบัติงาน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หรือผู้ที่เกี่ยวข้องไม่ทราบ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หลักหรือเทคนิคในการ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</a:t>
            </a:r>
          </a:p>
          <a:p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ราชการที่ถูกต้อง</a:t>
            </a:r>
            <a:endParaRPr lang="th-TH" sz="1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ผู้ปฏิบัติงานหรือผู้ที่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เกี่ยวข้องอาศัย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ความเข้าใจและรูปแบบใน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การพิมพ์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เอกสารเดิม</a:t>
            </a:r>
          </a:p>
          <a:p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เกิดความ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ลำบากสำหรับผู้ตรวจแก้ไขให้และไม่ต้องรับผิดชอบสิ่งใดเมื่อมี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</a:p>
          <a:p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ลง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นามแล้ว</a:t>
            </a:r>
          </a:p>
          <a:p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ผู้พิมพ์หรือผู้บังคับบัญชา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หรือผู้ตรวจไม่ผ่านการอบรมหรือไม่เข้าใจ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</a:t>
            </a:r>
          </a:p>
          <a:p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สารบรรณ </a:t>
            </a:r>
            <a:endParaRPr lang="th-TH" sz="1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ผู้ปฏิบัติงานพิมพ์หนังสือยังขาดทักษะและเทคนิคในการพิมพ์หนังสือ ทำให้การ</a:t>
            </a:r>
          </a:p>
          <a:p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สื่อสารคลาดเคลื่อน</a:t>
            </a: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0" name="กล่องข้อความ 139"/>
          <p:cNvSpPr txBox="1"/>
          <p:nvPr/>
        </p:nvSpPr>
        <p:spPr>
          <a:xfrm>
            <a:off x="297120" y="7856233"/>
            <a:ext cx="3504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ผู้ปฏิบัติงานหรือผู้ที่เกี่ยวข้องมีความรู้ความเข้าใจสามารถพิมพ์หนังสือได้</a:t>
            </a:r>
          </a:p>
          <a:p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อย่างถูกต้องและครบถ้วน</a:t>
            </a:r>
          </a:p>
          <a:p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ผู้พิมพ์หนังสือสามารถเลือกใช้แบบฟอร์มหนังสือได้อย่างถูกต้อง</a:t>
            </a:r>
            <a:endParaRPr lang="th-TH" sz="1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อบรมให้ความรู้หลักการเขียนหนังสือราชการ</a:t>
            </a:r>
          </a:p>
          <a:p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มีระบบพี่เลี้ยง</a:t>
            </a: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1" name="กล่องข้อความ 140"/>
          <p:cNvSpPr txBox="1"/>
          <p:nvPr/>
        </p:nvSpPr>
        <p:spPr>
          <a:xfrm>
            <a:off x="3970406" y="1779287"/>
            <a:ext cx="2600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ผู้ปฏิบัติงานด้านธุรการหรือผู้ที่เกี่ยวข้อง สามารถนำเทคนิคการเขียนหนังสือราชการไปปรับใช้ได้ถูกต้องตาม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ระเบียบสำนักนายกรัฐมนตรี ว่าด้วย งานหลักสารบรรณ พ.ศ. 2526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ที่แก้ไขเพิ่มเติม </a:t>
            </a:r>
          </a:p>
          <a:p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2" name="กล่องข้อความ 141"/>
          <p:cNvSpPr txBox="1"/>
          <p:nvPr/>
        </p:nvSpPr>
        <p:spPr>
          <a:xfrm>
            <a:off x="3928103" y="5371492"/>
            <a:ext cx="281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ได้คู่มือเทคนิคการเขียนหนังสือ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ราชการอย่างมืออาชีพของมหาวิทยาลัย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ราชภัฏสกลนคร</a:t>
            </a:r>
            <a:endParaRPr lang="th-TH" sz="1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3" name="กล่องข้อความ 142"/>
          <p:cNvSpPr txBox="1"/>
          <p:nvPr/>
        </p:nvSpPr>
        <p:spPr>
          <a:xfrm>
            <a:off x="3970406" y="7784828"/>
            <a:ext cx="2813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ผู้ปฏิบัติงานหรือผู้ที่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เกี่ยวข้องสามารถเขียนหนังสือราชการได้อย่างถูกต้อง รวดเร็วและแม่นยำ 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ด้วยความเข้าใจ ลด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ปัญหาการแก้ไขเอกสาร ระยะเวลาตรวจสอบหนังสือ การ</a:t>
            </a:r>
            <a:r>
              <a:rPr lang="th-TH" sz="1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เสนอ </a:t>
            </a: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ผู้บังคับบัญชาอนุมัติ/พิจารณาเรื่องต่าง ๆ ได้รวดเร็วขึ้น</a:t>
            </a:r>
          </a:p>
        </p:txBody>
      </p:sp>
    </p:spTree>
    <p:extLst>
      <p:ext uri="{BB962C8B-B14F-4D97-AF65-F5344CB8AC3E}">
        <p14:creationId xmlns:p14="http://schemas.microsoft.com/office/powerpoint/2010/main" val="3430924018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แผนความเป็นเลิ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งานนำเสนอ5" id="{0077291A-4D2C-41B0-A1CB-46F7DDBB17BF}" vid="{F4AE49EE-4BBC-4F48-BF3D-1089FE348F02}"/>
    </a:ext>
  </a:extLst>
</a:theme>
</file>

<file path=ppt/theme/theme2.xml><?xml version="1.0" encoding="utf-8"?>
<a:theme xmlns:a="http://schemas.openxmlformats.org/drawingml/2006/main" name="1_Contents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D2D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แบบสีฟ้า</Template>
  <TotalTime>1264</TotalTime>
  <Words>490</Words>
  <Application>Microsoft Office PowerPoint</Application>
  <PresentationFormat>กระดาษ A4 (210x297 มม.)</PresentationFormat>
  <Paragraphs>36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5" baseType="lpstr">
      <vt:lpstr>Arial Unicode MS</vt:lpstr>
      <vt:lpstr>맑은 고딕</vt:lpstr>
      <vt:lpstr>Angsana New</vt:lpstr>
      <vt:lpstr>Arial</vt:lpstr>
      <vt:lpstr>Calibri</vt:lpstr>
      <vt:lpstr>Calibri Light</vt:lpstr>
      <vt:lpstr>Cordia New</vt:lpstr>
      <vt:lpstr>Fira Sans Extra Condensed</vt:lpstr>
      <vt:lpstr>Fira Sans Extra Condensed Medium</vt:lpstr>
      <vt:lpstr>Roboto</vt:lpstr>
      <vt:lpstr>TH SarabunPSK</vt:lpstr>
      <vt:lpstr>แผนความเป็นเลิศ</vt:lpstr>
      <vt:lpstr>1_Contents Slide Master</vt:lpstr>
      <vt:lpstr>Contents Slide Master</vt:lpstr>
      <vt:lpstr>งานนำเสนอ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ASUS</cp:lastModifiedBy>
  <cp:revision>130</cp:revision>
  <cp:lastPrinted>2024-02-06T05:00:52Z</cp:lastPrinted>
  <dcterms:created xsi:type="dcterms:W3CDTF">2021-11-29T07:01:40Z</dcterms:created>
  <dcterms:modified xsi:type="dcterms:W3CDTF">2024-02-06T05:00:54Z</dcterms:modified>
</cp:coreProperties>
</file>