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</p:sldMasterIdLst>
  <p:notesMasterIdLst>
    <p:notesMasterId r:id="rId5"/>
  </p:notesMasterIdLst>
  <p:sldIdLst>
    <p:sldId id="266" r:id="rId4"/>
  </p:sldIdLst>
  <p:sldSz cx="6858000" cy="9906000" type="A4"/>
  <p:notesSz cx="6797675" cy="9928225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FF99FF"/>
    <a:srgbClr val="FFFFCC"/>
    <a:srgbClr val="FFFF99"/>
    <a:srgbClr val="D5F1F3"/>
    <a:srgbClr val="32AEB8"/>
    <a:srgbClr val="00487E"/>
    <a:srgbClr val="0066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72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1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42384F-1C92-445F-9A9F-51E18A0F0EF1}" type="datetimeFigureOut">
              <a:rPr lang="th-TH" smtClean="0"/>
              <a:t>06/02/67</a:t>
            </a:fld>
            <a:endParaRPr lang="th-TH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D10770-E416-4B4F-8299-57E204BDFB1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00019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7E71866-27CB-4715-920B-7EB1CFFD24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C901694C-0514-41E8-A4F2-04DBEAD144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6E2BAA22-B77E-4C8F-B367-E50E865FA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14350">
              <a:defRPr/>
            </a:pPr>
            <a:fld id="{64CAB1AE-8D64-4094-9AFF-B601F1EF52CC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06/02/67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5D705010-5259-4AFF-A0CD-89FD074A1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14350"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F202E4CB-1C99-42DF-BF0A-60B691139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386512" y="9378598"/>
            <a:ext cx="385763" cy="527403"/>
          </a:xfrm>
        </p:spPr>
        <p:txBody>
          <a:bodyPr/>
          <a:lstStyle>
            <a:lvl1pPr>
              <a:defRPr sz="1350" b="1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pPr defTabSz="514350">
              <a:defRPr/>
            </a:pPr>
            <a:fld id="{913F21D7-7E49-43BA-B424-47CE1BDC8BAC}" type="slidenum">
              <a:rPr lang="th-TH" smtClean="0">
                <a:solidFill>
                  <a:prstClr val="white"/>
                </a:solidFill>
              </a:rPr>
              <a:pPr defTabSz="514350">
                <a:defRPr/>
              </a:pPr>
              <a:t>‹#›</a:t>
            </a:fld>
            <a:endParaRPr lang="th-TH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369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C6A1547-CA27-47F7-BD81-B95B5751E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22E7E434-0EC5-4096-9FDE-67705C0D49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2700740F-116A-485D-B1F9-9B9C94820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14350">
              <a:defRPr/>
            </a:pPr>
            <a:fld id="{6BDAEF20-7DC2-4C5C-8137-A2C2A9CC47D3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06/02/67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6195FADD-CA6D-4C17-B9A3-74041323E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14350"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1774CADE-2D03-4FAA-B689-1F724CDFD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14350">
              <a:defRPr/>
            </a:pPr>
            <a:fld id="{913F21D7-7E49-43BA-B424-47CE1BDC8BAC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91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A05F3335-38FB-491C-AABE-4073C997C7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B77CEF5B-8FB4-4A3C-915D-919323ED61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F963656D-409F-40AC-B8E8-C86082AD8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14350">
              <a:defRPr/>
            </a:pPr>
            <a:fld id="{8C35FB4E-63C1-4D24-8952-F40801363E91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06/02/67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4C98E4AD-C8F7-4643-B4C2-1274E86D3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14350"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4D7E4E70-9F3B-42C8-8314-5194E9375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14350">
              <a:defRPr/>
            </a:pPr>
            <a:fld id="{913F21D7-7E49-43BA-B424-47CE1BDC8BAC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9625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" y="0"/>
            <a:ext cx="6831378" cy="1664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4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0" y="49565"/>
            <a:ext cx="6858000" cy="1495539"/>
          </a:xfrm>
          <a:prstGeom prst="rect">
            <a:avLst/>
          </a:prstGeom>
        </p:spPr>
        <p:txBody>
          <a:bodyPr anchor="ctr"/>
          <a:lstStyle>
            <a:lvl1pPr algn="l">
              <a:defRPr sz="27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pic>
        <p:nvPicPr>
          <p:cNvPr id="11" name="Picture 2" descr="D:\KBM-정애\014-Fullppt\PNG이미지\paper-bul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2011" y="203729"/>
            <a:ext cx="357930" cy="136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82742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1" y="0"/>
            <a:ext cx="1214753" cy="9906000"/>
          </a:xfrm>
          <a:prstGeom prst="rect">
            <a:avLst/>
          </a:prstGeom>
          <a:gradFill>
            <a:gsLst>
              <a:gs pos="42000">
                <a:srgbClr val="F6F6F6">
                  <a:lumMod val="97000"/>
                </a:srgbClr>
              </a:gs>
              <a:gs pos="0">
                <a:schemeClr val="bg1">
                  <a:lumMod val="92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188000" y="49565"/>
            <a:ext cx="5670000" cy="1495539"/>
          </a:xfrm>
          <a:prstGeom prst="rect">
            <a:avLst/>
          </a:prstGeom>
        </p:spPr>
        <p:txBody>
          <a:bodyPr anchor="ctr"/>
          <a:lstStyle>
            <a:lvl1pPr algn="l">
              <a:defRPr sz="2700" b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pic>
        <p:nvPicPr>
          <p:cNvPr id="8" name="Picture 2" descr="D:\KBM-정애\014-Fullppt\PNG이미지\paper-bul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016" y="6417521"/>
            <a:ext cx="815588" cy="31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Arrow Connector 8"/>
          <p:cNvCxnSpPr/>
          <p:nvPr userDrawn="1"/>
        </p:nvCxnSpPr>
        <p:spPr>
          <a:xfrm>
            <a:off x="533810" y="9537521"/>
            <a:ext cx="6324190" cy="0"/>
          </a:xfrm>
          <a:prstGeom prst="straightConnector1">
            <a:avLst/>
          </a:prstGeom>
          <a:ln w="127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63058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2832245" y="2430746"/>
            <a:ext cx="1188132" cy="3813333"/>
          </a:xfrm>
          <a:prstGeom prst="rect">
            <a:avLst/>
          </a:prstGeom>
          <a:solidFill>
            <a:schemeClr val="bg1">
              <a:lumMod val="95000"/>
            </a:schemeClr>
          </a:solidFill>
          <a:ln w="50800">
            <a:solidFill>
              <a:schemeClr val="accent1"/>
            </a:solidFill>
          </a:ln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1" y="0"/>
            <a:ext cx="6831378" cy="1594667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4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"/>
              <a:cs typeface="Arial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49565"/>
            <a:ext cx="6858000" cy="1495539"/>
          </a:xfrm>
          <a:prstGeom prst="rect">
            <a:avLst/>
          </a:prstGeom>
        </p:spPr>
        <p:txBody>
          <a:bodyPr anchor="ctr"/>
          <a:lstStyle>
            <a:lvl1pPr algn="l">
              <a:defRPr sz="27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1634913" y="2604079"/>
            <a:ext cx="1080120" cy="3466667"/>
          </a:xfrm>
          <a:prstGeom prst="rect">
            <a:avLst/>
          </a:prstGeom>
          <a:solidFill>
            <a:schemeClr val="bg1">
              <a:lumMod val="95000"/>
            </a:schemeClr>
          </a:solidFill>
          <a:ln w="50800">
            <a:solidFill>
              <a:schemeClr val="accent2"/>
            </a:solidFill>
          </a:ln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542575" y="2768934"/>
            <a:ext cx="972108" cy="3119999"/>
          </a:xfrm>
          <a:prstGeom prst="rect">
            <a:avLst/>
          </a:prstGeom>
          <a:solidFill>
            <a:schemeClr val="bg1">
              <a:lumMod val="95000"/>
            </a:schemeClr>
          </a:solidFill>
          <a:ln w="50800">
            <a:solidFill>
              <a:schemeClr val="accent3"/>
            </a:solidFill>
          </a:ln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4137588" y="2604079"/>
            <a:ext cx="1080120" cy="3466667"/>
          </a:xfrm>
          <a:prstGeom prst="rect">
            <a:avLst/>
          </a:prstGeom>
          <a:solidFill>
            <a:schemeClr val="bg1">
              <a:lumMod val="95000"/>
            </a:schemeClr>
          </a:solidFill>
          <a:ln w="50800">
            <a:solidFill>
              <a:schemeClr val="accent2"/>
            </a:solidFill>
          </a:ln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5334919" y="2777416"/>
            <a:ext cx="972108" cy="3119999"/>
          </a:xfrm>
          <a:prstGeom prst="rect">
            <a:avLst/>
          </a:prstGeom>
          <a:solidFill>
            <a:schemeClr val="bg1">
              <a:lumMod val="95000"/>
            </a:schemeClr>
          </a:solidFill>
          <a:ln w="50800">
            <a:solidFill>
              <a:schemeClr val="accent3"/>
            </a:solidFill>
          </a:ln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pic>
        <p:nvPicPr>
          <p:cNvPr id="12" name="Picture 2" descr="D:\KBM-정애\014-Fullppt\PNG이미지\paper-bul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2011" y="203729"/>
            <a:ext cx="357930" cy="136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15347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35000" y="345800"/>
            <a:ext cx="6588000" cy="92144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770631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540000" y="852233"/>
            <a:ext cx="5778000" cy="824558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2456892" y="0"/>
            <a:ext cx="1944216" cy="990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846041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61" y="3150135"/>
            <a:ext cx="3162859" cy="4450300"/>
          </a:xfrm>
          <a:prstGeom prst="rect">
            <a:avLst/>
          </a:prstGeom>
        </p:spPr>
      </p:pic>
      <p:sp>
        <p:nvSpPr>
          <p:cNvPr id="9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018323" y="3334061"/>
            <a:ext cx="2214246" cy="36703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1" y="0"/>
            <a:ext cx="6831378" cy="1664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4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0" y="49565"/>
            <a:ext cx="6858000" cy="1495539"/>
          </a:xfrm>
          <a:prstGeom prst="rect">
            <a:avLst/>
          </a:prstGeom>
        </p:spPr>
        <p:txBody>
          <a:bodyPr anchor="ctr"/>
          <a:lstStyle>
            <a:lvl1pPr algn="l">
              <a:defRPr sz="27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pic>
        <p:nvPicPr>
          <p:cNvPr id="8" name="Picture 2" descr="D:\KBM-정애\014-Fullppt\PNG이미지\paper-bulb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2011" y="203729"/>
            <a:ext cx="357930" cy="136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22426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916832" y="2434367"/>
            <a:ext cx="2079000" cy="665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550314" y="2434367"/>
            <a:ext cx="1376832" cy="332837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550314" y="5761997"/>
            <a:ext cx="1376832" cy="332837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1" y="0"/>
            <a:ext cx="6831378" cy="1664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4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0" y="49565"/>
            <a:ext cx="6858000" cy="1495539"/>
          </a:xfrm>
          <a:prstGeom prst="rect">
            <a:avLst/>
          </a:prstGeom>
        </p:spPr>
        <p:txBody>
          <a:bodyPr anchor="ctr"/>
          <a:lstStyle>
            <a:lvl1pPr algn="l">
              <a:defRPr sz="27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pic>
        <p:nvPicPr>
          <p:cNvPr id="13" name="Picture 2" descr="D:\KBM-정애\014-Fullppt\PNG이미지\paper-bul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2011" y="203729"/>
            <a:ext cx="357930" cy="136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17402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808820" y="7587961"/>
            <a:ext cx="1620180" cy="23180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3429000" y="1"/>
            <a:ext cx="1620180" cy="23180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808820" y="0"/>
            <a:ext cx="1620000" cy="762666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3429180" y="2279333"/>
            <a:ext cx="1620000" cy="762666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99832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640547A-2AA2-4073-87B4-136DC506D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7" y="527404"/>
            <a:ext cx="6253447" cy="1914702"/>
          </a:xfrm>
        </p:spPr>
        <p:txBody>
          <a:bodyPr/>
          <a:lstStyle>
            <a:lvl1pPr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5770DCB3-2DFF-4EF6-A25A-168D806831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7" y="2637014"/>
            <a:ext cx="6253447" cy="6285266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F7E4CFB9-B11C-4129-A83B-AB812F6D3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14350">
              <a:defRPr/>
            </a:pPr>
            <a:fld id="{3FF915EA-8703-4A1E-A79D-1FFB91095542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06/02/67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C754E89D-2EE3-48C6-AB1E-E6C2C2BCB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14350"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สไลด์ 5">
            <a:extLst>
              <a:ext uri="{FF2B5EF4-FFF2-40B4-BE49-F238E27FC236}">
                <a16:creationId xmlns:a16="http://schemas.microsoft.com/office/drawing/2014/main" id="{F08AEC3C-550A-4A7C-864B-EE4DA679A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386512" y="9378598"/>
            <a:ext cx="385763" cy="527403"/>
          </a:xfrm>
        </p:spPr>
        <p:txBody>
          <a:bodyPr/>
          <a:lstStyle>
            <a:lvl1pPr>
              <a:defRPr sz="1350" b="1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pPr defTabSz="514350">
              <a:defRPr/>
            </a:pPr>
            <a:fld id="{913F21D7-7E49-43BA-B424-47CE1BDC8BAC}" type="slidenum">
              <a:rPr lang="th-TH" smtClean="0">
                <a:solidFill>
                  <a:prstClr val="white"/>
                </a:solidFill>
              </a:rPr>
              <a:pPr defTabSz="514350">
                <a:defRPr/>
              </a:pPr>
              <a:t>‹#›</a:t>
            </a:fld>
            <a:endParaRPr lang="th-TH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1538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1" y="0"/>
            <a:ext cx="6831378" cy="1664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4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0" y="49565"/>
            <a:ext cx="6858000" cy="1495539"/>
          </a:xfrm>
          <a:prstGeom prst="rect">
            <a:avLst/>
          </a:prstGeom>
        </p:spPr>
        <p:txBody>
          <a:bodyPr anchor="ctr"/>
          <a:lstStyle>
            <a:lvl1pPr algn="l">
              <a:defRPr sz="27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pic>
        <p:nvPicPr>
          <p:cNvPr id="1026" name="Picture 2" descr="D:\Fullppt\005-PNG이미지\모니터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64" y="2525821"/>
            <a:ext cx="2545731" cy="6518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506713" y="2780891"/>
            <a:ext cx="2328221" cy="411365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pic>
        <p:nvPicPr>
          <p:cNvPr id="7" name="Picture 2" descr="D:\KBM-정애\014-Fullppt\PNG이미지\paper-bulb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2011" y="203729"/>
            <a:ext cx="357930" cy="136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85450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/>
          <p:cNvSpPr/>
          <p:nvPr userDrawn="1"/>
        </p:nvSpPr>
        <p:spPr>
          <a:xfrm>
            <a:off x="0" y="5566762"/>
            <a:ext cx="6858000" cy="43392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690523" y="2990835"/>
            <a:ext cx="973913" cy="4319761"/>
            <a:chOff x="2627784" y="1825002"/>
            <a:chExt cx="1198166" cy="2069560"/>
          </a:xfrm>
        </p:grpSpPr>
        <p:sp>
          <p:nvSpPr>
            <p:cNvPr id="9" name="Rounded Rectangle 8"/>
            <p:cNvSpPr/>
            <p:nvPr/>
          </p:nvSpPr>
          <p:spPr>
            <a:xfrm>
              <a:off x="2627784" y="1825002"/>
              <a:ext cx="1198166" cy="2069560"/>
            </a:xfrm>
            <a:prstGeom prst="roundRect">
              <a:avLst>
                <a:gd name="adj" fmla="val 13580"/>
              </a:avLst>
            </a:prstGeom>
            <a:solidFill>
              <a:srgbClr val="262626"/>
            </a:solidFill>
            <a:ln w="88900">
              <a:noFill/>
            </a:ln>
            <a:effectLst/>
            <a:scene3d>
              <a:camera prst="perspectiveFront"/>
              <a:lightRig rig="threePt" dir="t"/>
            </a:scene3d>
            <a:sp3d prstMaterial="plastic">
              <a:bevelT w="127000" h="50800"/>
              <a:bevelB w="127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5143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155241" y="1922844"/>
              <a:ext cx="143251" cy="27666"/>
            </a:xfrm>
            <a:prstGeom prst="rect">
              <a:avLst/>
            </a:prstGeom>
            <a:solidFill>
              <a:srgbClr val="B0B0B0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5143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3168829" y="3704452"/>
              <a:ext cx="116076" cy="127684"/>
              <a:chOff x="2453209" y="5151638"/>
              <a:chExt cx="191820" cy="211002"/>
            </a:xfrm>
          </p:grpSpPr>
          <p:sp>
            <p:nvSpPr>
              <p:cNvPr id="13" name="Oval 12"/>
              <p:cNvSpPr/>
              <p:nvPr userDrawn="1"/>
            </p:nvSpPr>
            <p:spPr>
              <a:xfrm>
                <a:off x="2453209" y="5151638"/>
                <a:ext cx="191820" cy="2110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94000"/>
                      <a:lumOff val="6000"/>
                    </a:schemeClr>
                  </a:gs>
                  <a:gs pos="56000">
                    <a:schemeClr val="tx1">
                      <a:lumMod val="65000"/>
                      <a:lumOff val="35000"/>
                    </a:schemeClr>
                  </a:gs>
                  <a:gs pos="91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0800000" scaled="1"/>
                <a:tileRect/>
              </a:gradFill>
              <a:ln w="0">
                <a:solidFill>
                  <a:srgbClr val="262626"/>
                </a:solidFill>
              </a:ln>
              <a:scene3d>
                <a:camera prst="perspectiveFront"/>
                <a:lightRig rig="threePt" dir="t"/>
              </a:scene3d>
              <a:sp3d>
                <a:bevelT w="635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1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cs typeface="+mn-cs"/>
                </a:endParaRPr>
              </a:p>
            </p:txBody>
          </p:sp>
          <p:sp>
            <p:nvSpPr>
              <p:cNvPr id="14" name="Rounded Rectangle 13"/>
              <p:cNvSpPr/>
              <p:nvPr userDrawn="1"/>
            </p:nvSpPr>
            <p:spPr>
              <a:xfrm>
                <a:off x="2505251" y="5208531"/>
                <a:ext cx="87734" cy="97215"/>
              </a:xfrm>
              <a:prstGeom prst="roundRect">
                <a:avLst/>
              </a:prstGeom>
              <a:solidFill>
                <a:srgbClr val="737373"/>
              </a:solidFill>
              <a:ln w="6350">
                <a:solidFill>
                  <a:srgbClr val="B0B0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1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cs typeface="+mn-cs"/>
                </a:endParaRPr>
              </a:p>
            </p:txBody>
          </p:sp>
        </p:grpSp>
      </p:grpSp>
      <p:sp>
        <p:nvSpPr>
          <p:cNvPr id="7" name="Picture Placeholder 2"/>
          <p:cNvSpPr>
            <a:spLocks noGrp="1"/>
          </p:cNvSpPr>
          <p:nvPr userDrawn="1">
            <p:ph type="pic" idx="1" hasCustomPrompt="1"/>
          </p:nvPr>
        </p:nvSpPr>
        <p:spPr>
          <a:xfrm>
            <a:off x="745941" y="3356571"/>
            <a:ext cx="857381" cy="347157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2182896" y="4022498"/>
            <a:ext cx="973913" cy="4319761"/>
            <a:chOff x="2627784" y="1825002"/>
            <a:chExt cx="1198166" cy="2069560"/>
          </a:xfrm>
        </p:grpSpPr>
        <p:sp>
          <p:nvSpPr>
            <p:cNvPr id="17" name="Rounded Rectangle 16"/>
            <p:cNvSpPr/>
            <p:nvPr/>
          </p:nvSpPr>
          <p:spPr>
            <a:xfrm>
              <a:off x="2627784" y="1825002"/>
              <a:ext cx="1198166" cy="2069560"/>
            </a:xfrm>
            <a:prstGeom prst="roundRect">
              <a:avLst>
                <a:gd name="adj" fmla="val 13580"/>
              </a:avLst>
            </a:prstGeom>
            <a:solidFill>
              <a:srgbClr val="262626"/>
            </a:solidFill>
            <a:ln w="88900">
              <a:noFill/>
            </a:ln>
            <a:effectLst/>
            <a:scene3d>
              <a:camera prst="perspectiveFront"/>
              <a:lightRig rig="threePt" dir="t"/>
            </a:scene3d>
            <a:sp3d prstMaterial="plastic">
              <a:bevelT w="127000" h="50800"/>
              <a:bevelB w="127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5143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155241" y="1922844"/>
              <a:ext cx="143251" cy="27666"/>
            </a:xfrm>
            <a:prstGeom prst="rect">
              <a:avLst/>
            </a:prstGeom>
            <a:solidFill>
              <a:srgbClr val="B0B0B0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5143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3168829" y="3704452"/>
              <a:ext cx="116076" cy="127684"/>
              <a:chOff x="2453209" y="5151638"/>
              <a:chExt cx="191820" cy="211002"/>
            </a:xfrm>
          </p:grpSpPr>
          <p:sp>
            <p:nvSpPr>
              <p:cNvPr id="20" name="Oval 19"/>
              <p:cNvSpPr/>
              <p:nvPr userDrawn="1"/>
            </p:nvSpPr>
            <p:spPr>
              <a:xfrm>
                <a:off x="2453209" y="5151638"/>
                <a:ext cx="191820" cy="2110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94000"/>
                      <a:lumOff val="6000"/>
                    </a:schemeClr>
                  </a:gs>
                  <a:gs pos="56000">
                    <a:schemeClr val="tx1">
                      <a:lumMod val="65000"/>
                      <a:lumOff val="35000"/>
                    </a:schemeClr>
                  </a:gs>
                  <a:gs pos="91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0800000" scaled="1"/>
                <a:tileRect/>
              </a:gradFill>
              <a:ln w="0">
                <a:solidFill>
                  <a:srgbClr val="262626"/>
                </a:solidFill>
              </a:ln>
              <a:scene3d>
                <a:camera prst="perspectiveFront"/>
                <a:lightRig rig="threePt" dir="t"/>
              </a:scene3d>
              <a:sp3d>
                <a:bevelT w="635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1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cs typeface="+mn-cs"/>
                </a:endParaRPr>
              </a:p>
            </p:txBody>
          </p:sp>
          <p:sp>
            <p:nvSpPr>
              <p:cNvPr id="21" name="Rounded Rectangle 20"/>
              <p:cNvSpPr/>
              <p:nvPr userDrawn="1"/>
            </p:nvSpPr>
            <p:spPr>
              <a:xfrm>
                <a:off x="2505251" y="5208531"/>
                <a:ext cx="87734" cy="97215"/>
              </a:xfrm>
              <a:prstGeom prst="roundRect">
                <a:avLst/>
              </a:prstGeom>
              <a:solidFill>
                <a:srgbClr val="737373"/>
              </a:solidFill>
              <a:ln w="6350">
                <a:solidFill>
                  <a:srgbClr val="B0B0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1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cs typeface="+mn-cs"/>
                </a:endParaRPr>
              </a:p>
            </p:txBody>
          </p:sp>
        </p:grpSp>
      </p:grpSp>
      <p:sp>
        <p:nvSpPr>
          <p:cNvPr id="22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2238314" y="4413807"/>
            <a:ext cx="857381" cy="347157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grpSp>
        <p:nvGrpSpPr>
          <p:cNvPr id="23" name="Group 22"/>
          <p:cNvGrpSpPr/>
          <p:nvPr userDrawn="1"/>
        </p:nvGrpSpPr>
        <p:grpSpPr>
          <a:xfrm>
            <a:off x="3675270" y="2664265"/>
            <a:ext cx="973913" cy="4319761"/>
            <a:chOff x="2627784" y="1825002"/>
            <a:chExt cx="1198166" cy="2069560"/>
          </a:xfrm>
        </p:grpSpPr>
        <p:sp>
          <p:nvSpPr>
            <p:cNvPr id="24" name="Rounded Rectangle 23"/>
            <p:cNvSpPr/>
            <p:nvPr/>
          </p:nvSpPr>
          <p:spPr>
            <a:xfrm>
              <a:off x="2627784" y="1825002"/>
              <a:ext cx="1198166" cy="2069560"/>
            </a:xfrm>
            <a:prstGeom prst="roundRect">
              <a:avLst>
                <a:gd name="adj" fmla="val 13580"/>
              </a:avLst>
            </a:prstGeom>
            <a:solidFill>
              <a:srgbClr val="262626"/>
            </a:solidFill>
            <a:ln w="88900">
              <a:noFill/>
            </a:ln>
            <a:effectLst/>
            <a:scene3d>
              <a:camera prst="perspectiveFront"/>
              <a:lightRig rig="threePt" dir="t"/>
            </a:scene3d>
            <a:sp3d prstMaterial="plastic">
              <a:bevelT w="127000" h="50800"/>
              <a:bevelB w="127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5143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155241" y="1922844"/>
              <a:ext cx="143251" cy="27666"/>
            </a:xfrm>
            <a:prstGeom prst="rect">
              <a:avLst/>
            </a:prstGeom>
            <a:solidFill>
              <a:srgbClr val="B0B0B0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5143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3168829" y="3704452"/>
              <a:ext cx="116076" cy="127684"/>
              <a:chOff x="2453209" y="5151638"/>
              <a:chExt cx="191820" cy="211002"/>
            </a:xfrm>
          </p:grpSpPr>
          <p:sp>
            <p:nvSpPr>
              <p:cNvPr id="27" name="Oval 26"/>
              <p:cNvSpPr/>
              <p:nvPr userDrawn="1"/>
            </p:nvSpPr>
            <p:spPr>
              <a:xfrm>
                <a:off x="2453209" y="5151638"/>
                <a:ext cx="191820" cy="2110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94000"/>
                      <a:lumOff val="6000"/>
                    </a:schemeClr>
                  </a:gs>
                  <a:gs pos="56000">
                    <a:schemeClr val="tx1">
                      <a:lumMod val="65000"/>
                      <a:lumOff val="35000"/>
                    </a:schemeClr>
                  </a:gs>
                  <a:gs pos="91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0800000" scaled="1"/>
                <a:tileRect/>
              </a:gradFill>
              <a:ln w="0">
                <a:solidFill>
                  <a:srgbClr val="262626"/>
                </a:solidFill>
              </a:ln>
              <a:scene3d>
                <a:camera prst="perspectiveFront"/>
                <a:lightRig rig="threePt" dir="t"/>
              </a:scene3d>
              <a:sp3d>
                <a:bevelT w="635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1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cs typeface="+mn-cs"/>
                </a:endParaRPr>
              </a:p>
            </p:txBody>
          </p:sp>
          <p:sp>
            <p:nvSpPr>
              <p:cNvPr id="28" name="Rounded Rectangle 27"/>
              <p:cNvSpPr/>
              <p:nvPr userDrawn="1"/>
            </p:nvSpPr>
            <p:spPr>
              <a:xfrm>
                <a:off x="2505251" y="5208531"/>
                <a:ext cx="87734" cy="97215"/>
              </a:xfrm>
              <a:prstGeom prst="roundRect">
                <a:avLst/>
              </a:prstGeom>
              <a:solidFill>
                <a:srgbClr val="737373"/>
              </a:solidFill>
              <a:ln w="6350">
                <a:solidFill>
                  <a:srgbClr val="B0B0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1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cs typeface="+mn-cs"/>
                </a:endParaRPr>
              </a:p>
            </p:txBody>
          </p:sp>
        </p:grpSp>
      </p:grpSp>
      <p:sp>
        <p:nvSpPr>
          <p:cNvPr id="29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3730687" y="3055576"/>
            <a:ext cx="857381" cy="347157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grpSp>
        <p:nvGrpSpPr>
          <p:cNvPr id="30" name="Group 29"/>
          <p:cNvGrpSpPr/>
          <p:nvPr userDrawn="1"/>
        </p:nvGrpSpPr>
        <p:grpSpPr>
          <a:xfrm>
            <a:off x="5167642" y="4516337"/>
            <a:ext cx="973913" cy="4319761"/>
            <a:chOff x="2627784" y="1825002"/>
            <a:chExt cx="1198166" cy="2069560"/>
          </a:xfrm>
        </p:grpSpPr>
        <p:sp>
          <p:nvSpPr>
            <p:cNvPr id="31" name="Rounded Rectangle 30"/>
            <p:cNvSpPr/>
            <p:nvPr/>
          </p:nvSpPr>
          <p:spPr>
            <a:xfrm>
              <a:off x="2627784" y="1825002"/>
              <a:ext cx="1198166" cy="2069560"/>
            </a:xfrm>
            <a:prstGeom prst="roundRect">
              <a:avLst>
                <a:gd name="adj" fmla="val 13580"/>
              </a:avLst>
            </a:prstGeom>
            <a:solidFill>
              <a:srgbClr val="262626"/>
            </a:solidFill>
            <a:ln w="88900">
              <a:noFill/>
            </a:ln>
            <a:effectLst/>
            <a:scene3d>
              <a:camera prst="perspectiveFront"/>
              <a:lightRig rig="threePt" dir="t"/>
            </a:scene3d>
            <a:sp3d prstMaterial="plastic">
              <a:bevelT w="127000" h="50800"/>
              <a:bevelB w="127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5143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3155241" y="1922844"/>
              <a:ext cx="143251" cy="27666"/>
            </a:xfrm>
            <a:prstGeom prst="rect">
              <a:avLst/>
            </a:prstGeom>
            <a:solidFill>
              <a:srgbClr val="B0B0B0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5143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grpSp>
          <p:nvGrpSpPr>
            <p:cNvPr id="33" name="Group 32"/>
            <p:cNvGrpSpPr/>
            <p:nvPr/>
          </p:nvGrpSpPr>
          <p:grpSpPr>
            <a:xfrm>
              <a:off x="3168829" y="3704452"/>
              <a:ext cx="116076" cy="127684"/>
              <a:chOff x="2453209" y="5151638"/>
              <a:chExt cx="191820" cy="211002"/>
            </a:xfrm>
          </p:grpSpPr>
          <p:sp>
            <p:nvSpPr>
              <p:cNvPr id="34" name="Oval 33"/>
              <p:cNvSpPr/>
              <p:nvPr userDrawn="1"/>
            </p:nvSpPr>
            <p:spPr>
              <a:xfrm>
                <a:off x="2453209" y="5151638"/>
                <a:ext cx="191820" cy="2110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94000"/>
                      <a:lumOff val="6000"/>
                    </a:schemeClr>
                  </a:gs>
                  <a:gs pos="56000">
                    <a:schemeClr val="tx1">
                      <a:lumMod val="65000"/>
                      <a:lumOff val="35000"/>
                    </a:schemeClr>
                  </a:gs>
                  <a:gs pos="91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0800000" scaled="1"/>
                <a:tileRect/>
              </a:gradFill>
              <a:ln w="0">
                <a:solidFill>
                  <a:srgbClr val="262626"/>
                </a:solidFill>
              </a:ln>
              <a:scene3d>
                <a:camera prst="perspectiveFront"/>
                <a:lightRig rig="threePt" dir="t"/>
              </a:scene3d>
              <a:sp3d>
                <a:bevelT w="635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1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cs typeface="+mn-cs"/>
                </a:endParaRPr>
              </a:p>
            </p:txBody>
          </p:sp>
          <p:sp>
            <p:nvSpPr>
              <p:cNvPr id="35" name="Rounded Rectangle 34"/>
              <p:cNvSpPr/>
              <p:nvPr userDrawn="1"/>
            </p:nvSpPr>
            <p:spPr>
              <a:xfrm>
                <a:off x="2505251" y="5208531"/>
                <a:ext cx="87734" cy="97215"/>
              </a:xfrm>
              <a:prstGeom prst="roundRect">
                <a:avLst/>
              </a:prstGeom>
              <a:solidFill>
                <a:srgbClr val="737373"/>
              </a:solidFill>
              <a:ln w="6350">
                <a:solidFill>
                  <a:srgbClr val="B0B0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1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cs typeface="+mn-cs"/>
                </a:endParaRPr>
              </a:p>
            </p:txBody>
          </p:sp>
        </p:grpSp>
      </p:grpSp>
      <p:sp>
        <p:nvSpPr>
          <p:cNvPr id="36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5223060" y="4907648"/>
            <a:ext cx="857381" cy="347157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37" name="Rectangle 36"/>
          <p:cNvSpPr/>
          <p:nvPr userDrawn="1"/>
        </p:nvSpPr>
        <p:spPr>
          <a:xfrm>
            <a:off x="1" y="0"/>
            <a:ext cx="6831378" cy="1664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4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itle 1"/>
          <p:cNvSpPr>
            <a:spLocks noGrp="1"/>
          </p:cNvSpPr>
          <p:nvPr>
            <p:ph type="title" hasCustomPrompt="1"/>
          </p:nvPr>
        </p:nvSpPr>
        <p:spPr>
          <a:xfrm>
            <a:off x="0" y="49565"/>
            <a:ext cx="6858000" cy="1495539"/>
          </a:xfrm>
          <a:prstGeom prst="rect">
            <a:avLst/>
          </a:prstGeom>
        </p:spPr>
        <p:txBody>
          <a:bodyPr anchor="ctr"/>
          <a:lstStyle>
            <a:lvl1pPr algn="l">
              <a:defRPr sz="27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pic>
        <p:nvPicPr>
          <p:cNvPr id="41" name="Picture 2" descr="D:\KBM-정애\014-Fullppt\PNG이미지\paper-bul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2011" y="203729"/>
            <a:ext cx="357930" cy="136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43170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37811"/>
            <a:ext cx="6858000" cy="110945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000" b="0" baseline="0"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12" name="Rounded Rectangle 11"/>
          <p:cNvSpPr/>
          <p:nvPr userDrawn="1"/>
        </p:nvSpPr>
        <p:spPr>
          <a:xfrm>
            <a:off x="265507" y="2179358"/>
            <a:ext cx="2137380" cy="7028033"/>
          </a:xfrm>
          <a:prstGeom prst="roundRect">
            <a:avLst>
              <a:gd name="adj" fmla="val 396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15" name="Rounded Rectangle 14"/>
          <p:cNvSpPr/>
          <p:nvPr userDrawn="1"/>
        </p:nvSpPr>
        <p:spPr>
          <a:xfrm>
            <a:off x="398949" y="2595187"/>
            <a:ext cx="81390" cy="6240911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16" name="Half Frame 15"/>
          <p:cNvSpPr/>
          <p:nvPr userDrawn="1"/>
        </p:nvSpPr>
        <p:spPr>
          <a:xfrm rot="5400000">
            <a:off x="1649130" y="2680037"/>
            <a:ext cx="967453" cy="376748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53832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1953" y="0"/>
            <a:ext cx="1188132" cy="990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pic>
        <p:nvPicPr>
          <p:cNvPr id="3074" name="Picture 2" descr="E:\002-KIMS BUSINESS\007-02-Fullslidesppt-Contents\20161228\02-edu\bulb-item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113" y="1806964"/>
            <a:ext cx="1188132" cy="67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E:\002-KIMS BUSINESS\007-02-Fullslidesppt-Contents\20161228\02-edu\bulb-item.png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92114" y="1806964"/>
            <a:ext cx="594066" cy="67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89906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1953" y="0"/>
            <a:ext cx="1188132" cy="990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pic>
        <p:nvPicPr>
          <p:cNvPr id="3074" name="Picture 2" descr="E:\002-KIMS BUSINESS\007-02-Fullslidesppt-Contents\20161228\02-edu\bulb-item2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552" y="5646412"/>
            <a:ext cx="709124" cy="4041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219809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6547845"/>
            <a:ext cx="6858000" cy="33581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37811"/>
            <a:ext cx="6858000" cy="110945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7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1347267"/>
            <a:ext cx="6858000" cy="55472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05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Oval 3"/>
          <p:cNvSpPr/>
          <p:nvPr userDrawn="1"/>
        </p:nvSpPr>
        <p:spPr>
          <a:xfrm>
            <a:off x="3032671" y="5507729"/>
            <a:ext cx="810090" cy="2080231"/>
          </a:xfrm>
          <a:prstGeom prst="ellipse">
            <a:avLst/>
          </a:prstGeom>
          <a:solidFill>
            <a:schemeClr val="accent1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pic>
        <p:nvPicPr>
          <p:cNvPr id="5" name="Picture 2" descr="E:\002-KIMS BUSINESS\007-02-Fullslidesppt-Contents\20161228\02-edu\bulb-item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6043" y="5797408"/>
            <a:ext cx="263346" cy="1500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798138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37811"/>
            <a:ext cx="6858000" cy="110945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7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1347267"/>
            <a:ext cx="6858000" cy="55472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05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9559333"/>
            <a:ext cx="6858000" cy="34666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6858000" cy="13866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311005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37811"/>
            <a:ext cx="6858000" cy="110945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7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1347267"/>
            <a:ext cx="6858000" cy="55472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05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370084879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 and Contents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07631" y="178358"/>
            <a:ext cx="6642738" cy="95492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349811"/>
            <a:ext cx="6858000" cy="110945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7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1459267"/>
            <a:ext cx="6858000" cy="55472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05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6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0" y="2595713"/>
            <a:ext cx="1620180" cy="36054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1745940" y="2595713"/>
            <a:ext cx="1620180" cy="36054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3491880" y="2595713"/>
            <a:ext cx="1620180" cy="36054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5237820" y="2595713"/>
            <a:ext cx="1620180" cy="36054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6201139"/>
            <a:ext cx="1620000" cy="30510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1746000" y="6201139"/>
            <a:ext cx="1620000" cy="30510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3492000" y="6201139"/>
            <a:ext cx="1620000" cy="30510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5238000" y="6201139"/>
            <a:ext cx="1620000" cy="30510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823765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5647034"/>
            <a:ext cx="6858000" cy="425896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349811"/>
            <a:ext cx="6858000" cy="110945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7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1459267"/>
            <a:ext cx="6858000" cy="55472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05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pic>
        <p:nvPicPr>
          <p:cNvPr id="5" name="Picture 3" descr="D:\Fullppt\005-PNG이미지\노트북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6832" y="2179360"/>
            <a:ext cx="5422703" cy="7082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385110" y="3132052"/>
            <a:ext cx="2598913" cy="49353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350658" y="6478504"/>
            <a:ext cx="2268252" cy="19415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0805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E1AC388-4103-413D-B410-D504CDE35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19ABCE4B-AAD7-4F79-9A7D-62AA37CD20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02D023C9-3CBB-42AE-87BD-BA5E46698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14350">
              <a:defRPr/>
            </a:pPr>
            <a:fld id="{A52E702C-C054-4DE4-9A3D-71FDCAA17715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06/02/67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D3FC28F8-37AF-4674-A965-38DC43BD6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14350"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9B0CEDFC-C5C5-4346-8A16-70F3868BD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14350">
              <a:defRPr/>
            </a:pPr>
            <a:fld id="{913F21D7-7E49-43BA-B424-47CE1BDC8BAC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345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349811"/>
            <a:ext cx="6858000" cy="110945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700" b="0" baseline="0"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1459267"/>
            <a:ext cx="6858000" cy="55472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05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0" y="3389156"/>
            <a:ext cx="6858000" cy="425896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pic>
        <p:nvPicPr>
          <p:cNvPr id="6" name="Picture 2" descr="D:\Fullppt\PNG이미지\핸드폰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7406" y="2007260"/>
            <a:ext cx="2151954" cy="6691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5535234" y="2263412"/>
            <a:ext cx="756084" cy="492286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4232452" y="2428852"/>
            <a:ext cx="1241075" cy="492286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5948460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-1"/>
            <a:ext cx="2294874" cy="99060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3645024" y="0"/>
            <a:ext cx="27000" cy="990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3" name="Rectangle 2"/>
          <p:cNvSpPr/>
          <p:nvPr userDrawn="1"/>
        </p:nvSpPr>
        <p:spPr>
          <a:xfrm>
            <a:off x="3672024" y="2526334"/>
            <a:ext cx="135000" cy="48533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790260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-2"/>
            <a:ext cx="6858000" cy="592525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427196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48880" y="349811"/>
            <a:ext cx="4509120" cy="110945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27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348880" y="1459267"/>
            <a:ext cx="4509120" cy="55472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05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-1"/>
            <a:ext cx="2294874" cy="99060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2359852" y="2179360"/>
            <a:ext cx="2294874" cy="772664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8858910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792538"/>
            <a:ext cx="4833156" cy="83209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01716" y="376495"/>
            <a:ext cx="1458162" cy="91530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1667891" y="376495"/>
            <a:ext cx="1458162" cy="91530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3234065" y="376495"/>
            <a:ext cx="1458162" cy="91530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4916528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33156" y="515174"/>
            <a:ext cx="1620000" cy="4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4833156" y="5230364"/>
            <a:ext cx="1620000" cy="4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2989660" y="515174"/>
            <a:ext cx="1620000" cy="4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2989660" y="5230364"/>
            <a:ext cx="1620000" cy="4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1346318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96652" y="6339822"/>
            <a:ext cx="6561348" cy="110945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27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96652" y="7449278"/>
            <a:ext cx="6561348" cy="55472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05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0" y="9559333"/>
            <a:ext cx="6858000" cy="34666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6858000" cy="13866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7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350658" y="653855"/>
            <a:ext cx="2484096" cy="540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2996952" y="653855"/>
            <a:ext cx="3510390" cy="256533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2996952" y="3496661"/>
            <a:ext cx="1080000" cy="256533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4212147" y="3496661"/>
            <a:ext cx="1080000" cy="256533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6" hasCustomPrompt="1"/>
          </p:nvPr>
        </p:nvSpPr>
        <p:spPr>
          <a:xfrm>
            <a:off x="5427342" y="3496661"/>
            <a:ext cx="1080000" cy="256533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2671782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s sets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181985" y="178359"/>
            <a:ext cx="6509923" cy="104613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038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Fully Editable Shapes</a:t>
            </a:r>
          </a:p>
        </p:txBody>
      </p:sp>
    </p:spTree>
    <p:extLst>
      <p:ext uri="{BB962C8B-B14F-4D97-AF65-F5344CB8AC3E}">
        <p14:creationId xmlns:p14="http://schemas.microsoft.com/office/powerpoint/2010/main" val="99744114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37811"/>
            <a:ext cx="6858000" cy="110945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7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11" name="Rounded Rectangle 10"/>
          <p:cNvSpPr/>
          <p:nvPr userDrawn="1"/>
        </p:nvSpPr>
        <p:spPr>
          <a:xfrm>
            <a:off x="265507" y="2179358"/>
            <a:ext cx="2137380" cy="7028033"/>
          </a:xfrm>
          <a:prstGeom prst="roundRect">
            <a:avLst>
              <a:gd name="adj" fmla="val 396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17" name="Rounded Rectangle 16"/>
          <p:cNvSpPr/>
          <p:nvPr userDrawn="1"/>
        </p:nvSpPr>
        <p:spPr>
          <a:xfrm>
            <a:off x="398949" y="2595187"/>
            <a:ext cx="81390" cy="6240911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18" name="Half Frame 17"/>
          <p:cNvSpPr/>
          <p:nvPr userDrawn="1"/>
        </p:nvSpPr>
        <p:spPr>
          <a:xfrm rot="5400000">
            <a:off x="1649130" y="2680037"/>
            <a:ext cx="967453" cy="376748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0525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93E6357-914C-4E03-A668-A578994E5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D09EC15-DCAF-4623-90E1-7848194B8A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B0CA9CAD-E1E3-4C48-83ED-D8520748AC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1EB8564D-F8B7-422C-A2F2-3B7F74DDC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14350">
              <a:defRPr/>
            </a:pPr>
            <a:fld id="{9913A18D-7CAA-433E-81D7-15FD20C871F0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06/02/67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81E1BC8D-2780-4DAB-A849-2A8A834B9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14350"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6A01CA86-C6EF-4998-90BA-E22BCF0E4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14350">
              <a:defRPr/>
            </a:pPr>
            <a:fld id="{913F21D7-7E49-43BA-B424-47CE1BDC8BAC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072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BF8385E-ADBD-4AE3-99CD-918BA8E2C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26739138-6F6F-4D1C-BB91-BB6F1F68BD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6D1FCA3E-CD86-4A84-9451-32F2D260A9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6AE292E0-36F9-42C3-AECC-35E70FF451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EB2AD963-1A68-44C6-8967-D05DA70872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D8EAF65D-5E5B-46C7-A897-550901970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14350">
              <a:defRPr/>
            </a:pPr>
            <a:fld id="{8E20D15F-C05E-45B0-9E75-E5B5AED4114E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06/02/67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199CFD50-1432-407E-B7D3-FFB245D1E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14350"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A272E1AB-3A84-434D-B8DB-D7EB12E18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14350">
              <a:defRPr/>
            </a:pPr>
            <a:fld id="{913F21D7-7E49-43BA-B424-47CE1BDC8BAC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269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AFCDCC9-19B0-4A2B-96BF-DAE53430C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9F40710D-87DD-4D16-9FB7-0DBDD11AB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14350">
              <a:defRPr/>
            </a:pPr>
            <a:fld id="{FF57FF45-FB63-4FBF-918E-6C13804B2D46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06/02/67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F6EE9F06-AFD7-4E80-8B18-89F5DEB52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14350"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69FCEFD4-A8B9-4D4C-8E03-D81DA8144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14350">
              <a:defRPr/>
            </a:pPr>
            <a:fld id="{913F21D7-7E49-43BA-B424-47CE1BDC8BAC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634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DA2BDC43-000F-4ED6-B6C0-90A6A69E9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14350">
              <a:defRPr/>
            </a:pPr>
            <a:fld id="{87970875-BE7D-4968-9849-9CC77AEC1663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06/02/67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75E93B9F-E4CF-4B4B-A48F-4E5414798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14350"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29470F7D-250F-4506-A1EB-9BA0112DA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14350">
              <a:defRPr/>
            </a:pPr>
            <a:fld id="{913F21D7-7E49-43BA-B424-47CE1BDC8BAC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785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D6A23D5-8EBD-4AE9-B995-66C6A017A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58FE95-F179-4C8B-8145-57DCFC494F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DE4B7CC5-799C-4831-83A4-6B20A3C15E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7C3FD1A2-2C3C-48E9-A1B5-68C111AC0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14350">
              <a:defRPr/>
            </a:pPr>
            <a:fld id="{2716FC34-AF73-455B-B6AC-8524E7CCEABD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06/02/67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8513774E-6009-466C-B566-FAA57FE17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14350"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B9EE7A09-7F9C-400C-80C2-438F2C81A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14350">
              <a:defRPr/>
            </a:pPr>
            <a:fld id="{913F21D7-7E49-43BA-B424-47CE1BDC8BAC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649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A0EBADC-5109-41E9-ABF3-494BAAA15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3594A806-1717-4108-BCCF-C512D8E893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th-TH"/>
              <a:t>คลิกไอคอนเพื่อเพิ่มรูปภาพ</a:t>
            </a: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98467629-33A9-4962-8A37-4E7404F39E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C1D6AA75-DA17-426A-9E7F-B6578F492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14350">
              <a:defRPr/>
            </a:pPr>
            <a:fld id="{CB4ED8A8-5C5C-4417-94E3-5C97363FCF57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06/02/67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61B8F514-5478-42DD-9889-22CDA8643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14350"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7240002A-00B9-45BD-B6A6-D5D570778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14350">
              <a:defRPr/>
            </a:pPr>
            <a:fld id="{913F21D7-7E49-43BA-B424-47CE1BDC8BAC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093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5C0376D7-BC30-4793-9350-6263792EA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22AF4602-FED0-49D3-89FB-A4310F05C3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453FF8FC-67AA-487D-91BF-E1BAEB9F89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514350">
              <a:defRPr/>
            </a:pPr>
            <a:fld id="{0E7DA4D5-A62F-4E96-9587-1572B11FD043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06/02/67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481FC536-CE1B-49B1-8552-9287227FD0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514350"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21C6D3FF-C692-4D31-A245-C983EB7F70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514350">
              <a:defRPr/>
            </a:pPr>
            <a:fld id="{913F21D7-7E49-43BA-B424-47CE1BDC8BAC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274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51435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1243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685783" rtl="0" eaLnBrk="1" latinLnBrk="1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69" indent="-257169" algn="l" defTabSz="685783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98" indent="-214307" algn="l" defTabSz="685783" rtl="0" eaLnBrk="1" latinLnBrk="1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9" indent="-171446" algn="l" defTabSz="685783" rtl="0" eaLnBrk="1" latinLnBrk="1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1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1" indent="-171446" algn="l" defTabSz="685783" rtl="0" eaLnBrk="1" latinLnBrk="1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1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4" indent="-171446" algn="l" defTabSz="685783" rtl="0" eaLnBrk="1" latinLnBrk="1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1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1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783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3760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ctr" defTabSz="685783" rtl="0" eaLnBrk="1" latinLnBrk="1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69" indent="-257169" algn="l" defTabSz="685783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98" indent="-214307" algn="l" defTabSz="685783" rtl="0" eaLnBrk="1" latinLnBrk="1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9" indent="-171446" algn="l" defTabSz="685783" rtl="0" eaLnBrk="1" latinLnBrk="1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1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1" indent="-171446" algn="l" defTabSz="685783" rtl="0" eaLnBrk="1" latinLnBrk="1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1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4" indent="-171446" algn="l" defTabSz="685783" rtl="0" eaLnBrk="1" latinLnBrk="1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1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1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783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70268" y="999824"/>
            <a:ext cx="6797669" cy="528516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575"/>
          </a:p>
        </p:txBody>
      </p:sp>
      <p:sp>
        <p:nvSpPr>
          <p:cNvPr id="10" name="รูปแบบอิสระ: รูปร่าง 109">
            <a:extLst>
              <a:ext uri="{FF2B5EF4-FFF2-40B4-BE49-F238E27FC236}">
                <a16:creationId xmlns:a16="http://schemas.microsoft.com/office/drawing/2014/main" id="{B5F1EF25-E037-4D94-BE95-315483B39F4B}"/>
              </a:ext>
            </a:extLst>
          </p:cNvPr>
          <p:cNvSpPr/>
          <p:nvPr/>
        </p:nvSpPr>
        <p:spPr>
          <a:xfrm rot="5400000">
            <a:off x="4882" y="-31535"/>
            <a:ext cx="1693073" cy="1741000"/>
          </a:xfrm>
          <a:custGeom>
            <a:avLst/>
            <a:gdLst>
              <a:gd name="connsiteX0" fmla="*/ 0 w 5466652"/>
              <a:gd name="connsiteY0" fmla="*/ 0 h 5859619"/>
              <a:gd name="connsiteX1" fmla="*/ 2228826 w 5466652"/>
              <a:gd name="connsiteY1" fmla="*/ 0 h 5859619"/>
              <a:gd name="connsiteX2" fmla="*/ 5466652 w 5466652"/>
              <a:gd name="connsiteY2" fmla="*/ 5859619 h 5859619"/>
              <a:gd name="connsiteX3" fmla="*/ 0 w 5466652"/>
              <a:gd name="connsiteY3" fmla="*/ 5859619 h 5859619"/>
              <a:gd name="connsiteX4" fmla="*/ 0 w 5466652"/>
              <a:gd name="connsiteY4" fmla="*/ 0 h 5859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66652" h="5859619">
                <a:moveTo>
                  <a:pt x="0" y="0"/>
                </a:moveTo>
                <a:lnTo>
                  <a:pt x="2228826" y="0"/>
                </a:lnTo>
                <a:lnTo>
                  <a:pt x="5466652" y="5859619"/>
                </a:lnTo>
                <a:lnTo>
                  <a:pt x="0" y="5859619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th-TH" sz="1575"/>
          </a:p>
        </p:txBody>
      </p:sp>
      <p:sp>
        <p:nvSpPr>
          <p:cNvPr id="11" name="รูปแบบอิสระ: รูปร่าง 109">
            <a:extLst>
              <a:ext uri="{FF2B5EF4-FFF2-40B4-BE49-F238E27FC236}">
                <a16:creationId xmlns:a16="http://schemas.microsoft.com/office/drawing/2014/main" id="{B5F1EF25-E037-4D94-BE95-315483B39F4B}"/>
              </a:ext>
            </a:extLst>
          </p:cNvPr>
          <p:cNvSpPr/>
          <p:nvPr/>
        </p:nvSpPr>
        <p:spPr>
          <a:xfrm rot="5400000">
            <a:off x="41852" y="-48935"/>
            <a:ext cx="1361496" cy="1459366"/>
          </a:xfrm>
          <a:custGeom>
            <a:avLst/>
            <a:gdLst>
              <a:gd name="connsiteX0" fmla="*/ 0 w 5466652"/>
              <a:gd name="connsiteY0" fmla="*/ 0 h 5859619"/>
              <a:gd name="connsiteX1" fmla="*/ 2228826 w 5466652"/>
              <a:gd name="connsiteY1" fmla="*/ 0 h 5859619"/>
              <a:gd name="connsiteX2" fmla="*/ 5466652 w 5466652"/>
              <a:gd name="connsiteY2" fmla="*/ 5859619 h 5859619"/>
              <a:gd name="connsiteX3" fmla="*/ 0 w 5466652"/>
              <a:gd name="connsiteY3" fmla="*/ 5859619 h 5859619"/>
              <a:gd name="connsiteX4" fmla="*/ 0 w 5466652"/>
              <a:gd name="connsiteY4" fmla="*/ 0 h 5859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66652" h="5859619">
                <a:moveTo>
                  <a:pt x="0" y="0"/>
                </a:moveTo>
                <a:lnTo>
                  <a:pt x="2228826" y="0"/>
                </a:lnTo>
                <a:lnTo>
                  <a:pt x="5466652" y="5859619"/>
                </a:lnTo>
                <a:lnTo>
                  <a:pt x="0" y="5859619"/>
                </a:lnTo>
                <a:lnTo>
                  <a:pt x="0" y="0"/>
                </a:lnTo>
                <a:close/>
              </a:path>
            </a:pathLst>
          </a:custGeom>
          <a:solidFill>
            <a:srgbClr val="32A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514350">
              <a:defRPr/>
            </a:pPr>
            <a:endParaRPr lang="th-TH" sz="1575">
              <a:solidFill>
                <a:prstClr val="white"/>
              </a:solidFill>
              <a:latin typeface="Calibri"/>
              <a:cs typeface="Cordia New" panose="020B0304020202020204" pitchFamily="34" charset="-34"/>
            </a:endParaRPr>
          </a:p>
        </p:txBody>
      </p:sp>
      <p:sp>
        <p:nvSpPr>
          <p:cNvPr id="2" name="กล่องข้อความ 1"/>
          <p:cNvSpPr txBox="1"/>
          <p:nvPr/>
        </p:nvSpPr>
        <p:spPr>
          <a:xfrm rot="19793959">
            <a:off x="95704" y="857516"/>
            <a:ext cx="15687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สำนักงานอธิการบดี</a:t>
            </a:r>
          </a:p>
        </p:txBody>
      </p:sp>
      <p:pic>
        <p:nvPicPr>
          <p:cNvPr id="4" name="รูปภาพ 3">
            <a:extLst>
              <a:ext uri="{FF2B5EF4-FFF2-40B4-BE49-F238E27FC236}">
                <a16:creationId xmlns:a16="http://schemas.microsoft.com/office/drawing/2014/main" id="{E3858964-F5C7-494F-9500-BEB3C957D11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2031" y="115000"/>
            <a:ext cx="572387" cy="709292"/>
          </a:xfrm>
          <a:prstGeom prst="rect">
            <a:avLst/>
          </a:prstGeom>
        </p:spPr>
      </p:pic>
      <p:sp>
        <p:nvSpPr>
          <p:cNvPr id="35" name="กล่องข้อความ 34">
            <a:extLst>
              <a:ext uri="{FF2B5EF4-FFF2-40B4-BE49-F238E27FC236}">
                <a16:creationId xmlns:a16="http://schemas.microsoft.com/office/drawing/2014/main" id="{10063B75-E9D1-4A3C-8D56-2ED17C1030EB}"/>
              </a:ext>
            </a:extLst>
          </p:cNvPr>
          <p:cNvSpPr txBox="1"/>
          <p:nvPr/>
        </p:nvSpPr>
        <p:spPr>
          <a:xfrm rot="19701898">
            <a:off x="204801" y="178480"/>
            <a:ext cx="8833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KM</a:t>
            </a:r>
            <a:endParaRPr lang="th-TH" sz="48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กล่องข้อความ 5">
            <a:extLst>
              <a:ext uri="{FF2B5EF4-FFF2-40B4-BE49-F238E27FC236}">
                <a16:creationId xmlns:a16="http://schemas.microsoft.com/office/drawing/2014/main" id="{727445E2-3660-4995-AEAE-2DB7B64A785A}"/>
              </a:ext>
            </a:extLst>
          </p:cNvPr>
          <p:cNvSpPr txBox="1"/>
          <p:nvPr/>
        </p:nvSpPr>
        <p:spPr>
          <a:xfrm>
            <a:off x="1708271" y="211280"/>
            <a:ext cx="45050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ชื่อองค์ความรู้ </a:t>
            </a:r>
            <a:r>
              <a:rPr lang="en-US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(KM</a:t>
            </a:r>
            <a:r>
              <a:rPr lang="en-US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r>
              <a:rPr lang="th-TH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การออกแบบและจัดทำจดหมายข่าวด้วย </a:t>
            </a:r>
            <a:r>
              <a:rPr lang="en-US" sz="1800" b="1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Canva</a:t>
            </a:r>
            <a: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งานประชาสัมพันธ์และโสตทัศนูปกรณ์ กองกลาง</a:t>
            </a:r>
            <a:endParaRPr lang="th-TH" sz="1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9" name="สี่เหลี่ยมผืนผ้า: มุมมนเดียว 58">
            <a:extLst>
              <a:ext uri="{FF2B5EF4-FFF2-40B4-BE49-F238E27FC236}">
                <a16:creationId xmlns:a16="http://schemas.microsoft.com/office/drawing/2014/main" id="{04FD943D-8BA7-445B-9BC8-548E57AC744B}"/>
              </a:ext>
            </a:extLst>
          </p:cNvPr>
          <p:cNvSpPr/>
          <p:nvPr/>
        </p:nvSpPr>
        <p:spPr>
          <a:xfrm>
            <a:off x="322567" y="8293769"/>
            <a:ext cx="3380681" cy="314713"/>
          </a:xfrm>
          <a:prstGeom prst="round1Rect">
            <a:avLst/>
          </a:prstGeom>
          <a:solidFill>
            <a:srgbClr val="32A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14350">
              <a:defRPr/>
            </a:pPr>
            <a:r>
              <a:rPr lang="th-TH" sz="16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ความสอดคล้องกับยุทธศาสตร์สำนักงานอธิการบดี</a:t>
            </a:r>
          </a:p>
        </p:txBody>
      </p:sp>
      <p:grpSp>
        <p:nvGrpSpPr>
          <p:cNvPr id="62" name="กลุ่ม 61">
            <a:extLst>
              <a:ext uri="{FF2B5EF4-FFF2-40B4-BE49-F238E27FC236}">
                <a16:creationId xmlns:a16="http://schemas.microsoft.com/office/drawing/2014/main" id="{4A2602D4-6942-48F0-A087-58556BC97517}"/>
              </a:ext>
            </a:extLst>
          </p:cNvPr>
          <p:cNvGrpSpPr/>
          <p:nvPr/>
        </p:nvGrpSpPr>
        <p:grpSpPr>
          <a:xfrm>
            <a:off x="5832180" y="7969748"/>
            <a:ext cx="966898" cy="956983"/>
            <a:chOff x="395536" y="1376189"/>
            <a:chExt cx="3286833" cy="3490091"/>
          </a:xfrm>
        </p:grpSpPr>
        <p:grpSp>
          <p:nvGrpSpPr>
            <p:cNvPr id="63" name="Group 3">
              <a:extLst>
                <a:ext uri="{FF2B5EF4-FFF2-40B4-BE49-F238E27FC236}">
                  <a16:creationId xmlns:a16="http://schemas.microsoft.com/office/drawing/2014/main" id="{AC9BBF98-5543-4055-91D1-4C1AA99589A1}"/>
                </a:ext>
              </a:extLst>
            </p:cNvPr>
            <p:cNvGrpSpPr/>
            <p:nvPr/>
          </p:nvGrpSpPr>
          <p:grpSpPr>
            <a:xfrm>
              <a:off x="395536" y="1376189"/>
              <a:ext cx="3286833" cy="3490091"/>
              <a:chOff x="4848046" y="3681671"/>
              <a:chExt cx="2758049" cy="2928608"/>
            </a:xfrm>
            <a:solidFill>
              <a:srgbClr val="797B4F"/>
            </a:solidFill>
          </p:grpSpPr>
          <p:sp>
            <p:nvSpPr>
              <p:cNvPr id="119" name="Rounded Rectangle 4">
                <a:extLst>
                  <a:ext uri="{FF2B5EF4-FFF2-40B4-BE49-F238E27FC236}">
                    <a16:creationId xmlns:a16="http://schemas.microsoft.com/office/drawing/2014/main" id="{3A14DC19-9939-439E-AF4D-69C39FE72BD5}"/>
                  </a:ext>
                </a:extLst>
              </p:cNvPr>
              <p:cNvSpPr/>
              <p:nvPr/>
            </p:nvSpPr>
            <p:spPr>
              <a:xfrm>
                <a:off x="5903273" y="6071006"/>
                <a:ext cx="631463" cy="131555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120" name="Rounded Rectangle 5">
                <a:extLst>
                  <a:ext uri="{FF2B5EF4-FFF2-40B4-BE49-F238E27FC236}">
                    <a16:creationId xmlns:a16="http://schemas.microsoft.com/office/drawing/2014/main" id="{1C26F2A0-C032-4DD3-A3F6-FA4F492FD940}"/>
                  </a:ext>
                </a:extLst>
              </p:cNvPr>
              <p:cNvSpPr/>
              <p:nvPr/>
            </p:nvSpPr>
            <p:spPr>
              <a:xfrm>
                <a:off x="5929584" y="6274865"/>
                <a:ext cx="578841" cy="131555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121" name="Rounded Rectangle 6">
                <a:extLst>
                  <a:ext uri="{FF2B5EF4-FFF2-40B4-BE49-F238E27FC236}">
                    <a16:creationId xmlns:a16="http://schemas.microsoft.com/office/drawing/2014/main" id="{E410C377-C350-4382-BF80-84EDCC5B3523}"/>
                  </a:ext>
                </a:extLst>
              </p:cNvPr>
              <p:cNvSpPr/>
              <p:nvPr/>
            </p:nvSpPr>
            <p:spPr>
              <a:xfrm>
                <a:off x="5982205" y="6478724"/>
                <a:ext cx="473597" cy="131555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122" name="Rounded Rectangle 7">
                <a:extLst>
                  <a:ext uri="{FF2B5EF4-FFF2-40B4-BE49-F238E27FC236}">
                    <a16:creationId xmlns:a16="http://schemas.microsoft.com/office/drawing/2014/main" id="{A51002B8-2687-452C-9F98-A9D95A1846B5}"/>
                  </a:ext>
                </a:extLst>
              </p:cNvPr>
              <p:cNvSpPr/>
              <p:nvPr/>
            </p:nvSpPr>
            <p:spPr>
              <a:xfrm rot="2700000">
                <a:off x="7086448" y="4038815"/>
                <a:ext cx="144000" cy="360000"/>
              </a:xfrm>
              <a:prstGeom prst="roundRect">
                <a:avLst>
                  <a:gd name="adj" fmla="val 50000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black"/>
                  </a:solidFill>
                  <a:latin typeface="Arial"/>
                </a:endParaRPr>
              </a:p>
            </p:txBody>
          </p:sp>
          <p:sp>
            <p:nvSpPr>
              <p:cNvPr id="123" name="Rounded Rectangle 8">
                <a:extLst>
                  <a:ext uri="{FF2B5EF4-FFF2-40B4-BE49-F238E27FC236}">
                    <a16:creationId xmlns:a16="http://schemas.microsoft.com/office/drawing/2014/main" id="{0AE49FB4-CF41-4D60-971A-11AC346F32EE}"/>
                  </a:ext>
                </a:extLst>
              </p:cNvPr>
              <p:cNvSpPr/>
              <p:nvPr/>
            </p:nvSpPr>
            <p:spPr>
              <a:xfrm rot="18900000" flipH="1">
                <a:off x="5218102" y="4038815"/>
                <a:ext cx="144000" cy="360000"/>
              </a:xfrm>
              <a:prstGeom prst="roundRect">
                <a:avLst>
                  <a:gd name="adj" fmla="val 50000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black"/>
                  </a:solidFill>
                  <a:latin typeface="Arial"/>
                </a:endParaRPr>
              </a:p>
            </p:txBody>
          </p:sp>
          <p:sp>
            <p:nvSpPr>
              <p:cNvPr id="124" name="Rounded Rectangle 9">
                <a:extLst>
                  <a:ext uri="{FF2B5EF4-FFF2-40B4-BE49-F238E27FC236}">
                    <a16:creationId xmlns:a16="http://schemas.microsoft.com/office/drawing/2014/main" id="{D896A886-6F2E-4C4F-A276-E5BFD39075FC}"/>
                  </a:ext>
                </a:extLst>
              </p:cNvPr>
              <p:cNvSpPr/>
              <p:nvPr/>
            </p:nvSpPr>
            <p:spPr>
              <a:xfrm>
                <a:off x="6155070" y="3681671"/>
                <a:ext cx="144000" cy="360000"/>
              </a:xfrm>
              <a:prstGeom prst="roundRect">
                <a:avLst>
                  <a:gd name="adj" fmla="val 50000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black"/>
                  </a:solidFill>
                  <a:latin typeface="Arial"/>
                </a:endParaRPr>
              </a:p>
            </p:txBody>
          </p:sp>
          <p:sp>
            <p:nvSpPr>
              <p:cNvPr id="125" name="Rounded Rectangle 10">
                <a:extLst>
                  <a:ext uri="{FF2B5EF4-FFF2-40B4-BE49-F238E27FC236}">
                    <a16:creationId xmlns:a16="http://schemas.microsoft.com/office/drawing/2014/main" id="{BE0EB556-48D2-4D37-9583-9EFE08CC5DE7}"/>
                  </a:ext>
                </a:extLst>
              </p:cNvPr>
              <p:cNvSpPr/>
              <p:nvPr/>
            </p:nvSpPr>
            <p:spPr>
              <a:xfrm rot="5400000">
                <a:off x="7354095" y="4745637"/>
                <a:ext cx="144000" cy="360000"/>
              </a:xfrm>
              <a:prstGeom prst="roundRect">
                <a:avLst>
                  <a:gd name="adj" fmla="val 50000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 dirty="0">
                  <a:solidFill>
                    <a:prstClr val="black"/>
                  </a:solidFill>
                  <a:latin typeface="Arial"/>
                </a:endParaRPr>
              </a:p>
            </p:txBody>
          </p:sp>
          <p:sp>
            <p:nvSpPr>
              <p:cNvPr id="126" name="Rounded Rectangle 11">
                <a:extLst>
                  <a:ext uri="{FF2B5EF4-FFF2-40B4-BE49-F238E27FC236}">
                    <a16:creationId xmlns:a16="http://schemas.microsoft.com/office/drawing/2014/main" id="{A3B8A8F7-3138-420A-8D2E-F60D421F9B17}"/>
                  </a:ext>
                </a:extLst>
              </p:cNvPr>
              <p:cNvSpPr/>
              <p:nvPr/>
            </p:nvSpPr>
            <p:spPr>
              <a:xfrm rot="16200000" flipH="1">
                <a:off x="4956046" y="4745638"/>
                <a:ext cx="144000" cy="360000"/>
              </a:xfrm>
              <a:prstGeom prst="roundRect">
                <a:avLst>
                  <a:gd name="adj" fmla="val 50000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black"/>
                  </a:solidFill>
                  <a:latin typeface="Arial"/>
                </a:endParaRPr>
              </a:p>
            </p:txBody>
          </p:sp>
        </p:grpSp>
        <p:grpSp>
          <p:nvGrpSpPr>
            <p:cNvPr id="64" name="Group 12">
              <a:extLst>
                <a:ext uri="{FF2B5EF4-FFF2-40B4-BE49-F238E27FC236}">
                  <a16:creationId xmlns:a16="http://schemas.microsoft.com/office/drawing/2014/main" id="{C609D38D-0936-4766-97D3-852C7AD67443}"/>
                </a:ext>
              </a:extLst>
            </p:cNvPr>
            <p:cNvGrpSpPr/>
            <p:nvPr/>
          </p:nvGrpSpPr>
          <p:grpSpPr>
            <a:xfrm>
              <a:off x="1195903" y="1998538"/>
              <a:ext cx="1670013" cy="2047118"/>
              <a:chOff x="1195903" y="1537915"/>
              <a:chExt cx="1670013" cy="2047118"/>
            </a:xfrm>
            <a:solidFill>
              <a:srgbClr val="797B4F"/>
            </a:solidFill>
          </p:grpSpPr>
          <p:sp>
            <p:nvSpPr>
              <p:cNvPr id="65" name="Oval 21">
                <a:extLst>
                  <a:ext uri="{FF2B5EF4-FFF2-40B4-BE49-F238E27FC236}">
                    <a16:creationId xmlns:a16="http://schemas.microsoft.com/office/drawing/2014/main" id="{9D4221F2-8EEE-4519-95C4-7F4C5CEFCC0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414470" y="1768048"/>
                <a:ext cx="264724" cy="266936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66" name="Oval 21">
                <a:extLst>
                  <a:ext uri="{FF2B5EF4-FFF2-40B4-BE49-F238E27FC236}">
                    <a16:creationId xmlns:a16="http://schemas.microsoft.com/office/drawing/2014/main" id="{C0567015-D6DC-4D6A-B19E-9BD55C6AF2F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323964" y="1909930"/>
                <a:ext cx="98975" cy="99802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67" name="Oval 21">
                <a:extLst>
                  <a:ext uri="{FF2B5EF4-FFF2-40B4-BE49-F238E27FC236}">
                    <a16:creationId xmlns:a16="http://schemas.microsoft.com/office/drawing/2014/main" id="{50A825A5-BBF0-4F52-9C71-05FE1AA28E8A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21050853">
                <a:off x="1326433" y="2753031"/>
                <a:ext cx="173268" cy="174716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68" name="Oval 21">
                <a:extLst>
                  <a:ext uri="{FF2B5EF4-FFF2-40B4-BE49-F238E27FC236}">
                    <a16:creationId xmlns:a16="http://schemas.microsoft.com/office/drawing/2014/main" id="{D38956FA-66A3-4A78-8B54-E1BD699861D9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288847">
                <a:off x="1195903" y="2266763"/>
                <a:ext cx="222367" cy="224225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69" name="Oval 21">
                <a:extLst>
                  <a:ext uri="{FF2B5EF4-FFF2-40B4-BE49-F238E27FC236}">
                    <a16:creationId xmlns:a16="http://schemas.microsoft.com/office/drawing/2014/main" id="{F06F608B-6292-4D87-84D9-C158B18C486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414470" y="2278418"/>
                <a:ext cx="222367" cy="224225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70" name="Oval 21">
                <a:extLst>
                  <a:ext uri="{FF2B5EF4-FFF2-40B4-BE49-F238E27FC236}">
                    <a16:creationId xmlns:a16="http://schemas.microsoft.com/office/drawing/2014/main" id="{6CCC0665-8F79-48F6-854A-736DCFF1624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231800" y="2460930"/>
                <a:ext cx="309554" cy="312141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71" name="Oval 21">
                <a:extLst>
                  <a:ext uri="{FF2B5EF4-FFF2-40B4-BE49-F238E27FC236}">
                    <a16:creationId xmlns:a16="http://schemas.microsoft.com/office/drawing/2014/main" id="{A66BD0A2-C10C-43F0-8339-359AB2656C7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985429" y="2143218"/>
                <a:ext cx="282537" cy="284898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72" name="Oval 21">
                <a:extLst>
                  <a:ext uri="{FF2B5EF4-FFF2-40B4-BE49-F238E27FC236}">
                    <a16:creationId xmlns:a16="http://schemas.microsoft.com/office/drawing/2014/main" id="{5BAC5920-F7F4-4FB0-8392-DCF0F4F88138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283757">
                <a:off x="1665484" y="3272892"/>
                <a:ext cx="309554" cy="312141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73" name="Oval 21">
                <a:extLst>
                  <a:ext uri="{FF2B5EF4-FFF2-40B4-BE49-F238E27FC236}">
                    <a16:creationId xmlns:a16="http://schemas.microsoft.com/office/drawing/2014/main" id="{94E8DC63-6E91-4CC0-B5AF-3F98E82FCBB2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21364806">
                <a:off x="1656905" y="1674846"/>
                <a:ext cx="267508" cy="269744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74" name="Oval 21">
                <a:extLst>
                  <a:ext uri="{FF2B5EF4-FFF2-40B4-BE49-F238E27FC236}">
                    <a16:creationId xmlns:a16="http://schemas.microsoft.com/office/drawing/2014/main" id="{FE25D309-44D7-42C8-982E-E2ACCB84FBC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563017" y="1930545"/>
                <a:ext cx="424361" cy="427906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75" name="Oval 21">
                <a:extLst>
                  <a:ext uri="{FF2B5EF4-FFF2-40B4-BE49-F238E27FC236}">
                    <a16:creationId xmlns:a16="http://schemas.microsoft.com/office/drawing/2014/main" id="{8564FA75-E376-4FE5-A118-B2EC1A9162ED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21145186">
                <a:off x="1260512" y="1980363"/>
                <a:ext cx="333550" cy="336337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76" name="Oval 21">
                <a:extLst>
                  <a:ext uri="{FF2B5EF4-FFF2-40B4-BE49-F238E27FC236}">
                    <a16:creationId xmlns:a16="http://schemas.microsoft.com/office/drawing/2014/main" id="{5B89B73C-2226-49CF-AF38-1866ADBED195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232827">
                <a:off x="1766846" y="2371713"/>
                <a:ext cx="405789" cy="409180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77" name="Oval 21">
                <a:extLst>
                  <a:ext uri="{FF2B5EF4-FFF2-40B4-BE49-F238E27FC236}">
                    <a16:creationId xmlns:a16="http://schemas.microsoft.com/office/drawing/2014/main" id="{218E83B1-2774-4388-BB6D-ECB0EEC6083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232245" y="1873583"/>
                <a:ext cx="591365" cy="596307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78" name="Oval 21">
                <a:extLst>
                  <a:ext uri="{FF2B5EF4-FFF2-40B4-BE49-F238E27FC236}">
                    <a16:creationId xmlns:a16="http://schemas.microsoft.com/office/drawing/2014/main" id="{925CA9E8-2331-4A94-97C0-E329FD3EBB7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580219" y="1680508"/>
                <a:ext cx="98975" cy="99802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79" name="Oval 21">
                <a:extLst>
                  <a:ext uri="{FF2B5EF4-FFF2-40B4-BE49-F238E27FC236}">
                    <a16:creationId xmlns:a16="http://schemas.microsoft.com/office/drawing/2014/main" id="{E28DDB3A-F740-4EFC-BC3F-8F5709A979B8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20203558">
                <a:off x="1468306" y="2867514"/>
                <a:ext cx="139314" cy="140478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80" name="Oval 21">
                <a:extLst>
                  <a:ext uri="{FF2B5EF4-FFF2-40B4-BE49-F238E27FC236}">
                    <a16:creationId xmlns:a16="http://schemas.microsoft.com/office/drawing/2014/main" id="{79C64126-BA3D-4B56-B75D-13948BAC31A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4605" y="2685223"/>
                <a:ext cx="134128" cy="135249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81" name="Oval 21">
                <a:extLst>
                  <a:ext uri="{FF2B5EF4-FFF2-40B4-BE49-F238E27FC236}">
                    <a16:creationId xmlns:a16="http://schemas.microsoft.com/office/drawing/2014/main" id="{468622C9-DAF7-4CF3-88DC-8DE3BFBD02A0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375171">
                <a:off x="1800405" y="2755645"/>
                <a:ext cx="216579" cy="218390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82" name="Oval 21">
                <a:extLst>
                  <a:ext uri="{FF2B5EF4-FFF2-40B4-BE49-F238E27FC236}">
                    <a16:creationId xmlns:a16="http://schemas.microsoft.com/office/drawing/2014/main" id="{F191190F-F1B0-45A5-9507-F4F1B0F552E5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185792">
                <a:off x="1591521" y="2830231"/>
                <a:ext cx="222367" cy="224225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83" name="Oval 21">
                <a:extLst>
                  <a:ext uri="{FF2B5EF4-FFF2-40B4-BE49-F238E27FC236}">
                    <a16:creationId xmlns:a16="http://schemas.microsoft.com/office/drawing/2014/main" id="{25E76708-2F3F-48BB-91F8-C243A87C772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566870" y="2430818"/>
                <a:ext cx="222367" cy="224225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84" name="Oval 21">
                <a:extLst>
                  <a:ext uri="{FF2B5EF4-FFF2-40B4-BE49-F238E27FC236}">
                    <a16:creationId xmlns:a16="http://schemas.microsoft.com/office/drawing/2014/main" id="{0D69DE59-F9D9-4B29-9CB2-CE61AB7AC8D3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61415">
                <a:off x="1961493" y="1831077"/>
                <a:ext cx="309554" cy="312141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85" name="Oval 21">
                <a:extLst>
                  <a:ext uri="{FF2B5EF4-FFF2-40B4-BE49-F238E27FC236}">
                    <a16:creationId xmlns:a16="http://schemas.microsoft.com/office/drawing/2014/main" id="{B27DE59A-FA09-438C-B437-B2E580ECF234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375171">
                <a:off x="1487267" y="2639444"/>
                <a:ext cx="216579" cy="218390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86" name="Oval 21">
                <a:extLst>
                  <a:ext uri="{FF2B5EF4-FFF2-40B4-BE49-F238E27FC236}">
                    <a16:creationId xmlns:a16="http://schemas.microsoft.com/office/drawing/2014/main" id="{FF674FCC-E1B2-4874-B88D-F43E63B6970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741171" y="2361128"/>
                <a:ext cx="98975" cy="99802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87" name="Oval 21">
                <a:extLst>
                  <a:ext uri="{FF2B5EF4-FFF2-40B4-BE49-F238E27FC236}">
                    <a16:creationId xmlns:a16="http://schemas.microsoft.com/office/drawing/2014/main" id="{36DD8FC4-AF09-4233-B0F1-89F9D3D0D5D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899336" y="2285667"/>
                <a:ext cx="98975" cy="99802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88" name="Oval 21">
                <a:extLst>
                  <a:ext uri="{FF2B5EF4-FFF2-40B4-BE49-F238E27FC236}">
                    <a16:creationId xmlns:a16="http://schemas.microsoft.com/office/drawing/2014/main" id="{94500713-D7FD-4FFD-93B3-0B6C879464DB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20859187">
                <a:off x="1875957" y="3147672"/>
                <a:ext cx="196820" cy="198466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89" name="Oval 21">
                <a:extLst>
                  <a:ext uri="{FF2B5EF4-FFF2-40B4-BE49-F238E27FC236}">
                    <a16:creationId xmlns:a16="http://schemas.microsoft.com/office/drawing/2014/main" id="{B16CE42F-F03F-4900-B48D-1B4E29712C11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232827">
                <a:off x="2016649" y="3174821"/>
                <a:ext cx="405789" cy="409180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90" name="Oval 21">
                <a:extLst>
                  <a:ext uri="{FF2B5EF4-FFF2-40B4-BE49-F238E27FC236}">
                    <a16:creationId xmlns:a16="http://schemas.microsoft.com/office/drawing/2014/main" id="{A1D93B02-2DE7-4D22-82CF-50E46929FA5B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232827">
                <a:off x="2373855" y="2474192"/>
                <a:ext cx="405789" cy="409180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91" name="Oval 21">
                <a:extLst>
                  <a:ext uri="{FF2B5EF4-FFF2-40B4-BE49-F238E27FC236}">
                    <a16:creationId xmlns:a16="http://schemas.microsoft.com/office/drawing/2014/main" id="{15CCA889-AAEF-4B1D-94BB-95F17DC99E4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267966" y="2356564"/>
                <a:ext cx="134128" cy="135249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92" name="Oval 21">
                <a:extLst>
                  <a:ext uri="{FF2B5EF4-FFF2-40B4-BE49-F238E27FC236}">
                    <a16:creationId xmlns:a16="http://schemas.microsoft.com/office/drawing/2014/main" id="{99D23812-AA75-404D-A49A-B3F31DFE412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091720" y="2905247"/>
                <a:ext cx="282537" cy="284898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93" name="Oval 21">
                <a:extLst>
                  <a:ext uri="{FF2B5EF4-FFF2-40B4-BE49-F238E27FC236}">
                    <a16:creationId xmlns:a16="http://schemas.microsoft.com/office/drawing/2014/main" id="{CF069EB9-D069-4BBF-BD3C-D8B2C0CBA89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731788" y="2312226"/>
                <a:ext cx="134128" cy="135249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94" name="Oval 21">
                <a:extLst>
                  <a:ext uri="{FF2B5EF4-FFF2-40B4-BE49-F238E27FC236}">
                    <a16:creationId xmlns:a16="http://schemas.microsoft.com/office/drawing/2014/main" id="{ABE285B7-BD16-4149-83A4-A40303658E9E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375171">
                <a:off x="1770483" y="2955490"/>
                <a:ext cx="216579" cy="218390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95" name="Oval 21">
                <a:extLst>
                  <a:ext uri="{FF2B5EF4-FFF2-40B4-BE49-F238E27FC236}">
                    <a16:creationId xmlns:a16="http://schemas.microsoft.com/office/drawing/2014/main" id="{5D7E22C6-4CCA-4074-8F3D-AFDA4019A1E6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375171">
                <a:off x="2115911" y="2614000"/>
                <a:ext cx="275390" cy="277693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96" name="Oval 21">
                <a:extLst>
                  <a:ext uri="{FF2B5EF4-FFF2-40B4-BE49-F238E27FC236}">
                    <a16:creationId xmlns:a16="http://schemas.microsoft.com/office/drawing/2014/main" id="{D1461AF0-4C53-45A6-94FD-B47D392DC27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984293" y="2894551"/>
                <a:ext cx="134128" cy="135249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97" name="Oval 21">
                <a:extLst>
                  <a:ext uri="{FF2B5EF4-FFF2-40B4-BE49-F238E27FC236}">
                    <a16:creationId xmlns:a16="http://schemas.microsoft.com/office/drawing/2014/main" id="{D72237D0-04CC-4503-9CA7-AAFB9D8975B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152479" y="2464579"/>
                <a:ext cx="134128" cy="135249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98" name="Oval 21">
                <a:extLst>
                  <a:ext uri="{FF2B5EF4-FFF2-40B4-BE49-F238E27FC236}">
                    <a16:creationId xmlns:a16="http://schemas.microsoft.com/office/drawing/2014/main" id="{B308DD51-DE62-4353-9B58-7C66D271AE9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580435" y="2877367"/>
                <a:ext cx="98975" cy="99802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99" name="Oval 21">
                <a:extLst>
                  <a:ext uri="{FF2B5EF4-FFF2-40B4-BE49-F238E27FC236}">
                    <a16:creationId xmlns:a16="http://schemas.microsoft.com/office/drawing/2014/main" id="{CBAA014F-3C2F-491F-9898-C610E72A472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000241" y="3039370"/>
                <a:ext cx="98975" cy="99802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100" name="Oval 21">
                <a:extLst>
                  <a:ext uri="{FF2B5EF4-FFF2-40B4-BE49-F238E27FC236}">
                    <a16:creationId xmlns:a16="http://schemas.microsoft.com/office/drawing/2014/main" id="{FB55B3C2-2317-4B7D-843E-BAE97F31828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961493" y="3484382"/>
                <a:ext cx="98975" cy="99802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101" name="Oval 21">
                <a:extLst>
                  <a:ext uri="{FF2B5EF4-FFF2-40B4-BE49-F238E27FC236}">
                    <a16:creationId xmlns:a16="http://schemas.microsoft.com/office/drawing/2014/main" id="{FF57FD37-502C-471F-B05D-BE7CE59CF26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529662" y="3003550"/>
                <a:ext cx="98975" cy="99802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102" name="Oval 21">
                <a:extLst>
                  <a:ext uri="{FF2B5EF4-FFF2-40B4-BE49-F238E27FC236}">
                    <a16:creationId xmlns:a16="http://schemas.microsoft.com/office/drawing/2014/main" id="{4FA7CB74-02AE-490C-BBB2-DDD5850552E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48031" y="3057800"/>
                <a:ext cx="134128" cy="135249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103" name="Oval 21">
                <a:extLst>
                  <a:ext uri="{FF2B5EF4-FFF2-40B4-BE49-F238E27FC236}">
                    <a16:creationId xmlns:a16="http://schemas.microsoft.com/office/drawing/2014/main" id="{CCE0F4B6-ADB3-42EE-A3A4-8BEF3EC6549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740222" y="3161559"/>
                <a:ext cx="134128" cy="135249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104" name="Oval 21">
                <a:extLst>
                  <a:ext uri="{FF2B5EF4-FFF2-40B4-BE49-F238E27FC236}">
                    <a16:creationId xmlns:a16="http://schemas.microsoft.com/office/drawing/2014/main" id="{07BF0775-46D5-49B7-A652-409E91E62F7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361060" y="2871624"/>
                <a:ext cx="228226" cy="230133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105" name="Oval 21">
                <a:extLst>
                  <a:ext uri="{FF2B5EF4-FFF2-40B4-BE49-F238E27FC236}">
                    <a16:creationId xmlns:a16="http://schemas.microsoft.com/office/drawing/2014/main" id="{C8B47CF7-B99A-41AF-86F5-669197F7253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329001" y="3119404"/>
                <a:ext cx="98975" cy="99802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106" name="Oval 21">
                <a:extLst>
                  <a:ext uri="{FF2B5EF4-FFF2-40B4-BE49-F238E27FC236}">
                    <a16:creationId xmlns:a16="http://schemas.microsoft.com/office/drawing/2014/main" id="{281334E3-1E6A-4C7C-A49E-6BCAB1E5381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289480" y="2513009"/>
                <a:ext cx="98975" cy="99802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107" name="Oval 21">
                <a:extLst>
                  <a:ext uri="{FF2B5EF4-FFF2-40B4-BE49-F238E27FC236}">
                    <a16:creationId xmlns:a16="http://schemas.microsoft.com/office/drawing/2014/main" id="{2ED9BEEE-B57B-484D-AFFD-A7F15768CCE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682300" y="2444570"/>
                <a:ext cx="98975" cy="99802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108" name="Oval 21">
                <a:extLst>
                  <a:ext uri="{FF2B5EF4-FFF2-40B4-BE49-F238E27FC236}">
                    <a16:creationId xmlns:a16="http://schemas.microsoft.com/office/drawing/2014/main" id="{E45596F9-184F-45C4-8429-86AF6A0CD26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749364" y="2506052"/>
                <a:ext cx="98975" cy="99802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109" name="Oval 21">
                <a:extLst>
                  <a:ext uri="{FF2B5EF4-FFF2-40B4-BE49-F238E27FC236}">
                    <a16:creationId xmlns:a16="http://schemas.microsoft.com/office/drawing/2014/main" id="{6B45E6F4-EE55-4F6B-8F02-5AC10EB2F5E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020432" y="2794749"/>
                <a:ext cx="98975" cy="99802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110" name="Oval 21">
                <a:extLst>
                  <a:ext uri="{FF2B5EF4-FFF2-40B4-BE49-F238E27FC236}">
                    <a16:creationId xmlns:a16="http://schemas.microsoft.com/office/drawing/2014/main" id="{FB733F96-CB79-4176-B897-0607A9847BF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42196" y="3210761"/>
                <a:ext cx="98975" cy="99802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111" name="Oval 21">
                <a:extLst>
                  <a:ext uri="{FF2B5EF4-FFF2-40B4-BE49-F238E27FC236}">
                    <a16:creationId xmlns:a16="http://schemas.microsoft.com/office/drawing/2014/main" id="{0659A194-72C4-40EC-9120-3BADEF91E46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148211" y="1600868"/>
                <a:ext cx="282537" cy="284898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112" name="Oval 21">
                <a:extLst>
                  <a:ext uri="{FF2B5EF4-FFF2-40B4-BE49-F238E27FC236}">
                    <a16:creationId xmlns:a16="http://schemas.microsoft.com/office/drawing/2014/main" id="{724255E9-8791-491E-8220-90996BB3EEC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855627" y="1537915"/>
                <a:ext cx="228226" cy="230133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113" name="Oval 21">
                <a:extLst>
                  <a:ext uri="{FF2B5EF4-FFF2-40B4-BE49-F238E27FC236}">
                    <a16:creationId xmlns:a16="http://schemas.microsoft.com/office/drawing/2014/main" id="{16C1DCF9-5AA2-447B-8D2D-4A6824A1418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920246" y="1755731"/>
                <a:ext cx="134128" cy="135249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114" name="Oval 21">
                <a:extLst>
                  <a:ext uri="{FF2B5EF4-FFF2-40B4-BE49-F238E27FC236}">
                    <a16:creationId xmlns:a16="http://schemas.microsoft.com/office/drawing/2014/main" id="{E5985DF5-7EAB-4971-A1A7-42CEDC30BC6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869089" y="1901516"/>
                <a:ext cx="98975" cy="99802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115" name="Oval 21">
                <a:extLst>
                  <a:ext uri="{FF2B5EF4-FFF2-40B4-BE49-F238E27FC236}">
                    <a16:creationId xmlns:a16="http://schemas.microsoft.com/office/drawing/2014/main" id="{B97ABB80-1A1A-456C-B187-AE0B564FD2C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042856" y="1699484"/>
                <a:ext cx="98975" cy="99802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116" name="Oval 21">
                <a:extLst>
                  <a:ext uri="{FF2B5EF4-FFF2-40B4-BE49-F238E27FC236}">
                    <a16:creationId xmlns:a16="http://schemas.microsoft.com/office/drawing/2014/main" id="{9B4A96EF-24E7-40DB-AA5F-B8F1C964D93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436404" y="1732638"/>
                <a:ext cx="152882" cy="154159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117" name="Oval 21">
                <a:extLst>
                  <a:ext uri="{FF2B5EF4-FFF2-40B4-BE49-F238E27FC236}">
                    <a16:creationId xmlns:a16="http://schemas.microsoft.com/office/drawing/2014/main" id="{D6E33D0D-1E6D-44B3-B3C3-23D607AC9B2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099216" y="1600868"/>
                <a:ext cx="66122" cy="66674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118" name="Oval 21">
                <a:extLst>
                  <a:ext uri="{FF2B5EF4-FFF2-40B4-BE49-F238E27FC236}">
                    <a16:creationId xmlns:a16="http://schemas.microsoft.com/office/drawing/2014/main" id="{715E3025-AB30-4CE6-AA43-10CEDB6FF0F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264289" y="1954875"/>
                <a:ext cx="66122" cy="66674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</p:grpSp>
      </p:grpSp>
      <p:sp>
        <p:nvSpPr>
          <p:cNvPr id="127" name="กล่องข้อความ 126">
            <a:extLst>
              <a:ext uri="{FF2B5EF4-FFF2-40B4-BE49-F238E27FC236}">
                <a16:creationId xmlns:a16="http://schemas.microsoft.com/office/drawing/2014/main" id="{5B4E1A36-9632-4151-BC3A-5D9EF66F1165}"/>
              </a:ext>
            </a:extLst>
          </p:cNvPr>
          <p:cNvSpPr txBox="1"/>
          <p:nvPr/>
        </p:nvSpPr>
        <p:spPr>
          <a:xfrm>
            <a:off x="2109788" y="951793"/>
            <a:ext cx="9528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ประเภท </a:t>
            </a:r>
          </a:p>
        </p:txBody>
      </p:sp>
      <p:sp>
        <p:nvSpPr>
          <p:cNvPr id="14" name="สี่เหลี่ยมผืนผ้า 13">
            <a:extLst>
              <a:ext uri="{FF2B5EF4-FFF2-40B4-BE49-F238E27FC236}">
                <a16:creationId xmlns:a16="http://schemas.microsoft.com/office/drawing/2014/main" id="{3C47EF87-6EE9-477F-BACB-03F2F1E9E725}"/>
              </a:ext>
            </a:extLst>
          </p:cNvPr>
          <p:cNvSpPr/>
          <p:nvPr/>
        </p:nvSpPr>
        <p:spPr>
          <a:xfrm>
            <a:off x="0" y="9679652"/>
            <a:ext cx="6858000" cy="2263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สำนักงานอธิการบดี มหาวิทยาลัยราชภัฏสกลนคร</a:t>
            </a:r>
          </a:p>
        </p:txBody>
      </p:sp>
      <p:grpSp>
        <p:nvGrpSpPr>
          <p:cNvPr id="13" name="Google Shape;1444;p33">
            <a:extLst>
              <a:ext uri="{FF2B5EF4-FFF2-40B4-BE49-F238E27FC236}">
                <a16:creationId xmlns:a16="http://schemas.microsoft.com/office/drawing/2014/main" id="{835DCE3F-A6A8-62C1-2F55-A5FB6A24854B}"/>
              </a:ext>
            </a:extLst>
          </p:cNvPr>
          <p:cNvGrpSpPr/>
          <p:nvPr/>
        </p:nvGrpSpPr>
        <p:grpSpPr>
          <a:xfrm>
            <a:off x="299656" y="1926494"/>
            <a:ext cx="3004240" cy="2483356"/>
            <a:chOff x="366769" y="3062000"/>
            <a:chExt cx="1571128" cy="1539225"/>
          </a:xfrm>
        </p:grpSpPr>
        <p:sp>
          <p:nvSpPr>
            <p:cNvPr id="15" name="Google Shape;1445;p33">
              <a:extLst>
                <a:ext uri="{FF2B5EF4-FFF2-40B4-BE49-F238E27FC236}">
                  <a16:creationId xmlns:a16="http://schemas.microsoft.com/office/drawing/2014/main" id="{8793C19B-D8BD-1A99-B329-E71F82F9C92D}"/>
                </a:ext>
              </a:extLst>
            </p:cNvPr>
            <p:cNvSpPr/>
            <p:nvPr/>
          </p:nvSpPr>
          <p:spPr>
            <a:xfrm>
              <a:off x="424457" y="3082528"/>
              <a:ext cx="1432891" cy="30333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372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  <a:defRPr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6" name="Google Shape;1448;p33">
              <a:extLst>
                <a:ext uri="{FF2B5EF4-FFF2-40B4-BE49-F238E27FC236}">
                  <a16:creationId xmlns:a16="http://schemas.microsoft.com/office/drawing/2014/main" id="{1F2BFAE2-C3AB-AFDD-C666-2C29D50DAFF7}"/>
                </a:ext>
              </a:extLst>
            </p:cNvPr>
            <p:cNvSpPr/>
            <p:nvPr/>
          </p:nvSpPr>
          <p:spPr>
            <a:xfrm>
              <a:off x="424457" y="3074225"/>
              <a:ext cx="1432891" cy="1527000"/>
            </a:xfrm>
            <a:prstGeom prst="roundRect">
              <a:avLst>
                <a:gd name="adj" fmla="val 16667"/>
              </a:avLst>
            </a:prstGeom>
            <a:noFill/>
            <a:ln w="28575" cap="flat" cmpd="sng">
              <a:solidFill>
                <a:srgbClr val="F3729B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  <a:defRPr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7" name="Google Shape;1451;p33">
              <a:extLst>
                <a:ext uri="{FF2B5EF4-FFF2-40B4-BE49-F238E27FC236}">
                  <a16:creationId xmlns:a16="http://schemas.microsoft.com/office/drawing/2014/main" id="{4288EEDE-AD45-B052-64F8-6D9234B07CC4}"/>
                </a:ext>
              </a:extLst>
            </p:cNvPr>
            <p:cNvSpPr txBox="1"/>
            <p:nvPr/>
          </p:nvSpPr>
          <p:spPr>
            <a:xfrm>
              <a:off x="366769" y="3062000"/>
              <a:ext cx="1571128" cy="34438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100"/>
                <a:buFont typeface="Arial"/>
                <a:buNone/>
                <a:defRPr/>
              </a:pPr>
              <a:r>
                <a:rPr lang="th-TH" sz="1800" b="1" kern="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H SarabunPSK" panose="020B0500040200020003" pitchFamily="34" charset="-34"/>
                  <a:ea typeface="Fira Sans Extra Condensed"/>
                  <a:cs typeface="TH SarabunPSK" panose="020B0500040200020003" pitchFamily="34" charset="-34"/>
                  <a:sym typeface="Fira Sans Extra Condensed"/>
                </a:rPr>
                <a:t>ความเป็นมา/ที่มาปัญหา</a:t>
              </a:r>
              <a:endParaRPr sz="18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Fira Sans Extra Condensed"/>
                <a:cs typeface="TH SarabunPSK" panose="020B0500040200020003" pitchFamily="34" charset="-34"/>
                <a:sym typeface="Fira Sans Extra Condensed"/>
              </a:endParaRPr>
            </a:p>
          </p:txBody>
        </p:sp>
      </p:grpSp>
      <p:grpSp>
        <p:nvGrpSpPr>
          <p:cNvPr id="22" name="กลุ่ม 21">
            <a:extLst>
              <a:ext uri="{FF2B5EF4-FFF2-40B4-BE49-F238E27FC236}">
                <a16:creationId xmlns:a16="http://schemas.microsoft.com/office/drawing/2014/main" id="{8BCA2557-BEFF-F92A-BB76-ADC3E58725D4}"/>
              </a:ext>
            </a:extLst>
          </p:cNvPr>
          <p:cNvGrpSpPr/>
          <p:nvPr/>
        </p:nvGrpSpPr>
        <p:grpSpPr>
          <a:xfrm>
            <a:off x="3424274" y="1879954"/>
            <a:ext cx="3078271" cy="1839248"/>
            <a:chOff x="3480072" y="1970989"/>
            <a:chExt cx="3078271" cy="2304438"/>
          </a:xfrm>
        </p:grpSpPr>
        <p:sp>
          <p:nvSpPr>
            <p:cNvPr id="19" name="Google Shape;1469;p33">
              <a:extLst>
                <a:ext uri="{FF2B5EF4-FFF2-40B4-BE49-F238E27FC236}">
                  <a16:creationId xmlns:a16="http://schemas.microsoft.com/office/drawing/2014/main" id="{119019B2-9867-920B-2B10-BC1DD7D09751}"/>
                </a:ext>
              </a:extLst>
            </p:cNvPr>
            <p:cNvSpPr/>
            <p:nvPr/>
          </p:nvSpPr>
          <p:spPr>
            <a:xfrm>
              <a:off x="3480072" y="1978397"/>
              <a:ext cx="3078271" cy="2297030"/>
            </a:xfrm>
            <a:prstGeom prst="roundRect">
              <a:avLst>
                <a:gd name="adj" fmla="val 16667"/>
              </a:avLst>
            </a:prstGeom>
            <a:noFill/>
            <a:ln w="28575" cap="flat" cmpd="sng">
              <a:solidFill>
                <a:srgbClr val="8553CE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  <a:defRPr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grpSp>
          <p:nvGrpSpPr>
            <p:cNvPr id="21" name="กลุ่ม 20">
              <a:extLst>
                <a:ext uri="{FF2B5EF4-FFF2-40B4-BE49-F238E27FC236}">
                  <a16:creationId xmlns:a16="http://schemas.microsoft.com/office/drawing/2014/main" id="{5B169CC0-5C74-B753-2137-B140922F70AE}"/>
                </a:ext>
              </a:extLst>
            </p:cNvPr>
            <p:cNvGrpSpPr/>
            <p:nvPr/>
          </p:nvGrpSpPr>
          <p:grpSpPr>
            <a:xfrm>
              <a:off x="3486077" y="1970989"/>
              <a:ext cx="3072266" cy="561611"/>
              <a:chOff x="3486077" y="1970989"/>
              <a:chExt cx="3072266" cy="561611"/>
            </a:xfrm>
          </p:grpSpPr>
          <p:sp>
            <p:nvSpPr>
              <p:cNvPr id="18" name="Google Shape;1467;p33">
                <a:extLst>
                  <a:ext uri="{FF2B5EF4-FFF2-40B4-BE49-F238E27FC236}">
                    <a16:creationId xmlns:a16="http://schemas.microsoft.com/office/drawing/2014/main" id="{428E039C-E966-0E7A-F468-A57AE903DF49}"/>
                  </a:ext>
                </a:extLst>
              </p:cNvPr>
              <p:cNvSpPr/>
              <p:nvPr/>
            </p:nvSpPr>
            <p:spPr>
              <a:xfrm>
                <a:off x="3486077" y="1970989"/>
                <a:ext cx="3072266" cy="561611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8553C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  <a:defRPr/>
                </a:pPr>
                <a:endParaRPr sz="1400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0" name="Google Shape;1472;p33">
                <a:extLst>
                  <a:ext uri="{FF2B5EF4-FFF2-40B4-BE49-F238E27FC236}">
                    <a16:creationId xmlns:a16="http://schemas.microsoft.com/office/drawing/2014/main" id="{353022EA-1C2A-8D7A-23A5-8D9E2F4E5932}"/>
                  </a:ext>
                </a:extLst>
              </p:cNvPr>
              <p:cNvSpPr txBox="1"/>
              <p:nvPr/>
            </p:nvSpPr>
            <p:spPr>
              <a:xfrm>
                <a:off x="3974456" y="2045950"/>
                <a:ext cx="1930306" cy="42463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100"/>
                  <a:buFont typeface="Arial"/>
                  <a:buNone/>
                  <a:defRPr/>
                </a:pPr>
                <a:r>
                  <a:rPr lang="th-TH" sz="1800" b="1" kern="0" dirty="0">
                    <a:solidFill>
                      <a:srgbClr val="FFFFFF"/>
                    </a:solidFill>
                    <a:latin typeface="TH SarabunPSK" panose="020B0500040200020003" pitchFamily="34" charset="-34"/>
                    <a:ea typeface="Fira Sans Extra Condensed"/>
                    <a:cs typeface="TH SarabunPSK" panose="020B0500040200020003" pitchFamily="34" charset="-34"/>
                    <a:sym typeface="Fira Sans Extra Condensed"/>
                  </a:rPr>
                  <a:t>วัตถุประสงค์</a:t>
                </a:r>
                <a:endParaRPr sz="1800" b="1" kern="0" dirty="0">
                  <a:solidFill>
                    <a:srgbClr val="FFFFFF"/>
                  </a:solidFill>
                  <a:latin typeface="TH SarabunPSK" panose="020B0500040200020003" pitchFamily="34" charset="-34"/>
                  <a:ea typeface="Fira Sans Extra Condensed"/>
                  <a:cs typeface="TH SarabunPSK" panose="020B0500040200020003" pitchFamily="34" charset="-34"/>
                  <a:sym typeface="Fira Sans Extra Condensed"/>
                </a:endParaRPr>
              </a:p>
            </p:txBody>
          </p:sp>
        </p:grpSp>
      </p:grpSp>
      <p:grpSp>
        <p:nvGrpSpPr>
          <p:cNvPr id="23" name="Google Shape;459;p21">
            <a:extLst>
              <a:ext uri="{FF2B5EF4-FFF2-40B4-BE49-F238E27FC236}">
                <a16:creationId xmlns:a16="http://schemas.microsoft.com/office/drawing/2014/main" id="{8D185E47-9CEF-A81C-FE33-EB3313128398}"/>
              </a:ext>
            </a:extLst>
          </p:cNvPr>
          <p:cNvGrpSpPr/>
          <p:nvPr/>
        </p:nvGrpSpPr>
        <p:grpSpPr>
          <a:xfrm>
            <a:off x="396856" y="4649242"/>
            <a:ext cx="2819126" cy="3297145"/>
            <a:chOff x="1124671" y="1532850"/>
            <a:chExt cx="1330848" cy="2442898"/>
          </a:xfrm>
        </p:grpSpPr>
        <p:sp>
          <p:nvSpPr>
            <p:cNvPr id="24" name="Google Shape;460;p21">
              <a:extLst>
                <a:ext uri="{FF2B5EF4-FFF2-40B4-BE49-F238E27FC236}">
                  <a16:creationId xmlns:a16="http://schemas.microsoft.com/office/drawing/2014/main" id="{024130CC-4D04-E270-B6C6-7CF274759A22}"/>
                </a:ext>
              </a:extLst>
            </p:cNvPr>
            <p:cNvSpPr/>
            <p:nvPr/>
          </p:nvSpPr>
          <p:spPr>
            <a:xfrm>
              <a:off x="1125055" y="1791529"/>
              <a:ext cx="1330464" cy="1700416"/>
            </a:xfrm>
            <a:custGeom>
              <a:avLst/>
              <a:gdLst/>
              <a:ahLst/>
              <a:cxnLst/>
              <a:rect l="l" t="t" r="r" b="b"/>
              <a:pathLst>
                <a:path w="41577" h="53138" extrusionOk="0">
                  <a:moveTo>
                    <a:pt x="2334" y="0"/>
                  </a:moveTo>
                  <a:cubicBezTo>
                    <a:pt x="1048" y="0"/>
                    <a:pt x="0" y="1036"/>
                    <a:pt x="0" y="2322"/>
                  </a:cubicBezTo>
                  <a:lnTo>
                    <a:pt x="0" y="50804"/>
                  </a:lnTo>
                  <a:cubicBezTo>
                    <a:pt x="0" y="50899"/>
                    <a:pt x="12" y="50983"/>
                    <a:pt x="12" y="51066"/>
                  </a:cubicBezTo>
                  <a:cubicBezTo>
                    <a:pt x="36" y="51280"/>
                    <a:pt x="96" y="51495"/>
                    <a:pt x="179" y="51697"/>
                  </a:cubicBezTo>
                  <a:cubicBezTo>
                    <a:pt x="524" y="52543"/>
                    <a:pt x="1358" y="53138"/>
                    <a:pt x="2334" y="53138"/>
                  </a:cubicBezTo>
                  <a:lnTo>
                    <a:pt x="39255" y="53138"/>
                  </a:lnTo>
                  <a:cubicBezTo>
                    <a:pt x="40541" y="53138"/>
                    <a:pt x="41577" y="52090"/>
                    <a:pt x="41577" y="50804"/>
                  </a:cubicBezTo>
                  <a:lnTo>
                    <a:pt x="41577" y="2322"/>
                  </a:lnTo>
                  <a:cubicBezTo>
                    <a:pt x="41577" y="1036"/>
                    <a:pt x="40541" y="0"/>
                    <a:pt x="39255" y="0"/>
                  </a:cubicBezTo>
                  <a:close/>
                </a:path>
              </a:pathLst>
            </a:cu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5" name="Google Shape;461;p21">
              <a:extLst>
                <a:ext uri="{FF2B5EF4-FFF2-40B4-BE49-F238E27FC236}">
                  <a16:creationId xmlns:a16="http://schemas.microsoft.com/office/drawing/2014/main" id="{5B8F828A-4035-3849-9F09-8DAA282B5500}"/>
                </a:ext>
              </a:extLst>
            </p:cNvPr>
            <p:cNvSpPr/>
            <p:nvPr/>
          </p:nvSpPr>
          <p:spPr>
            <a:xfrm>
              <a:off x="1125055" y="3383281"/>
              <a:ext cx="1330464" cy="108608"/>
            </a:xfrm>
            <a:custGeom>
              <a:avLst/>
              <a:gdLst/>
              <a:ahLst/>
              <a:cxnLst/>
              <a:rect l="l" t="t" r="r" b="b"/>
              <a:pathLst>
                <a:path w="41577" h="3394" extrusionOk="0">
                  <a:moveTo>
                    <a:pt x="0" y="1"/>
                  </a:moveTo>
                  <a:lnTo>
                    <a:pt x="0" y="1060"/>
                  </a:lnTo>
                  <a:cubicBezTo>
                    <a:pt x="0" y="1155"/>
                    <a:pt x="12" y="1239"/>
                    <a:pt x="12" y="1322"/>
                  </a:cubicBezTo>
                  <a:cubicBezTo>
                    <a:pt x="36" y="1536"/>
                    <a:pt x="96" y="1751"/>
                    <a:pt x="179" y="1953"/>
                  </a:cubicBezTo>
                  <a:cubicBezTo>
                    <a:pt x="524" y="2799"/>
                    <a:pt x="1358" y="3394"/>
                    <a:pt x="2334" y="3394"/>
                  </a:cubicBezTo>
                  <a:lnTo>
                    <a:pt x="39255" y="3394"/>
                  </a:lnTo>
                  <a:cubicBezTo>
                    <a:pt x="40541" y="3394"/>
                    <a:pt x="41577" y="2346"/>
                    <a:pt x="41577" y="1060"/>
                  </a:cubicBezTo>
                  <a:lnTo>
                    <a:pt x="41577" y="1"/>
                  </a:lnTo>
                  <a:cubicBezTo>
                    <a:pt x="41577" y="1286"/>
                    <a:pt x="40541" y="2322"/>
                    <a:pt x="39255" y="2322"/>
                  </a:cubicBezTo>
                  <a:lnTo>
                    <a:pt x="2334" y="2322"/>
                  </a:lnTo>
                  <a:cubicBezTo>
                    <a:pt x="1358" y="2322"/>
                    <a:pt x="524" y="1727"/>
                    <a:pt x="179" y="882"/>
                  </a:cubicBezTo>
                  <a:cubicBezTo>
                    <a:pt x="96" y="691"/>
                    <a:pt x="36" y="477"/>
                    <a:pt x="12" y="263"/>
                  </a:cubicBezTo>
                  <a:cubicBezTo>
                    <a:pt x="12" y="167"/>
                    <a:pt x="0" y="84"/>
                    <a:pt x="0" y="1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6" name="Google Shape;462;p21">
              <a:extLst>
                <a:ext uri="{FF2B5EF4-FFF2-40B4-BE49-F238E27FC236}">
                  <a16:creationId xmlns:a16="http://schemas.microsoft.com/office/drawing/2014/main" id="{18CF9584-7123-86B0-13F9-A4BF0FA47F61}"/>
                </a:ext>
              </a:extLst>
            </p:cNvPr>
            <p:cNvSpPr/>
            <p:nvPr/>
          </p:nvSpPr>
          <p:spPr>
            <a:xfrm>
              <a:off x="1125055" y="1757610"/>
              <a:ext cx="917472" cy="297099"/>
            </a:xfrm>
            <a:custGeom>
              <a:avLst/>
              <a:gdLst/>
              <a:ahLst/>
              <a:cxnLst/>
              <a:rect l="l" t="t" r="r" b="b"/>
              <a:pathLst>
                <a:path w="28671" h="14777" extrusionOk="0">
                  <a:moveTo>
                    <a:pt x="84" y="1"/>
                  </a:moveTo>
                  <a:cubicBezTo>
                    <a:pt x="60" y="167"/>
                    <a:pt x="48" y="322"/>
                    <a:pt x="36" y="489"/>
                  </a:cubicBezTo>
                  <a:cubicBezTo>
                    <a:pt x="12" y="727"/>
                    <a:pt x="0" y="965"/>
                    <a:pt x="0" y="1203"/>
                  </a:cubicBezTo>
                  <a:lnTo>
                    <a:pt x="0" y="13693"/>
                  </a:lnTo>
                  <a:lnTo>
                    <a:pt x="0" y="13967"/>
                  </a:lnTo>
                  <a:cubicBezTo>
                    <a:pt x="0" y="13967"/>
                    <a:pt x="0" y="14550"/>
                    <a:pt x="0" y="14776"/>
                  </a:cubicBezTo>
                  <a:cubicBezTo>
                    <a:pt x="1286" y="9716"/>
                    <a:pt x="9561" y="8835"/>
                    <a:pt x="12680" y="8764"/>
                  </a:cubicBezTo>
                  <a:cubicBezTo>
                    <a:pt x="12930" y="8756"/>
                    <a:pt x="13149" y="8753"/>
                    <a:pt x="13329" y="8753"/>
                  </a:cubicBezTo>
                  <a:cubicBezTo>
                    <a:pt x="13689" y="8753"/>
                    <a:pt x="13895" y="8764"/>
                    <a:pt x="13895" y="8764"/>
                  </a:cubicBezTo>
                  <a:lnTo>
                    <a:pt x="21241" y="8764"/>
                  </a:lnTo>
                  <a:cubicBezTo>
                    <a:pt x="25265" y="8764"/>
                    <a:pt x="28623" y="5311"/>
                    <a:pt x="28671" y="977"/>
                  </a:cubicBezTo>
                  <a:cubicBezTo>
                    <a:pt x="28671" y="846"/>
                    <a:pt x="28671" y="715"/>
                    <a:pt x="28671" y="584"/>
                  </a:cubicBezTo>
                  <a:lnTo>
                    <a:pt x="28671" y="572"/>
                  </a:lnTo>
                  <a:cubicBezTo>
                    <a:pt x="28671" y="548"/>
                    <a:pt x="28671" y="513"/>
                    <a:pt x="28671" y="489"/>
                  </a:cubicBezTo>
                  <a:cubicBezTo>
                    <a:pt x="28659" y="394"/>
                    <a:pt x="28659" y="298"/>
                    <a:pt x="28647" y="215"/>
                  </a:cubicBezTo>
                  <a:cubicBezTo>
                    <a:pt x="28647" y="144"/>
                    <a:pt x="28635" y="72"/>
                    <a:pt x="28635" y="1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7" name="Google Shape;463;p21">
              <a:extLst>
                <a:ext uri="{FF2B5EF4-FFF2-40B4-BE49-F238E27FC236}">
                  <a16:creationId xmlns:a16="http://schemas.microsoft.com/office/drawing/2014/main" id="{0C834A09-F133-C9F8-EC1E-6FE8F33DAA73}"/>
                </a:ext>
              </a:extLst>
            </p:cNvPr>
            <p:cNvSpPr/>
            <p:nvPr/>
          </p:nvSpPr>
          <p:spPr>
            <a:xfrm>
              <a:off x="1124671" y="1532850"/>
              <a:ext cx="917856" cy="480324"/>
            </a:xfrm>
            <a:custGeom>
              <a:avLst/>
              <a:gdLst/>
              <a:ahLst/>
              <a:cxnLst/>
              <a:rect l="l" t="t" r="r" b="b"/>
              <a:pathLst>
                <a:path w="28683" h="20979" extrusionOk="0">
                  <a:moveTo>
                    <a:pt x="7644" y="0"/>
                  </a:moveTo>
                  <a:cubicBezTo>
                    <a:pt x="3656" y="0"/>
                    <a:pt x="381" y="3060"/>
                    <a:pt x="48" y="6965"/>
                  </a:cubicBezTo>
                  <a:cubicBezTo>
                    <a:pt x="24" y="7179"/>
                    <a:pt x="12" y="7406"/>
                    <a:pt x="12" y="7632"/>
                  </a:cubicBezTo>
                  <a:lnTo>
                    <a:pt x="12" y="20717"/>
                  </a:lnTo>
                  <a:cubicBezTo>
                    <a:pt x="12" y="20800"/>
                    <a:pt x="0" y="20895"/>
                    <a:pt x="12" y="20979"/>
                  </a:cubicBezTo>
                  <a:cubicBezTo>
                    <a:pt x="417" y="15431"/>
                    <a:pt x="9371" y="14716"/>
                    <a:pt x="12692" y="14633"/>
                  </a:cubicBezTo>
                  <a:cubicBezTo>
                    <a:pt x="12942" y="14629"/>
                    <a:pt x="13161" y="14627"/>
                    <a:pt x="13341" y="14627"/>
                  </a:cubicBezTo>
                  <a:cubicBezTo>
                    <a:pt x="13701" y="14627"/>
                    <a:pt x="13907" y="14633"/>
                    <a:pt x="13907" y="14633"/>
                  </a:cubicBezTo>
                  <a:lnTo>
                    <a:pt x="21253" y="14633"/>
                  </a:lnTo>
                  <a:cubicBezTo>
                    <a:pt x="25218" y="14633"/>
                    <a:pt x="28528" y="11537"/>
                    <a:pt x="28683" y="7608"/>
                  </a:cubicBezTo>
                  <a:lnTo>
                    <a:pt x="28683" y="7596"/>
                  </a:lnTo>
                  <a:cubicBezTo>
                    <a:pt x="28683" y="7537"/>
                    <a:pt x="28683" y="7477"/>
                    <a:pt x="28683" y="7418"/>
                  </a:cubicBezTo>
                  <a:cubicBezTo>
                    <a:pt x="28683" y="7287"/>
                    <a:pt x="28683" y="7156"/>
                    <a:pt x="28683" y="7025"/>
                  </a:cubicBezTo>
                  <a:cubicBezTo>
                    <a:pt x="28683" y="7013"/>
                    <a:pt x="28683" y="6989"/>
                    <a:pt x="28683" y="6965"/>
                  </a:cubicBezTo>
                  <a:cubicBezTo>
                    <a:pt x="28492" y="3084"/>
                    <a:pt x="25289" y="0"/>
                    <a:pt x="21372" y="0"/>
                  </a:cubicBezTo>
                  <a:close/>
                </a:path>
              </a:pathLst>
            </a:custGeom>
            <a:solidFill>
              <a:srgbClr val="EC3A3B"/>
            </a:solidFill>
            <a:ln>
              <a:noFill/>
            </a:ln>
          </p:spPr>
          <p:txBody>
            <a:bodyPr spcFirstLastPara="1" wrap="square" lIns="91425" tIns="91425" rIns="91425" bIns="22860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th-TH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H SarabunPSK" panose="020B0500040200020003" pitchFamily="34" charset="-34"/>
                  <a:ea typeface="Fira Sans Extra Condensed Medium"/>
                  <a:cs typeface="TH SarabunPSK" panose="020B0500040200020003" pitchFamily="34" charset="-34"/>
                  <a:sym typeface="Fira Sans Extra Condensed Medium"/>
                </a:rPr>
                <a:t>จุดเด่นของผลงาน</a:t>
              </a:r>
              <a:endParaRPr kumimoji="0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H SarabunPSK" panose="020B0500040200020003" pitchFamily="34" charset="-34"/>
                <a:ea typeface="Fira Sans Extra Condensed Medium"/>
                <a:cs typeface="TH SarabunPSK" panose="020B0500040200020003" pitchFamily="34" charset="-34"/>
                <a:sym typeface="Fira Sans Extra Condensed Medium"/>
              </a:endParaRPr>
            </a:p>
          </p:txBody>
        </p:sp>
        <p:sp>
          <p:nvSpPr>
            <p:cNvPr id="28" name="Google Shape;464;p21">
              <a:extLst>
                <a:ext uri="{FF2B5EF4-FFF2-40B4-BE49-F238E27FC236}">
                  <a16:creationId xmlns:a16="http://schemas.microsoft.com/office/drawing/2014/main" id="{B9D239D5-C406-620D-14D0-576974452F74}"/>
                </a:ext>
              </a:extLst>
            </p:cNvPr>
            <p:cNvSpPr/>
            <p:nvPr/>
          </p:nvSpPr>
          <p:spPr>
            <a:xfrm>
              <a:off x="1197821" y="3491853"/>
              <a:ext cx="1185312" cy="95680"/>
            </a:xfrm>
            <a:custGeom>
              <a:avLst/>
              <a:gdLst/>
              <a:ahLst/>
              <a:cxnLst/>
              <a:rect l="l" t="t" r="r" b="b"/>
              <a:pathLst>
                <a:path w="37041" h="2990" extrusionOk="0">
                  <a:moveTo>
                    <a:pt x="0" y="1"/>
                  </a:moveTo>
                  <a:cubicBezTo>
                    <a:pt x="0" y="1656"/>
                    <a:pt x="1334" y="2989"/>
                    <a:pt x="2989" y="2989"/>
                  </a:cubicBezTo>
                  <a:lnTo>
                    <a:pt x="34040" y="2989"/>
                  </a:lnTo>
                  <a:cubicBezTo>
                    <a:pt x="35695" y="2989"/>
                    <a:pt x="37041" y="1656"/>
                    <a:pt x="37041" y="1"/>
                  </a:cubicBezTo>
                  <a:close/>
                </a:path>
              </a:pathLst>
            </a:custGeom>
            <a:solidFill>
              <a:srgbClr val="EC3A3B"/>
            </a:solidFill>
            <a:ln w="9525" cap="flat" cmpd="sng">
              <a:solidFill>
                <a:srgbClr val="EC3A3B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9" name="Google Shape;465;p21">
              <a:extLst>
                <a:ext uri="{FF2B5EF4-FFF2-40B4-BE49-F238E27FC236}">
                  <a16:creationId xmlns:a16="http://schemas.microsoft.com/office/drawing/2014/main" id="{749D5A90-216F-E919-70A5-F0E303CB1760}"/>
                </a:ext>
              </a:extLst>
            </p:cNvPr>
            <p:cNvSpPr/>
            <p:nvPr/>
          </p:nvSpPr>
          <p:spPr>
            <a:xfrm>
              <a:off x="1670639" y="3736068"/>
              <a:ext cx="239296" cy="239680"/>
            </a:xfrm>
            <a:custGeom>
              <a:avLst/>
              <a:gdLst/>
              <a:ahLst/>
              <a:cxnLst/>
              <a:rect l="l" t="t" r="r" b="b"/>
              <a:pathLst>
                <a:path w="7478" h="7490" extrusionOk="0">
                  <a:moveTo>
                    <a:pt x="3739" y="1"/>
                  </a:moveTo>
                  <a:cubicBezTo>
                    <a:pt x="1667" y="1"/>
                    <a:pt x="0" y="1680"/>
                    <a:pt x="0" y="3751"/>
                  </a:cubicBezTo>
                  <a:cubicBezTo>
                    <a:pt x="0" y="5811"/>
                    <a:pt x="1667" y="7490"/>
                    <a:pt x="3739" y="7490"/>
                  </a:cubicBezTo>
                  <a:cubicBezTo>
                    <a:pt x="5810" y="7490"/>
                    <a:pt x="7477" y="5811"/>
                    <a:pt x="7477" y="3751"/>
                  </a:cubicBezTo>
                  <a:cubicBezTo>
                    <a:pt x="7477" y="1680"/>
                    <a:pt x="5810" y="1"/>
                    <a:pt x="3739" y="1"/>
                  </a:cubicBezTo>
                  <a:close/>
                </a:path>
              </a:pathLst>
            </a:cu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0" name="Google Shape;466;p21">
              <a:extLst>
                <a:ext uri="{FF2B5EF4-FFF2-40B4-BE49-F238E27FC236}">
                  <a16:creationId xmlns:a16="http://schemas.microsoft.com/office/drawing/2014/main" id="{E3C6AB85-C2E6-34C4-B2C2-66538C682A69}"/>
                </a:ext>
              </a:extLst>
            </p:cNvPr>
            <p:cNvSpPr/>
            <p:nvPr/>
          </p:nvSpPr>
          <p:spPr>
            <a:xfrm>
              <a:off x="1712142" y="3777603"/>
              <a:ext cx="156256" cy="156608"/>
            </a:xfrm>
            <a:custGeom>
              <a:avLst/>
              <a:gdLst/>
              <a:ahLst/>
              <a:cxnLst/>
              <a:rect l="l" t="t" r="r" b="b"/>
              <a:pathLst>
                <a:path w="4883" h="4894" extrusionOk="0">
                  <a:moveTo>
                    <a:pt x="2442" y="1"/>
                  </a:moveTo>
                  <a:cubicBezTo>
                    <a:pt x="1096" y="1"/>
                    <a:pt x="1" y="1096"/>
                    <a:pt x="1" y="2453"/>
                  </a:cubicBezTo>
                  <a:cubicBezTo>
                    <a:pt x="1" y="3799"/>
                    <a:pt x="1096" y="4894"/>
                    <a:pt x="2442" y="4894"/>
                  </a:cubicBezTo>
                  <a:cubicBezTo>
                    <a:pt x="3787" y="4894"/>
                    <a:pt x="4882" y="3799"/>
                    <a:pt x="4882" y="2453"/>
                  </a:cubicBezTo>
                  <a:cubicBezTo>
                    <a:pt x="4882" y="1096"/>
                    <a:pt x="3787" y="1"/>
                    <a:pt x="2442" y="1"/>
                  </a:cubicBezTo>
                  <a:close/>
                </a:path>
              </a:pathLst>
            </a:custGeom>
            <a:solidFill>
              <a:srgbClr val="EC3A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1" name="Google Shape;467;p21">
              <a:extLst>
                <a:ext uri="{FF2B5EF4-FFF2-40B4-BE49-F238E27FC236}">
                  <a16:creationId xmlns:a16="http://schemas.microsoft.com/office/drawing/2014/main" id="{C273B6A6-CF76-F3C8-E4B1-028E7B95B3E7}"/>
                </a:ext>
              </a:extLst>
            </p:cNvPr>
            <p:cNvSpPr/>
            <p:nvPr/>
          </p:nvSpPr>
          <p:spPr>
            <a:xfrm>
              <a:off x="1678639" y="3587497"/>
              <a:ext cx="223680" cy="214912"/>
            </a:xfrm>
            <a:custGeom>
              <a:avLst/>
              <a:gdLst/>
              <a:ahLst/>
              <a:cxnLst/>
              <a:rect l="l" t="t" r="r" b="b"/>
              <a:pathLst>
                <a:path w="6990" h="6716" extrusionOk="0">
                  <a:moveTo>
                    <a:pt x="0" y="0"/>
                  </a:moveTo>
                  <a:lnTo>
                    <a:pt x="3489" y="6715"/>
                  </a:lnTo>
                  <a:lnTo>
                    <a:pt x="6989" y="0"/>
                  </a:lnTo>
                  <a:close/>
                </a:path>
              </a:pathLst>
            </a:custGeom>
            <a:solidFill>
              <a:srgbClr val="EC3A3B"/>
            </a:solidFill>
            <a:ln w="9525" cap="flat" cmpd="sng">
              <a:solidFill>
                <a:srgbClr val="EC3A3B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42" name="Google Shape;481;p21">
            <a:extLst>
              <a:ext uri="{FF2B5EF4-FFF2-40B4-BE49-F238E27FC236}">
                <a16:creationId xmlns:a16="http://schemas.microsoft.com/office/drawing/2014/main" id="{71076236-E7C3-2031-4418-58E8E3827CD0}"/>
              </a:ext>
            </a:extLst>
          </p:cNvPr>
          <p:cNvGrpSpPr/>
          <p:nvPr/>
        </p:nvGrpSpPr>
        <p:grpSpPr>
          <a:xfrm>
            <a:off x="3495032" y="3902786"/>
            <a:ext cx="3042928" cy="2295028"/>
            <a:chOff x="4064746" y="1532850"/>
            <a:chExt cx="1330880" cy="2442898"/>
          </a:xfrm>
        </p:grpSpPr>
        <p:sp>
          <p:nvSpPr>
            <p:cNvPr id="43" name="Google Shape;482;p21">
              <a:extLst>
                <a:ext uri="{FF2B5EF4-FFF2-40B4-BE49-F238E27FC236}">
                  <a16:creationId xmlns:a16="http://schemas.microsoft.com/office/drawing/2014/main" id="{F61C0871-BCC4-6BD2-C397-D58100F01C4A}"/>
                </a:ext>
              </a:extLst>
            </p:cNvPr>
            <p:cNvSpPr/>
            <p:nvPr/>
          </p:nvSpPr>
          <p:spPr>
            <a:xfrm>
              <a:off x="4065130" y="1791529"/>
              <a:ext cx="1330496" cy="1700416"/>
            </a:xfrm>
            <a:custGeom>
              <a:avLst/>
              <a:gdLst/>
              <a:ahLst/>
              <a:cxnLst/>
              <a:rect l="l" t="t" r="r" b="b"/>
              <a:pathLst>
                <a:path w="41578" h="53138" extrusionOk="0">
                  <a:moveTo>
                    <a:pt x="2323" y="0"/>
                  </a:moveTo>
                  <a:cubicBezTo>
                    <a:pt x="1037" y="0"/>
                    <a:pt x="1" y="1036"/>
                    <a:pt x="1" y="2322"/>
                  </a:cubicBezTo>
                  <a:lnTo>
                    <a:pt x="1" y="50804"/>
                  </a:lnTo>
                  <a:cubicBezTo>
                    <a:pt x="1" y="50899"/>
                    <a:pt x="1" y="50983"/>
                    <a:pt x="13" y="51066"/>
                  </a:cubicBezTo>
                  <a:cubicBezTo>
                    <a:pt x="37" y="51280"/>
                    <a:pt x="84" y="51495"/>
                    <a:pt x="168" y="51697"/>
                  </a:cubicBezTo>
                  <a:cubicBezTo>
                    <a:pt x="525" y="52543"/>
                    <a:pt x="1346" y="53138"/>
                    <a:pt x="2323" y="53138"/>
                  </a:cubicBezTo>
                  <a:lnTo>
                    <a:pt x="39244" y="53138"/>
                  </a:lnTo>
                  <a:cubicBezTo>
                    <a:pt x="40530" y="53138"/>
                    <a:pt x="41577" y="52090"/>
                    <a:pt x="41577" y="50804"/>
                  </a:cubicBezTo>
                  <a:lnTo>
                    <a:pt x="41577" y="2322"/>
                  </a:lnTo>
                  <a:cubicBezTo>
                    <a:pt x="41577" y="1036"/>
                    <a:pt x="40530" y="0"/>
                    <a:pt x="39244" y="0"/>
                  </a:cubicBezTo>
                  <a:close/>
                </a:path>
              </a:pathLst>
            </a:cu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4" name="Google Shape;483;p21">
              <a:extLst>
                <a:ext uri="{FF2B5EF4-FFF2-40B4-BE49-F238E27FC236}">
                  <a16:creationId xmlns:a16="http://schemas.microsoft.com/office/drawing/2014/main" id="{6CE3A909-E917-2BD8-63C0-A14FF6236D56}"/>
                </a:ext>
              </a:extLst>
            </p:cNvPr>
            <p:cNvSpPr/>
            <p:nvPr/>
          </p:nvSpPr>
          <p:spPr>
            <a:xfrm>
              <a:off x="4065130" y="3383281"/>
              <a:ext cx="1330496" cy="108608"/>
            </a:xfrm>
            <a:custGeom>
              <a:avLst/>
              <a:gdLst/>
              <a:ahLst/>
              <a:cxnLst/>
              <a:rect l="l" t="t" r="r" b="b"/>
              <a:pathLst>
                <a:path w="41578" h="3394" extrusionOk="0">
                  <a:moveTo>
                    <a:pt x="1" y="1"/>
                  </a:moveTo>
                  <a:lnTo>
                    <a:pt x="1" y="1060"/>
                  </a:lnTo>
                  <a:cubicBezTo>
                    <a:pt x="1" y="1155"/>
                    <a:pt x="1" y="1239"/>
                    <a:pt x="13" y="1322"/>
                  </a:cubicBezTo>
                  <a:cubicBezTo>
                    <a:pt x="37" y="1536"/>
                    <a:pt x="84" y="1751"/>
                    <a:pt x="168" y="1953"/>
                  </a:cubicBezTo>
                  <a:cubicBezTo>
                    <a:pt x="525" y="2799"/>
                    <a:pt x="1346" y="3394"/>
                    <a:pt x="2323" y="3394"/>
                  </a:cubicBezTo>
                  <a:lnTo>
                    <a:pt x="39244" y="3394"/>
                  </a:lnTo>
                  <a:cubicBezTo>
                    <a:pt x="40530" y="3394"/>
                    <a:pt x="41577" y="2346"/>
                    <a:pt x="41577" y="1060"/>
                  </a:cubicBezTo>
                  <a:lnTo>
                    <a:pt x="41577" y="1"/>
                  </a:lnTo>
                  <a:cubicBezTo>
                    <a:pt x="41577" y="1286"/>
                    <a:pt x="40530" y="2322"/>
                    <a:pt x="39244" y="2322"/>
                  </a:cubicBezTo>
                  <a:lnTo>
                    <a:pt x="2323" y="2322"/>
                  </a:lnTo>
                  <a:cubicBezTo>
                    <a:pt x="1346" y="2322"/>
                    <a:pt x="525" y="1727"/>
                    <a:pt x="168" y="882"/>
                  </a:cubicBezTo>
                  <a:cubicBezTo>
                    <a:pt x="84" y="691"/>
                    <a:pt x="37" y="477"/>
                    <a:pt x="13" y="263"/>
                  </a:cubicBezTo>
                  <a:cubicBezTo>
                    <a:pt x="1" y="167"/>
                    <a:pt x="1" y="84"/>
                    <a:pt x="1" y="1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5" name="Google Shape;484;p21">
              <a:extLst>
                <a:ext uri="{FF2B5EF4-FFF2-40B4-BE49-F238E27FC236}">
                  <a16:creationId xmlns:a16="http://schemas.microsoft.com/office/drawing/2014/main" id="{DDB8B28B-F4A6-E81A-67A4-27D123941934}"/>
                </a:ext>
              </a:extLst>
            </p:cNvPr>
            <p:cNvSpPr/>
            <p:nvPr/>
          </p:nvSpPr>
          <p:spPr>
            <a:xfrm>
              <a:off x="4065130" y="1757610"/>
              <a:ext cx="917504" cy="275869"/>
            </a:xfrm>
            <a:custGeom>
              <a:avLst/>
              <a:gdLst/>
              <a:ahLst/>
              <a:cxnLst/>
              <a:rect l="l" t="t" r="r" b="b"/>
              <a:pathLst>
                <a:path w="28672" h="14777" extrusionOk="0">
                  <a:moveTo>
                    <a:pt x="72" y="1"/>
                  </a:moveTo>
                  <a:cubicBezTo>
                    <a:pt x="60" y="167"/>
                    <a:pt x="37" y="322"/>
                    <a:pt x="25" y="489"/>
                  </a:cubicBezTo>
                  <a:cubicBezTo>
                    <a:pt x="1" y="727"/>
                    <a:pt x="1" y="965"/>
                    <a:pt x="1" y="1203"/>
                  </a:cubicBezTo>
                  <a:lnTo>
                    <a:pt x="1" y="13693"/>
                  </a:lnTo>
                  <a:lnTo>
                    <a:pt x="1" y="13967"/>
                  </a:lnTo>
                  <a:cubicBezTo>
                    <a:pt x="1" y="13967"/>
                    <a:pt x="1" y="14550"/>
                    <a:pt x="1" y="14776"/>
                  </a:cubicBezTo>
                  <a:cubicBezTo>
                    <a:pt x="1287" y="9716"/>
                    <a:pt x="9550" y="8835"/>
                    <a:pt x="12669" y="8764"/>
                  </a:cubicBezTo>
                  <a:cubicBezTo>
                    <a:pt x="12923" y="8756"/>
                    <a:pt x="13144" y="8753"/>
                    <a:pt x="13326" y="8753"/>
                  </a:cubicBezTo>
                  <a:cubicBezTo>
                    <a:pt x="13689" y="8753"/>
                    <a:pt x="13895" y="8764"/>
                    <a:pt x="13895" y="8764"/>
                  </a:cubicBezTo>
                  <a:lnTo>
                    <a:pt x="21242" y="8764"/>
                  </a:lnTo>
                  <a:cubicBezTo>
                    <a:pt x="25266" y="8764"/>
                    <a:pt x="28612" y="5311"/>
                    <a:pt x="28671" y="977"/>
                  </a:cubicBezTo>
                  <a:cubicBezTo>
                    <a:pt x="28671" y="846"/>
                    <a:pt x="28671" y="715"/>
                    <a:pt x="28659" y="584"/>
                  </a:cubicBezTo>
                  <a:lnTo>
                    <a:pt x="28659" y="572"/>
                  </a:lnTo>
                  <a:cubicBezTo>
                    <a:pt x="28659" y="548"/>
                    <a:pt x="28659" y="513"/>
                    <a:pt x="28659" y="489"/>
                  </a:cubicBezTo>
                  <a:cubicBezTo>
                    <a:pt x="28659" y="394"/>
                    <a:pt x="28647" y="298"/>
                    <a:pt x="28647" y="215"/>
                  </a:cubicBezTo>
                  <a:cubicBezTo>
                    <a:pt x="28635" y="144"/>
                    <a:pt x="28635" y="72"/>
                    <a:pt x="28623" y="1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6" name="Google Shape;485;p21">
              <a:extLst>
                <a:ext uri="{FF2B5EF4-FFF2-40B4-BE49-F238E27FC236}">
                  <a16:creationId xmlns:a16="http://schemas.microsoft.com/office/drawing/2014/main" id="{B28A6298-856A-1955-E4E1-B7BD1AA199C5}"/>
                </a:ext>
              </a:extLst>
            </p:cNvPr>
            <p:cNvSpPr/>
            <p:nvPr/>
          </p:nvSpPr>
          <p:spPr>
            <a:xfrm>
              <a:off x="4064746" y="1532850"/>
              <a:ext cx="1058866" cy="459094"/>
            </a:xfrm>
            <a:custGeom>
              <a:avLst/>
              <a:gdLst/>
              <a:ahLst/>
              <a:cxnLst/>
              <a:rect l="l" t="t" r="r" b="b"/>
              <a:pathLst>
                <a:path w="28684" h="20979" extrusionOk="0">
                  <a:moveTo>
                    <a:pt x="7633" y="0"/>
                  </a:moveTo>
                  <a:cubicBezTo>
                    <a:pt x="3644" y="0"/>
                    <a:pt x="370" y="3060"/>
                    <a:pt x="37" y="6965"/>
                  </a:cubicBezTo>
                  <a:cubicBezTo>
                    <a:pt x="13" y="7179"/>
                    <a:pt x="13" y="7406"/>
                    <a:pt x="13" y="7632"/>
                  </a:cubicBezTo>
                  <a:lnTo>
                    <a:pt x="13" y="20717"/>
                  </a:lnTo>
                  <a:cubicBezTo>
                    <a:pt x="13" y="20800"/>
                    <a:pt x="1" y="20895"/>
                    <a:pt x="13" y="20979"/>
                  </a:cubicBezTo>
                  <a:cubicBezTo>
                    <a:pt x="406" y="15431"/>
                    <a:pt x="9371" y="14716"/>
                    <a:pt x="12681" y="14633"/>
                  </a:cubicBezTo>
                  <a:cubicBezTo>
                    <a:pt x="12935" y="14629"/>
                    <a:pt x="13156" y="14627"/>
                    <a:pt x="13338" y="14627"/>
                  </a:cubicBezTo>
                  <a:cubicBezTo>
                    <a:pt x="13701" y="14627"/>
                    <a:pt x="13907" y="14633"/>
                    <a:pt x="13907" y="14633"/>
                  </a:cubicBezTo>
                  <a:lnTo>
                    <a:pt x="21254" y="14633"/>
                  </a:lnTo>
                  <a:cubicBezTo>
                    <a:pt x="25218" y="14633"/>
                    <a:pt x="28528" y="11537"/>
                    <a:pt x="28671" y="7608"/>
                  </a:cubicBezTo>
                  <a:lnTo>
                    <a:pt x="28671" y="7596"/>
                  </a:lnTo>
                  <a:cubicBezTo>
                    <a:pt x="28683" y="7537"/>
                    <a:pt x="28683" y="7477"/>
                    <a:pt x="28683" y="7418"/>
                  </a:cubicBezTo>
                  <a:cubicBezTo>
                    <a:pt x="28683" y="7287"/>
                    <a:pt x="28683" y="7156"/>
                    <a:pt x="28671" y="7025"/>
                  </a:cubicBezTo>
                  <a:cubicBezTo>
                    <a:pt x="28671" y="7013"/>
                    <a:pt x="28671" y="6989"/>
                    <a:pt x="28671" y="6965"/>
                  </a:cubicBezTo>
                  <a:cubicBezTo>
                    <a:pt x="28493" y="3084"/>
                    <a:pt x="25290" y="0"/>
                    <a:pt x="21361" y="0"/>
                  </a:cubicBez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91425" tIns="91425" rIns="91425" bIns="22860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  <a:tabLst/>
                <a:defRPr/>
              </a:pPr>
              <a:r>
                <a:rPr kumimoji="0" lang="th-TH" sz="16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TH SarabunPSK" panose="020B0500040200020003" pitchFamily="34" charset="-34"/>
                  <a:ea typeface="Fira Sans Extra Condensed Medium"/>
                  <a:cs typeface="TH SarabunPSK" panose="020B0500040200020003" pitchFamily="34" charset="-34"/>
                  <a:sym typeface="Fira Sans Extra Condensed Medium"/>
                </a:rPr>
                <a:t>ประโยชน์ต่อหน่วยงานภายในภายนอก</a:t>
              </a:r>
              <a:endParaRPr kumimoji="0" sz="16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H SarabunPSK" panose="020B0500040200020003" pitchFamily="34" charset="-34"/>
                <a:ea typeface="Fira Sans Extra Condensed Medium"/>
                <a:cs typeface="TH SarabunPSK" panose="020B0500040200020003" pitchFamily="34" charset="-34"/>
                <a:sym typeface="Fira Sans Extra Condensed Medium"/>
              </a:endParaRPr>
            </a:p>
          </p:txBody>
        </p:sp>
        <p:sp>
          <p:nvSpPr>
            <p:cNvPr id="47" name="Google Shape;486;p21">
              <a:extLst>
                <a:ext uri="{FF2B5EF4-FFF2-40B4-BE49-F238E27FC236}">
                  <a16:creationId xmlns:a16="http://schemas.microsoft.com/office/drawing/2014/main" id="{FF0C90BE-7CA8-BA54-5869-ABA58561D9EC}"/>
                </a:ext>
              </a:extLst>
            </p:cNvPr>
            <p:cNvSpPr/>
            <p:nvPr/>
          </p:nvSpPr>
          <p:spPr>
            <a:xfrm>
              <a:off x="4137544" y="3491853"/>
              <a:ext cx="1185312" cy="95680"/>
            </a:xfrm>
            <a:custGeom>
              <a:avLst/>
              <a:gdLst/>
              <a:ahLst/>
              <a:cxnLst/>
              <a:rect l="l" t="t" r="r" b="b"/>
              <a:pathLst>
                <a:path w="37041" h="2990" extrusionOk="0">
                  <a:moveTo>
                    <a:pt x="0" y="1"/>
                  </a:moveTo>
                  <a:cubicBezTo>
                    <a:pt x="0" y="1656"/>
                    <a:pt x="1345" y="2989"/>
                    <a:pt x="3000" y="2989"/>
                  </a:cubicBezTo>
                  <a:lnTo>
                    <a:pt x="34052" y="2989"/>
                  </a:lnTo>
                  <a:cubicBezTo>
                    <a:pt x="35707" y="2989"/>
                    <a:pt x="37040" y="1656"/>
                    <a:pt x="37040" y="1"/>
                  </a:cubicBezTo>
                  <a:close/>
                </a:path>
              </a:pathLst>
            </a:custGeom>
            <a:solidFill>
              <a:srgbClr val="69E781"/>
            </a:solidFill>
            <a:ln w="9525" cap="flat" cmpd="sng">
              <a:solidFill>
                <a:srgbClr val="69E78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8" name="Google Shape;487;p21">
              <a:extLst>
                <a:ext uri="{FF2B5EF4-FFF2-40B4-BE49-F238E27FC236}">
                  <a16:creationId xmlns:a16="http://schemas.microsoft.com/office/drawing/2014/main" id="{A5E5F866-B635-521A-A42C-83E926DE00DD}"/>
                </a:ext>
              </a:extLst>
            </p:cNvPr>
            <p:cNvSpPr/>
            <p:nvPr/>
          </p:nvSpPr>
          <p:spPr>
            <a:xfrm>
              <a:off x="4610330" y="3736068"/>
              <a:ext cx="239680" cy="239680"/>
            </a:xfrm>
            <a:custGeom>
              <a:avLst/>
              <a:gdLst/>
              <a:ahLst/>
              <a:cxnLst/>
              <a:rect l="l" t="t" r="r" b="b"/>
              <a:pathLst>
                <a:path w="7490" h="7490" extrusionOk="0">
                  <a:moveTo>
                    <a:pt x="3751" y="1"/>
                  </a:moveTo>
                  <a:cubicBezTo>
                    <a:pt x="1679" y="1"/>
                    <a:pt x="1" y="1680"/>
                    <a:pt x="1" y="3751"/>
                  </a:cubicBezTo>
                  <a:cubicBezTo>
                    <a:pt x="1" y="5811"/>
                    <a:pt x="1679" y="7490"/>
                    <a:pt x="3751" y="7490"/>
                  </a:cubicBezTo>
                  <a:cubicBezTo>
                    <a:pt x="5811" y="7490"/>
                    <a:pt x="7490" y="5811"/>
                    <a:pt x="7490" y="3751"/>
                  </a:cubicBezTo>
                  <a:cubicBezTo>
                    <a:pt x="7490" y="1680"/>
                    <a:pt x="5811" y="1"/>
                    <a:pt x="3751" y="1"/>
                  </a:cubicBezTo>
                  <a:close/>
                </a:path>
              </a:pathLst>
            </a:cu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9" name="Google Shape;488;p21">
              <a:extLst>
                <a:ext uri="{FF2B5EF4-FFF2-40B4-BE49-F238E27FC236}">
                  <a16:creationId xmlns:a16="http://schemas.microsoft.com/office/drawing/2014/main" id="{A14093C3-2766-7F45-07A2-2A8A8CCF70CA}"/>
                </a:ext>
              </a:extLst>
            </p:cNvPr>
            <p:cNvSpPr/>
            <p:nvPr/>
          </p:nvSpPr>
          <p:spPr>
            <a:xfrm>
              <a:off x="4651865" y="3777603"/>
              <a:ext cx="156608" cy="156608"/>
            </a:xfrm>
            <a:custGeom>
              <a:avLst/>
              <a:gdLst/>
              <a:ahLst/>
              <a:cxnLst/>
              <a:rect l="l" t="t" r="r" b="b"/>
              <a:pathLst>
                <a:path w="4894" h="4894" extrusionOk="0">
                  <a:moveTo>
                    <a:pt x="2453" y="1"/>
                  </a:moveTo>
                  <a:cubicBezTo>
                    <a:pt x="1096" y="1"/>
                    <a:pt x="0" y="1096"/>
                    <a:pt x="0" y="2453"/>
                  </a:cubicBezTo>
                  <a:cubicBezTo>
                    <a:pt x="0" y="3799"/>
                    <a:pt x="1096" y="4894"/>
                    <a:pt x="2453" y="4894"/>
                  </a:cubicBezTo>
                  <a:cubicBezTo>
                    <a:pt x="3799" y="4894"/>
                    <a:pt x="4894" y="3799"/>
                    <a:pt x="4894" y="2453"/>
                  </a:cubicBezTo>
                  <a:cubicBezTo>
                    <a:pt x="4894" y="1096"/>
                    <a:pt x="3799" y="1"/>
                    <a:pt x="2453" y="1"/>
                  </a:cubicBez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0" name="Google Shape;489;p21">
              <a:extLst>
                <a:ext uri="{FF2B5EF4-FFF2-40B4-BE49-F238E27FC236}">
                  <a16:creationId xmlns:a16="http://schemas.microsoft.com/office/drawing/2014/main" id="{75F234F6-47D6-16C7-8095-D3ABE2D80566}"/>
                </a:ext>
              </a:extLst>
            </p:cNvPr>
            <p:cNvSpPr/>
            <p:nvPr/>
          </p:nvSpPr>
          <p:spPr>
            <a:xfrm>
              <a:off x="4618330" y="3587497"/>
              <a:ext cx="223680" cy="214912"/>
            </a:xfrm>
            <a:custGeom>
              <a:avLst/>
              <a:gdLst/>
              <a:ahLst/>
              <a:cxnLst/>
              <a:rect l="l" t="t" r="r" b="b"/>
              <a:pathLst>
                <a:path w="6990" h="6716" extrusionOk="0">
                  <a:moveTo>
                    <a:pt x="1" y="0"/>
                  </a:moveTo>
                  <a:lnTo>
                    <a:pt x="3501" y="6715"/>
                  </a:lnTo>
                  <a:lnTo>
                    <a:pt x="6990" y="0"/>
                  </a:lnTo>
                  <a:close/>
                </a:path>
              </a:pathLst>
            </a:custGeom>
            <a:solidFill>
              <a:srgbClr val="69E781"/>
            </a:solidFill>
            <a:ln w="9525" cap="flat" cmpd="sng">
              <a:solidFill>
                <a:srgbClr val="69E78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51" name="Google Shape;3270;p65">
            <a:extLst>
              <a:ext uri="{FF2B5EF4-FFF2-40B4-BE49-F238E27FC236}">
                <a16:creationId xmlns:a16="http://schemas.microsoft.com/office/drawing/2014/main" id="{0BA72CA6-0885-DEFE-93C9-12BDD0501535}"/>
              </a:ext>
            </a:extLst>
          </p:cNvPr>
          <p:cNvSpPr/>
          <p:nvPr/>
        </p:nvSpPr>
        <p:spPr>
          <a:xfrm>
            <a:off x="259733" y="8695447"/>
            <a:ext cx="6462222" cy="865567"/>
          </a:xfrm>
          <a:prstGeom prst="roundRect">
            <a:avLst>
              <a:gd name="adj" fmla="val 15688"/>
            </a:avLst>
          </a:prstGeom>
          <a:solidFill>
            <a:srgbClr val="FFFDE5"/>
          </a:solidFill>
          <a:ln w="19050" cap="flat" cmpd="sng">
            <a:solidFill>
              <a:srgbClr val="36353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51427" tIns="51427" rIns="51427" bIns="51427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788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52" name="วงรี 51">
            <a:extLst>
              <a:ext uri="{FF2B5EF4-FFF2-40B4-BE49-F238E27FC236}">
                <a16:creationId xmlns:a16="http://schemas.microsoft.com/office/drawing/2014/main" id="{732409C4-A904-E22C-C085-1F1720ADD163}"/>
              </a:ext>
            </a:extLst>
          </p:cNvPr>
          <p:cNvSpPr/>
          <p:nvPr/>
        </p:nvSpPr>
        <p:spPr>
          <a:xfrm>
            <a:off x="365349" y="8778677"/>
            <a:ext cx="236519" cy="21851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3" name="กล่องข้อความ 52">
            <a:extLst>
              <a:ext uri="{FF2B5EF4-FFF2-40B4-BE49-F238E27FC236}">
                <a16:creationId xmlns:a16="http://schemas.microsoft.com/office/drawing/2014/main" id="{330B5A92-1AA8-2573-6B3A-41ADE7EF9607}"/>
              </a:ext>
            </a:extLst>
          </p:cNvPr>
          <p:cNvSpPr txBox="1"/>
          <p:nvPr/>
        </p:nvSpPr>
        <p:spPr>
          <a:xfrm>
            <a:off x="559778" y="9080088"/>
            <a:ext cx="5254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b="1" kern="1200" dirty="0">
                <a:effectLst/>
                <a:ea typeface="+mn-ea"/>
                <a:cs typeface="TH SarabunPSK" panose="020B0500040200020003" pitchFamily="34" charset="-34"/>
              </a:rPr>
              <a:t>ยุทธ 2 พัฒนาสมรรถนะทรัพยากรบุคคลเพื่อเสริมสร้างคุณค่าให้แก่องค์กร</a:t>
            </a:r>
            <a:endParaRPr lang="th-TH" b="1" dirty="0"/>
          </a:p>
        </p:txBody>
      </p:sp>
      <p:sp>
        <p:nvSpPr>
          <p:cNvPr id="54" name="วงรี 53">
            <a:extLst>
              <a:ext uri="{FF2B5EF4-FFF2-40B4-BE49-F238E27FC236}">
                <a16:creationId xmlns:a16="http://schemas.microsoft.com/office/drawing/2014/main" id="{452169AA-B161-DB85-8D36-2D90BBE65C0A}"/>
              </a:ext>
            </a:extLst>
          </p:cNvPr>
          <p:cNvSpPr/>
          <p:nvPr/>
        </p:nvSpPr>
        <p:spPr>
          <a:xfrm>
            <a:off x="372487" y="9129679"/>
            <a:ext cx="236519" cy="21851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5" name="กล่องข้อความ 54">
            <a:extLst>
              <a:ext uri="{FF2B5EF4-FFF2-40B4-BE49-F238E27FC236}">
                <a16:creationId xmlns:a16="http://schemas.microsoft.com/office/drawing/2014/main" id="{FE1A1C23-5BBA-51E7-7C1B-5212AEBA6AA2}"/>
              </a:ext>
            </a:extLst>
          </p:cNvPr>
          <p:cNvSpPr txBox="1"/>
          <p:nvPr/>
        </p:nvSpPr>
        <p:spPr>
          <a:xfrm>
            <a:off x="575159" y="8716384"/>
            <a:ext cx="34196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b="1" kern="1200" dirty="0">
                <a:effectLst/>
                <a:ea typeface="+mn-ea"/>
                <a:cs typeface="TH SarabunPSK" panose="020B0500040200020003" pitchFamily="34" charset="-34"/>
              </a:rPr>
              <a:t>ยุทธ 1 พัฒนาระบบบริหารจัดการสู่ความเป็นเลิศ</a:t>
            </a:r>
            <a:endParaRPr lang="th-TH" b="1" dirty="0"/>
          </a:p>
        </p:txBody>
      </p:sp>
      <p:sp>
        <p:nvSpPr>
          <p:cNvPr id="56" name="วงรี 55">
            <a:extLst>
              <a:ext uri="{FF2B5EF4-FFF2-40B4-BE49-F238E27FC236}">
                <a16:creationId xmlns:a16="http://schemas.microsoft.com/office/drawing/2014/main" id="{787FFBC9-994E-7370-4E2F-F86670A84CD5}"/>
              </a:ext>
            </a:extLst>
          </p:cNvPr>
          <p:cNvSpPr/>
          <p:nvPr/>
        </p:nvSpPr>
        <p:spPr>
          <a:xfrm>
            <a:off x="4422514" y="8770941"/>
            <a:ext cx="236519" cy="21851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7" name="กล่องข้อความ 56">
            <a:extLst>
              <a:ext uri="{FF2B5EF4-FFF2-40B4-BE49-F238E27FC236}">
                <a16:creationId xmlns:a16="http://schemas.microsoft.com/office/drawing/2014/main" id="{8D4002BF-680D-7F48-D867-40675D3D2444}"/>
              </a:ext>
            </a:extLst>
          </p:cNvPr>
          <p:cNvSpPr txBox="1"/>
          <p:nvPr/>
        </p:nvSpPr>
        <p:spPr>
          <a:xfrm>
            <a:off x="4605826" y="8726080"/>
            <a:ext cx="34196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b="1" kern="1200" dirty="0">
                <a:effectLst/>
                <a:ea typeface="+mn-ea"/>
                <a:cs typeface="TH SarabunPSK" panose="020B0500040200020003" pitchFamily="34" charset="-34"/>
              </a:rPr>
              <a:t>ยุทธ 3 สนับสนุนการจัดกิจกรรม</a:t>
            </a:r>
            <a:br>
              <a:rPr lang="th-TH" sz="1800" b="1" kern="1200" dirty="0">
                <a:effectLst/>
                <a:ea typeface="+mn-ea"/>
                <a:cs typeface="TH SarabunPSK" panose="020B0500040200020003" pitchFamily="34" charset="-34"/>
              </a:rPr>
            </a:br>
            <a:r>
              <a:rPr lang="th-TH" sz="1800" b="1" kern="1200" dirty="0">
                <a:effectLst/>
                <a:ea typeface="+mn-ea"/>
                <a:cs typeface="TH SarabunPSK" panose="020B0500040200020003" pitchFamily="34" charset="-34"/>
              </a:rPr>
              <a:t>         พัฒนานักศึกษา</a:t>
            </a:r>
            <a:endParaRPr lang="th-TH" b="1" dirty="0"/>
          </a:p>
        </p:txBody>
      </p:sp>
      <p:sp>
        <p:nvSpPr>
          <p:cNvPr id="58" name="Google Shape;834;p25">
            <a:extLst>
              <a:ext uri="{FF2B5EF4-FFF2-40B4-BE49-F238E27FC236}">
                <a16:creationId xmlns:a16="http://schemas.microsoft.com/office/drawing/2014/main" id="{BE3F23C1-9D2A-3D16-FC3F-6D3B365F1B59}"/>
              </a:ext>
            </a:extLst>
          </p:cNvPr>
          <p:cNvSpPr/>
          <p:nvPr/>
        </p:nvSpPr>
        <p:spPr>
          <a:xfrm>
            <a:off x="3307607" y="6394705"/>
            <a:ext cx="3411989" cy="1797152"/>
          </a:xfrm>
          <a:custGeom>
            <a:avLst/>
            <a:gdLst/>
            <a:ahLst/>
            <a:cxnLst/>
            <a:rect l="l" t="t" r="r" b="b"/>
            <a:pathLst>
              <a:path w="40506" h="35867" extrusionOk="0">
                <a:moveTo>
                  <a:pt x="28999" y="919"/>
                </a:moveTo>
                <a:cubicBezTo>
                  <a:pt x="30501" y="919"/>
                  <a:pt x="32005" y="959"/>
                  <a:pt x="33517" y="1056"/>
                </a:cubicBezTo>
                <a:cubicBezTo>
                  <a:pt x="34708" y="1140"/>
                  <a:pt x="37137" y="985"/>
                  <a:pt x="37982" y="1997"/>
                </a:cubicBezTo>
                <a:cubicBezTo>
                  <a:pt x="38446" y="2568"/>
                  <a:pt x="38518" y="3723"/>
                  <a:pt x="38637" y="4414"/>
                </a:cubicBezTo>
                <a:cubicBezTo>
                  <a:pt x="39661" y="10522"/>
                  <a:pt x="39518" y="16987"/>
                  <a:pt x="39327" y="23154"/>
                </a:cubicBezTo>
                <a:cubicBezTo>
                  <a:pt x="39244" y="25869"/>
                  <a:pt x="39637" y="30691"/>
                  <a:pt x="37637" y="32798"/>
                </a:cubicBezTo>
                <a:cubicBezTo>
                  <a:pt x="36517" y="33989"/>
                  <a:pt x="34624" y="33846"/>
                  <a:pt x="33124" y="33941"/>
                </a:cubicBezTo>
                <a:cubicBezTo>
                  <a:pt x="31850" y="34025"/>
                  <a:pt x="30576" y="34096"/>
                  <a:pt x="29302" y="34167"/>
                </a:cubicBezTo>
                <a:cubicBezTo>
                  <a:pt x="26397" y="34322"/>
                  <a:pt x="23504" y="34465"/>
                  <a:pt x="20611" y="34584"/>
                </a:cubicBezTo>
                <a:cubicBezTo>
                  <a:pt x="18051" y="34679"/>
                  <a:pt x="15503" y="34763"/>
                  <a:pt x="12955" y="34834"/>
                </a:cubicBezTo>
                <a:cubicBezTo>
                  <a:pt x="10860" y="34887"/>
                  <a:pt x="8707" y="35045"/>
                  <a:pt x="6587" y="35045"/>
                </a:cubicBezTo>
                <a:cubicBezTo>
                  <a:pt x="5851" y="35045"/>
                  <a:pt x="5119" y="35026"/>
                  <a:pt x="4394" y="34977"/>
                </a:cubicBezTo>
                <a:cubicBezTo>
                  <a:pt x="2966" y="34882"/>
                  <a:pt x="1715" y="34536"/>
                  <a:pt x="1299" y="32941"/>
                </a:cubicBezTo>
                <a:cubicBezTo>
                  <a:pt x="953" y="31596"/>
                  <a:pt x="1061" y="29964"/>
                  <a:pt x="1001" y="28583"/>
                </a:cubicBezTo>
                <a:cubicBezTo>
                  <a:pt x="882" y="25881"/>
                  <a:pt x="834" y="23166"/>
                  <a:pt x="858" y="20463"/>
                </a:cubicBezTo>
                <a:cubicBezTo>
                  <a:pt x="882" y="17296"/>
                  <a:pt x="1013" y="14141"/>
                  <a:pt x="1239" y="10986"/>
                </a:cubicBezTo>
                <a:cubicBezTo>
                  <a:pt x="1334" y="9641"/>
                  <a:pt x="1454" y="8283"/>
                  <a:pt x="1584" y="6938"/>
                </a:cubicBezTo>
                <a:cubicBezTo>
                  <a:pt x="1751" y="5223"/>
                  <a:pt x="1632" y="2723"/>
                  <a:pt x="3275" y="1640"/>
                </a:cubicBezTo>
                <a:cubicBezTo>
                  <a:pt x="4253" y="1007"/>
                  <a:pt x="5518" y="973"/>
                  <a:pt x="6683" y="973"/>
                </a:cubicBezTo>
                <a:cubicBezTo>
                  <a:pt x="6822" y="973"/>
                  <a:pt x="6960" y="974"/>
                  <a:pt x="7096" y="974"/>
                </a:cubicBezTo>
                <a:cubicBezTo>
                  <a:pt x="7193" y="974"/>
                  <a:pt x="7288" y="974"/>
                  <a:pt x="7383" y="973"/>
                </a:cubicBezTo>
                <a:cubicBezTo>
                  <a:pt x="8067" y="967"/>
                  <a:pt x="8752" y="964"/>
                  <a:pt x="9438" y="964"/>
                </a:cubicBezTo>
                <a:cubicBezTo>
                  <a:pt x="10124" y="964"/>
                  <a:pt x="10812" y="967"/>
                  <a:pt x="11502" y="973"/>
                </a:cubicBezTo>
                <a:cubicBezTo>
                  <a:pt x="14543" y="1007"/>
                  <a:pt x="17594" y="1084"/>
                  <a:pt x="20646" y="1215"/>
                </a:cubicBezTo>
                <a:lnTo>
                  <a:pt x="20646" y="1215"/>
                </a:lnTo>
                <a:cubicBezTo>
                  <a:pt x="20672" y="1220"/>
                  <a:pt x="20701" y="1223"/>
                  <a:pt x="20731" y="1223"/>
                </a:cubicBezTo>
                <a:cubicBezTo>
                  <a:pt x="20738" y="1223"/>
                  <a:pt x="20746" y="1223"/>
                  <a:pt x="20754" y="1223"/>
                </a:cubicBezTo>
                <a:cubicBezTo>
                  <a:pt x="20764" y="1222"/>
                  <a:pt x="20774" y="1222"/>
                  <a:pt x="20785" y="1221"/>
                </a:cubicBezTo>
                <a:lnTo>
                  <a:pt x="20785" y="1221"/>
                </a:lnTo>
                <a:cubicBezTo>
                  <a:pt x="20889" y="1225"/>
                  <a:pt x="20994" y="1230"/>
                  <a:pt x="21099" y="1235"/>
                </a:cubicBezTo>
                <a:cubicBezTo>
                  <a:pt x="21106" y="1235"/>
                  <a:pt x="21114" y="1235"/>
                  <a:pt x="21121" y="1235"/>
                </a:cubicBezTo>
                <a:cubicBezTo>
                  <a:pt x="21192" y="1235"/>
                  <a:pt x="21252" y="1218"/>
                  <a:pt x="21302" y="1190"/>
                </a:cubicBezTo>
                <a:lnTo>
                  <a:pt x="21302" y="1190"/>
                </a:lnTo>
                <a:cubicBezTo>
                  <a:pt x="23879" y="1036"/>
                  <a:pt x="26436" y="919"/>
                  <a:pt x="28999" y="919"/>
                </a:cubicBezTo>
                <a:close/>
                <a:moveTo>
                  <a:pt x="29752" y="0"/>
                </a:moveTo>
                <a:cubicBezTo>
                  <a:pt x="26735" y="0"/>
                  <a:pt x="23696" y="256"/>
                  <a:pt x="20781" y="435"/>
                </a:cubicBezTo>
                <a:lnTo>
                  <a:pt x="20781" y="435"/>
                </a:lnTo>
                <a:cubicBezTo>
                  <a:pt x="17576" y="300"/>
                  <a:pt x="14361" y="210"/>
                  <a:pt x="11157" y="187"/>
                </a:cubicBezTo>
                <a:cubicBezTo>
                  <a:pt x="9974" y="181"/>
                  <a:pt x="8660" y="72"/>
                  <a:pt x="7357" y="72"/>
                </a:cubicBezTo>
                <a:cubicBezTo>
                  <a:pt x="6037" y="72"/>
                  <a:pt x="4729" y="184"/>
                  <a:pt x="3585" y="628"/>
                </a:cubicBezTo>
                <a:cubicBezTo>
                  <a:pt x="1704" y="1366"/>
                  <a:pt x="1239" y="3080"/>
                  <a:pt x="1013" y="4926"/>
                </a:cubicBezTo>
                <a:cubicBezTo>
                  <a:pt x="632" y="8057"/>
                  <a:pt x="406" y="11212"/>
                  <a:pt x="251" y="14367"/>
                </a:cubicBezTo>
                <a:cubicBezTo>
                  <a:pt x="96" y="17522"/>
                  <a:pt x="37" y="20690"/>
                  <a:pt x="72" y="23845"/>
                </a:cubicBezTo>
                <a:cubicBezTo>
                  <a:pt x="120" y="26797"/>
                  <a:pt x="1" y="29964"/>
                  <a:pt x="501" y="32882"/>
                </a:cubicBezTo>
                <a:cubicBezTo>
                  <a:pt x="811" y="34620"/>
                  <a:pt x="2001" y="35477"/>
                  <a:pt x="3704" y="35691"/>
                </a:cubicBezTo>
                <a:cubicBezTo>
                  <a:pt x="4690" y="35820"/>
                  <a:pt x="5701" y="35866"/>
                  <a:pt x="6722" y="35866"/>
                </a:cubicBezTo>
                <a:cubicBezTo>
                  <a:pt x="8808" y="35866"/>
                  <a:pt x="10933" y="35676"/>
                  <a:pt x="12955" y="35620"/>
                </a:cubicBezTo>
                <a:cubicBezTo>
                  <a:pt x="19563" y="35441"/>
                  <a:pt x="26171" y="35156"/>
                  <a:pt x="32779" y="34751"/>
                </a:cubicBezTo>
                <a:cubicBezTo>
                  <a:pt x="34779" y="34620"/>
                  <a:pt x="37160" y="34775"/>
                  <a:pt x="38506" y="32977"/>
                </a:cubicBezTo>
                <a:cubicBezTo>
                  <a:pt x="39542" y="31584"/>
                  <a:pt x="39684" y="29703"/>
                  <a:pt x="39839" y="28024"/>
                </a:cubicBezTo>
                <a:cubicBezTo>
                  <a:pt x="40506" y="20725"/>
                  <a:pt x="40494" y="13058"/>
                  <a:pt x="39613" y="5771"/>
                </a:cubicBezTo>
                <a:cubicBezTo>
                  <a:pt x="39351" y="3545"/>
                  <a:pt x="39339" y="1199"/>
                  <a:pt x="36827" y="651"/>
                </a:cubicBezTo>
                <a:cubicBezTo>
                  <a:pt x="34532" y="162"/>
                  <a:pt x="32149" y="0"/>
                  <a:pt x="29752" y="0"/>
                </a:cubicBezTo>
                <a:close/>
              </a:path>
            </a:pathLst>
          </a:custGeom>
          <a:solidFill>
            <a:srgbClr val="30303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0" name="Google Shape;1014;p25">
            <a:extLst>
              <a:ext uri="{FF2B5EF4-FFF2-40B4-BE49-F238E27FC236}">
                <a16:creationId xmlns:a16="http://schemas.microsoft.com/office/drawing/2014/main" id="{7B0E99C3-8E2A-49BE-2FFA-F205F052B36F}"/>
              </a:ext>
            </a:extLst>
          </p:cNvPr>
          <p:cNvSpPr/>
          <p:nvPr/>
        </p:nvSpPr>
        <p:spPr>
          <a:xfrm>
            <a:off x="3157142" y="6317697"/>
            <a:ext cx="2038350" cy="395412"/>
          </a:xfrm>
          <a:custGeom>
            <a:avLst/>
            <a:gdLst/>
            <a:ahLst/>
            <a:cxnLst/>
            <a:rect l="l" t="t" r="r" b="b"/>
            <a:pathLst>
              <a:path w="22819" h="9368" extrusionOk="0">
                <a:moveTo>
                  <a:pt x="17099" y="0"/>
                </a:moveTo>
                <a:cubicBezTo>
                  <a:pt x="17079" y="0"/>
                  <a:pt x="17059" y="0"/>
                  <a:pt x="17038" y="1"/>
                </a:cubicBezTo>
                <a:cubicBezTo>
                  <a:pt x="14455" y="48"/>
                  <a:pt x="11883" y="108"/>
                  <a:pt x="9299" y="156"/>
                </a:cubicBezTo>
                <a:cubicBezTo>
                  <a:pt x="9057" y="161"/>
                  <a:pt x="8812" y="162"/>
                  <a:pt x="8564" y="162"/>
                </a:cubicBezTo>
                <a:cubicBezTo>
                  <a:pt x="8014" y="162"/>
                  <a:pt x="7453" y="154"/>
                  <a:pt x="6888" y="154"/>
                </a:cubicBezTo>
                <a:cubicBezTo>
                  <a:pt x="5281" y="154"/>
                  <a:pt x="3650" y="223"/>
                  <a:pt x="2191" y="751"/>
                </a:cubicBezTo>
                <a:cubicBezTo>
                  <a:pt x="405" y="1406"/>
                  <a:pt x="0" y="4323"/>
                  <a:pt x="2191" y="4799"/>
                </a:cubicBezTo>
                <a:cubicBezTo>
                  <a:pt x="2798" y="4930"/>
                  <a:pt x="3417" y="5049"/>
                  <a:pt x="4025" y="5168"/>
                </a:cubicBezTo>
                <a:cubicBezTo>
                  <a:pt x="2203" y="6061"/>
                  <a:pt x="2358" y="9002"/>
                  <a:pt x="4810" y="9133"/>
                </a:cubicBezTo>
                <a:cubicBezTo>
                  <a:pt x="7950" y="9290"/>
                  <a:pt x="11094" y="9367"/>
                  <a:pt x="14237" y="9367"/>
                </a:cubicBezTo>
                <a:cubicBezTo>
                  <a:pt x="16088" y="9367"/>
                  <a:pt x="17939" y="9341"/>
                  <a:pt x="19789" y="9288"/>
                </a:cubicBezTo>
                <a:cubicBezTo>
                  <a:pt x="21610" y="9240"/>
                  <a:pt x="22206" y="7311"/>
                  <a:pt x="21574" y="6097"/>
                </a:cubicBezTo>
                <a:cubicBezTo>
                  <a:pt x="22819" y="4983"/>
                  <a:pt x="22164" y="2406"/>
                  <a:pt x="20185" y="2406"/>
                </a:cubicBezTo>
                <a:cubicBezTo>
                  <a:pt x="20176" y="2406"/>
                  <a:pt x="20167" y="2406"/>
                  <a:pt x="20158" y="2406"/>
                </a:cubicBezTo>
                <a:cubicBezTo>
                  <a:pt x="19789" y="2418"/>
                  <a:pt x="19408" y="2418"/>
                  <a:pt x="19027" y="2418"/>
                </a:cubicBezTo>
                <a:cubicBezTo>
                  <a:pt x="19203" y="1267"/>
                  <a:pt x="18556" y="0"/>
                  <a:pt x="17099" y="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 defTabSz="914400">
              <a:buClr>
                <a:srgbClr val="000000"/>
              </a:buClr>
            </a:pPr>
            <a:r>
              <a:rPr kumimoji="0" lang="th-TH" sz="16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  <a:sym typeface="Arial"/>
              </a:rPr>
              <a:t>รูปภาพผลงาน</a:t>
            </a:r>
          </a:p>
        </p:txBody>
      </p:sp>
      <p:sp>
        <p:nvSpPr>
          <p:cNvPr id="226" name="วงรี 225">
            <a:extLst>
              <a:ext uri="{FF2B5EF4-FFF2-40B4-BE49-F238E27FC236}">
                <a16:creationId xmlns:a16="http://schemas.microsoft.com/office/drawing/2014/main" id="{DB39936B-26E6-EAEB-8DDB-5571F7E3759B}"/>
              </a:ext>
            </a:extLst>
          </p:cNvPr>
          <p:cNvSpPr/>
          <p:nvPr/>
        </p:nvSpPr>
        <p:spPr>
          <a:xfrm>
            <a:off x="3084885" y="997793"/>
            <a:ext cx="236519" cy="21851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27" name="กล่องข้อความ 226">
            <a:extLst>
              <a:ext uri="{FF2B5EF4-FFF2-40B4-BE49-F238E27FC236}">
                <a16:creationId xmlns:a16="http://schemas.microsoft.com/office/drawing/2014/main" id="{48B386E3-2121-F3DE-FACB-772F86C4D987}"/>
              </a:ext>
            </a:extLst>
          </p:cNvPr>
          <p:cNvSpPr txBox="1"/>
          <p:nvPr/>
        </p:nvSpPr>
        <p:spPr>
          <a:xfrm>
            <a:off x="2983687" y="965388"/>
            <a:ext cx="36584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1. พัฒนาปรับปรุงการปฏิบัติงาน </a:t>
            </a:r>
          </a:p>
        </p:txBody>
      </p:sp>
      <p:sp>
        <p:nvSpPr>
          <p:cNvPr id="228" name="กล่องข้อความ 227">
            <a:extLst>
              <a:ext uri="{FF2B5EF4-FFF2-40B4-BE49-F238E27FC236}">
                <a16:creationId xmlns:a16="http://schemas.microsoft.com/office/drawing/2014/main" id="{ED3404CC-F619-EE94-F999-B2D48344AA10}"/>
              </a:ext>
            </a:extLst>
          </p:cNvPr>
          <p:cNvSpPr txBox="1"/>
          <p:nvPr/>
        </p:nvSpPr>
        <p:spPr>
          <a:xfrm>
            <a:off x="4372885" y="1239632"/>
            <a:ext cx="36584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3. นวัตกรรมสนับสนุนการปฏิบัติงาน</a:t>
            </a:r>
          </a:p>
        </p:txBody>
      </p:sp>
      <p:sp>
        <p:nvSpPr>
          <p:cNvPr id="229" name="วงรี 228">
            <a:extLst>
              <a:ext uri="{FF2B5EF4-FFF2-40B4-BE49-F238E27FC236}">
                <a16:creationId xmlns:a16="http://schemas.microsoft.com/office/drawing/2014/main" id="{B101FEF5-C9C3-41EA-B622-55B82503CE09}"/>
              </a:ext>
            </a:extLst>
          </p:cNvPr>
          <p:cNvSpPr/>
          <p:nvPr/>
        </p:nvSpPr>
        <p:spPr>
          <a:xfrm>
            <a:off x="3084885" y="1259757"/>
            <a:ext cx="236519" cy="21851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30" name="วงรี 229">
            <a:extLst>
              <a:ext uri="{FF2B5EF4-FFF2-40B4-BE49-F238E27FC236}">
                <a16:creationId xmlns:a16="http://schemas.microsoft.com/office/drawing/2014/main" id="{1457D64C-81DD-79C3-93AE-B011F976F5B8}"/>
              </a:ext>
            </a:extLst>
          </p:cNvPr>
          <p:cNvSpPr/>
          <p:nvPr/>
        </p:nvSpPr>
        <p:spPr>
          <a:xfrm>
            <a:off x="4474813" y="1259179"/>
            <a:ext cx="236519" cy="21851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31" name="กล่องข้อความ 230">
            <a:extLst>
              <a:ext uri="{FF2B5EF4-FFF2-40B4-BE49-F238E27FC236}">
                <a16:creationId xmlns:a16="http://schemas.microsoft.com/office/drawing/2014/main" id="{34DE1831-6271-8A07-597A-22029C736CB5}"/>
              </a:ext>
            </a:extLst>
          </p:cNvPr>
          <p:cNvSpPr txBox="1"/>
          <p:nvPr/>
        </p:nvSpPr>
        <p:spPr>
          <a:xfrm>
            <a:off x="2991720" y="1227963"/>
            <a:ext cx="15207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600" b="1" dirty="0">
                <a:latin typeface="TH SarabunPSK" panose="020B0500040200020003" pitchFamily="34" charset="-34"/>
                <a:cs typeface="TH SarabunPSK" panose="020B0500040200020003" pitchFamily="34" charset="-34"/>
                <a:sym typeface="Wingdings" panose="05000000000000000000" pitchFamily="2" charset="2"/>
              </a:rPr>
              <a:t> </a:t>
            </a:r>
            <a:r>
              <a:rPr lang="th-TH" sz="1600" b="1" dirty="0" smtClean="0">
                <a:latin typeface="TH SarabunPSK" panose="020B0500040200020003" pitchFamily="34" charset="-34"/>
                <a:cs typeface="TH SarabunPSK" panose="020B0500040200020003" pitchFamily="34" charset="-34"/>
                <a:sym typeface="Wingdings" panose="05000000000000000000" pitchFamily="2" charset="2"/>
              </a:rPr>
              <a:t>  </a:t>
            </a:r>
            <a:r>
              <a:rPr lang="th-TH" sz="1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2</a:t>
            </a:r>
            <a:r>
              <a:rPr lang="th-TH" sz="1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แนวปฏิบัติที่ดี</a:t>
            </a:r>
          </a:p>
        </p:txBody>
      </p:sp>
      <p:sp>
        <p:nvSpPr>
          <p:cNvPr id="232" name="Text Box 3">
            <a:extLst>
              <a:ext uri="{FF2B5EF4-FFF2-40B4-BE49-F238E27FC236}">
                <a16:creationId xmlns:a16="http://schemas.microsoft.com/office/drawing/2014/main" id="{14C686B2-6DDC-516B-5883-9299CEB7D6A2}"/>
              </a:ext>
            </a:extLst>
          </p:cNvPr>
          <p:cNvSpPr txBox="1"/>
          <p:nvPr/>
        </p:nvSpPr>
        <p:spPr>
          <a:xfrm>
            <a:off x="5657647" y="1540613"/>
            <a:ext cx="1103630" cy="36195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h-TH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H SarabunPSK" panose="020B0500040200020003" pitchFamily="34" charset="-34"/>
              </a:rPr>
              <a:t>เอกสารแนบ 2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ngsana New" panose="02020603050405020304" pitchFamily="18" charset="-34"/>
            </a:endParaRPr>
          </a:p>
        </p:txBody>
      </p:sp>
      <p:sp>
        <p:nvSpPr>
          <p:cNvPr id="3" name="กล่องข้อความ 2"/>
          <p:cNvSpPr txBox="1"/>
          <p:nvPr/>
        </p:nvSpPr>
        <p:spPr>
          <a:xfrm>
            <a:off x="331761" y="9040058"/>
            <a:ext cx="3470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dirty="0" smtClean="0">
                <a:sym typeface="Wingdings" panose="05000000000000000000" pitchFamily="2" charset="2"/>
              </a:rPr>
              <a:t></a:t>
            </a:r>
            <a:endParaRPr lang="th-TH" sz="1800" dirty="0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3044778" y="1170164"/>
            <a:ext cx="3658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1800" dirty="0">
                <a:sym typeface="Wingdings" panose="05000000000000000000" pitchFamily="2" charset="2"/>
              </a:rPr>
              <a:t></a:t>
            </a:r>
            <a:endParaRPr lang="th-TH" sz="1800" dirty="0"/>
          </a:p>
        </p:txBody>
      </p:sp>
      <p:sp>
        <p:nvSpPr>
          <p:cNvPr id="12" name="กล่องข้อความ 11"/>
          <p:cNvSpPr txBox="1"/>
          <p:nvPr/>
        </p:nvSpPr>
        <p:spPr>
          <a:xfrm>
            <a:off x="464023" y="2511187"/>
            <a:ext cx="262086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จดหมายข่าวเป็นช่องทางหนึ่งในการสร้างภาพลักษณ์ของมหาวิทยาลัย และเป็นอีกช่องทางที่จะ</a:t>
            </a:r>
            <a:r>
              <a:rPr lang="th-TH" sz="16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ช่วยสื่อสาร </a:t>
            </a:r>
            <a:r>
              <a:rPr lang="th-TH" sz="16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เผยแพร่ข่าวสาร </a:t>
            </a:r>
            <a:br>
              <a:rPr lang="th-TH" sz="16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th-TH" sz="16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ผ่านสื่อประชาสัมพันธ์ไปยังกลุ่มเป้าหมาย</a:t>
            </a:r>
            <a:br>
              <a:rPr lang="th-TH" sz="16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th-TH" sz="16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ทั้งภายในและภายนอกมหาวิทยาลัย  เพื่อให้รับรู้ข่าวสารได้อย่างถูกต้อง และสร้างความเข้าใจที่ดีต่อกัน</a:t>
            </a:r>
            <a:endParaRPr lang="th-TH" sz="16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2" name="กล่องข้อความ 31"/>
          <p:cNvSpPr txBox="1"/>
          <p:nvPr/>
        </p:nvSpPr>
        <p:spPr>
          <a:xfrm>
            <a:off x="3495032" y="2381534"/>
            <a:ext cx="293503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- เพื่อ</a:t>
            </a:r>
            <a:r>
              <a:rPr lang="th-TH" sz="16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เป็นการเผยแพร่ข่าวสาร และประชาสัมพันธ์กิจกรรมต่าง ๆ ของหน่วยงาน </a:t>
            </a:r>
            <a:endParaRPr lang="th-TH" sz="1600" dirty="0" smtClean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r>
              <a:rPr lang="th-TH" sz="16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- เพื่อให้มีจดหมายข่าวที่ออกแบบด้วยโปรแกรม </a:t>
            </a:r>
            <a:r>
              <a:rPr lang="en-US" sz="1600" dirty="0" err="1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Canva</a:t>
            </a:r>
            <a:endParaRPr lang="th-TH" sz="16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3" name="กล่องข้อความ 32"/>
          <p:cNvSpPr txBox="1"/>
          <p:nvPr/>
        </p:nvSpPr>
        <p:spPr>
          <a:xfrm>
            <a:off x="551809" y="5297529"/>
            <a:ext cx="26053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</a:t>
            </a:r>
            <a:r>
              <a:rPr lang="th-TH" sz="16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. </a:t>
            </a:r>
            <a:r>
              <a:rPr lang="th-TH" sz="16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เผยแพร่ข้อมูลข่าวสาร</a:t>
            </a:r>
            <a:r>
              <a:rPr lang="th-TH" sz="1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จะ</a:t>
            </a:r>
            <a:r>
              <a:rPr lang="th-TH" sz="16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ได้อย่างรวดเร็ว</a:t>
            </a:r>
            <a:endParaRPr lang="th-TH" sz="1600" dirty="0" smtClean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r>
              <a:rPr lang="th-TH" sz="1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2</a:t>
            </a:r>
            <a:r>
              <a:rPr lang="th-TH" sz="16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. </a:t>
            </a:r>
            <a:r>
              <a:rPr lang="th-TH" sz="16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ออกแบบสวยงาม </a:t>
            </a:r>
            <a:r>
              <a:rPr lang="th-TH" sz="16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และเข้าใจง่าย</a:t>
            </a:r>
            <a:endParaRPr lang="th-TH" sz="16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4" name="กล่องข้อความ 33"/>
          <p:cNvSpPr txBox="1"/>
          <p:nvPr/>
        </p:nvSpPr>
        <p:spPr>
          <a:xfrm>
            <a:off x="3576018" y="4381657"/>
            <a:ext cx="28579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สามารถนำไปเผยแพร่ในช่องทางสื่อออนไลน์ต่าง ๆ</a:t>
            </a:r>
            <a:endParaRPr lang="th-TH" sz="16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30924018"/>
      </p:ext>
    </p:extLst>
  </p:cSld>
  <p:clrMapOvr>
    <a:masterClrMapping/>
  </p:clrMapOvr>
  <p:transition spd="slow">
    <p:wipe dir="d"/>
  </p:transition>
</p:sld>
</file>

<file path=ppt/theme/theme1.xml><?xml version="1.0" encoding="utf-8"?>
<a:theme xmlns:a="http://schemas.openxmlformats.org/drawingml/2006/main" name="แผนความเป็นเลิศ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งานนำเสนอ5" id="{0077291A-4D2C-41B0-A1CB-46F7DDBB17BF}" vid="{F4AE49EE-4BBC-4F48-BF3D-1089FE348F02}"/>
    </a:ext>
  </a:extLst>
</a:theme>
</file>

<file path=ppt/theme/theme2.xml><?xml version="1.0" encoding="utf-8"?>
<a:theme xmlns:a="http://schemas.openxmlformats.org/drawingml/2006/main" name="1_Contents Slide Master">
  <a:themeElements>
    <a:clrScheme name="ALLPPT-COLOR-A0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DD2D9"/>
      </a:accent1>
      <a:accent2>
        <a:srgbClr val="0DD2D9"/>
      </a:accent2>
      <a:accent3>
        <a:srgbClr val="0DD2D9"/>
      </a:accent3>
      <a:accent4>
        <a:srgbClr val="0DD2D9"/>
      </a:accent4>
      <a:accent5>
        <a:srgbClr val="0DD2D9"/>
      </a:accent5>
      <a:accent6>
        <a:srgbClr val="0DD2D9"/>
      </a:accent6>
      <a:hlink>
        <a:srgbClr val="000000"/>
      </a:hlink>
      <a:folHlink>
        <a:srgbClr val="00000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DD2D9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Contents Slide Master">
  <a:themeElements>
    <a:clrScheme name="ALLPPT-COLOR-A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2AEB8"/>
      </a:accent1>
      <a:accent2>
        <a:srgbClr val="F2A40D"/>
      </a:accent2>
      <a:accent3>
        <a:srgbClr val="32AEB8"/>
      </a:accent3>
      <a:accent4>
        <a:srgbClr val="F2A40D"/>
      </a:accent4>
      <a:accent5>
        <a:srgbClr val="32AEB8"/>
      </a:accent5>
      <a:accent6>
        <a:srgbClr val="F2A40D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2AEB8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แบบสีฟ้า</Template>
  <TotalTime>1289</TotalTime>
  <Words>169</Words>
  <Application>Microsoft Office PowerPoint</Application>
  <PresentationFormat>กระดาษ A4 (210x297 มม.)</PresentationFormat>
  <Paragraphs>26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14</vt:i4>
      </vt:variant>
      <vt:variant>
        <vt:lpstr>ธีม</vt:lpstr>
      </vt:variant>
      <vt:variant>
        <vt:i4>3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18" baseType="lpstr">
      <vt:lpstr>Arial Unicode MS</vt:lpstr>
      <vt:lpstr>맑은 고딕</vt:lpstr>
      <vt:lpstr>Angsana New</vt:lpstr>
      <vt:lpstr>Arial</vt:lpstr>
      <vt:lpstr>Calibri</vt:lpstr>
      <vt:lpstr>Calibri Light</vt:lpstr>
      <vt:lpstr>Cordia New</vt:lpstr>
      <vt:lpstr>Fira Sans Extra Condensed</vt:lpstr>
      <vt:lpstr>Fira Sans Extra Condensed Medium</vt:lpstr>
      <vt:lpstr>Roboto</vt:lpstr>
      <vt:lpstr>TH Sarabun New</vt:lpstr>
      <vt:lpstr>TH SarabunPSK</vt:lpstr>
      <vt:lpstr>Times New Roman</vt:lpstr>
      <vt:lpstr>Wingdings</vt:lpstr>
      <vt:lpstr>แผนความเป็นเลิศ</vt:lpstr>
      <vt:lpstr>1_Contents Slide Master</vt:lpstr>
      <vt:lpstr>Contents Slide Master</vt:lpstr>
      <vt:lpstr>งานนำเสนอ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USER</dc:creator>
  <cp:lastModifiedBy>Dell</cp:lastModifiedBy>
  <cp:revision>113</cp:revision>
  <cp:lastPrinted>2023-01-09T07:52:35Z</cp:lastPrinted>
  <dcterms:created xsi:type="dcterms:W3CDTF">2021-11-29T07:01:40Z</dcterms:created>
  <dcterms:modified xsi:type="dcterms:W3CDTF">2024-02-06T07:30:58Z</dcterms:modified>
</cp:coreProperties>
</file>