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 id="2147483696" r:id="rId3"/>
  </p:sldMasterIdLst>
  <p:notesMasterIdLst>
    <p:notesMasterId r:id="rId39"/>
  </p:notesMasterIdLst>
  <p:sldIdLst>
    <p:sldId id="348" r:id="rId4"/>
    <p:sldId id="336" r:id="rId5"/>
    <p:sldId id="313" r:id="rId6"/>
    <p:sldId id="377" r:id="rId7"/>
    <p:sldId id="380" r:id="rId8"/>
    <p:sldId id="379" r:id="rId9"/>
    <p:sldId id="381" r:id="rId10"/>
    <p:sldId id="382" r:id="rId11"/>
    <p:sldId id="383" r:id="rId12"/>
    <p:sldId id="384" r:id="rId13"/>
    <p:sldId id="385" r:id="rId14"/>
    <p:sldId id="620" r:id="rId15"/>
    <p:sldId id="623" r:id="rId16"/>
    <p:sldId id="624" r:id="rId17"/>
    <p:sldId id="625" r:id="rId18"/>
    <p:sldId id="324" r:id="rId19"/>
    <p:sldId id="626" r:id="rId20"/>
    <p:sldId id="627" r:id="rId21"/>
    <p:sldId id="628" r:id="rId22"/>
    <p:sldId id="629" r:id="rId23"/>
    <p:sldId id="630" r:id="rId24"/>
    <p:sldId id="642" r:id="rId25"/>
    <p:sldId id="607" r:id="rId26"/>
    <p:sldId id="608" r:id="rId27"/>
    <p:sldId id="584" r:id="rId28"/>
    <p:sldId id="610" r:id="rId29"/>
    <p:sldId id="586" r:id="rId30"/>
    <p:sldId id="587" r:id="rId31"/>
    <p:sldId id="588" r:id="rId32"/>
    <p:sldId id="643" r:id="rId33"/>
    <p:sldId id="595" r:id="rId34"/>
    <p:sldId id="596" r:id="rId35"/>
    <p:sldId id="644" r:id="rId36"/>
    <p:sldId id="645" r:id="rId37"/>
    <p:sldId id="6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6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showGuides="1">
      <p:cViewPr varScale="1">
        <p:scale>
          <a:sx n="111" d="100"/>
          <a:sy n="111" d="100"/>
        </p:scale>
        <p:origin x="396" y="102"/>
      </p:cViewPr>
      <p:guideLst>
        <p:guide orient="horz" pos="2376"/>
        <p:guide pos="619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10:03:09.906"/>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63 496,'0'0,"0"20,20-20,-20 0,20 0,-20 0,0-20,0 20,0-20,0 20,0-20,0 0,0 20,0-20,0 1,0 19,0-20,0 20,0-20,0 20,-20 0,20 0,-20 0,0 0,20 20,-20-20,20 20,-19-20,19 0,0 19,0 1,0-20,0 20,0 0,0-20,0 20,0-20,0 20,0-20,0 19,0 1,0-20,0 20,0 0,0-20,0 20,0 0,0-20,0 19,0-19,0 20,0-59,0 39,0-20,0 20,0-20,0 0,0 0,0 20,0-20,0 1,0-1,0 20,0-20,0 20,0-20,0 20,0-20,0 20,0-20,0 1,0 19,0-20,0 20,0 0,19-40,-19 40,0 0,0-20,0 20,20 0,-20 0,0-20,0 20,20 0,-20 0,20 0,-20 0,20 0,0 0,0 0,-1 0,-19 0,20 0,0 0,-20 0,20 0,-20 0,20 0,-20 20,0-20,0 0,20 0,-20 0,0 20,0-20,0 0,0 20,0-20,0 20,0-20,0 20,0-1,0 1,0 0,0 0,0 0,0 0,0-1,0 21,0-40,0 20,0 0,0-20,0 20,0-1,0-19,0 20,0-20,0 20,0-20,0 20,0 0,0-20,0 20,0-20,0 0,0 0,0 20,0-20,0 19,0-19,0 20,0-20,0 20,0 0,0 0,0-20</inkml:trace>
  <inkml:trace contextRef="#ctx0" brushRef="#br0" timeOffset="2859">599 456,'-20'0,"20"0,-20 0,0 0,20 0,-19 0,19-20,-20 20,0-20,20 1,0 19,-20-20,20 20,0-20,0 20,0 0,0-20,0 20,0-20,0 20,20 0,-20 0,20 0,-20 0,20 0,-20 0,0 20,0-20,0 20,0-20,0 20,0-20,0 20,0-1,0-19,0 20,0-20,0 20,0-20,0 20,0 0,0 0,0-1,0 1,0 0,0-20,0 40,0-40,0 20,0-1,0-19,0 20,0 0,0-20,0 20,0-20,0 20,0-20,0 0,0 0,0 20,0-20,0 0,0 0,0 0,0 20,19-20,-19 0,20 0,-20 0,20-20,0 20,0-20,-20 20,20-20,-1 20,1-20,-20 20,20 0,-20-20,40 20,-40 0,20-20,-20 20,20 0,-20 0,19 0,1 0,-20 0,20 0,-20 0,20 0,-20 0,20 0,-20 20,20-20,-1 0,-19 20,0-20,0 0,0 20,0-20,0 20,0-20,0 20,0-20,0 20,0-1,0-19,0 20,-19-20,-1 0,20 0,-20 0,20 0,-20-20,20 20,0-19,-20-1,20 20,0-20,0 20,0-40,0 20,0 0,0 1,0-21,0 40,0-20,0 0,0 0,0 1,0-1,0 0,0 20,0-20,0 20,0-20,0 20,0-39,0 39,0-20,0 20,0-20,0 0,0 20,0 0,0-20,0 20</inkml:trace>
  <inkml:trace contextRef="#ctx0" brushRef="#br0" timeOffset="5578">1194 654,'0'0,"20"-19,0 19,0-20,19 20,-19-20,0 20,-20 0,20 20,-20-20,0 20,0-20,0 19,0-19,0 20,0 0,-20-20,0 20,20-20,-20 20,20-20,0 0,-19-20,19 0,-20 20,20-20,0 0,-20 1,20-1,0 0,0-20,0 20,0-19,0 19,0-20,0 1,0 19,0 0,0 0,0 0,0 0,0-19,0 39,0-40,0 20,0 0,0 20,0-20,0 20,0-19,0 19,-20 0,0 0,20 19,-20-19,20 20,-39-20,39 20,-20 0,0-20,20 20,-20-20,20-20,-20 0,1 0,-1 0,20 20,-40-19,40-1,-40 20,20-40,1 40,19-20,-20 20,20 0,-20-20,20 20,-20 0,0 0,20 0</inkml:trace>
  <inkml:trace contextRef="#ctx0" brushRef="#br0" timeOffset="7172">1591 535,'-20'-19,"20"-1,0 20,-20-20,20 20,0-20,0 20,0 0,0-20,0 0,0 20,0-19,0 19,20 0,-20 19,0-19,0 20,0 0,0 0,20 0,-20-20,0 20,0-1,0 1,0-20,0 20,0 0,0 0,0-20,-20 0,20 0,-20 20,1-20,19 0,-20 19,0-19,20 20,-20-20,0 0,20 0,0 0,-20 0,1 0,19 0,-20-20,20 1,20 19,-20 0,19 0,-19 0,20 0,0 0,0 0,-20 0,40 0,-40 19,19-19,-19 0,20 20,-20-20,20 0,0 20,-20-20,0 20,0-20,20 0,-20 0,20 0,-20 0,19 0,-19 0,20 20,0-20,20 0,-40 20,20-20,-20 0,20 0,-20 0,39 0,-19 0,0 0,-20 0,20 0,-20-20,0 0,0 20,0-20,0 20,0-40,0 1,0 19,0 0,0 0,0 0,0 1,0-1</inkml:trace>
  <inkml:trace contextRef="#ctx0" brushRef="#br0" timeOffset="8828">2008 0,'0'0,"-20"20,20-1,-20 1,20 0,-20 40,20-21,0 1,0 0,0-1,0 1,0-20,0-20,0 20,0-40</inkml:trace>
  <inkml:trace contextRef="#ctx0" brushRef="#br0" timeOffset="9578">2127 516,'0'-20,"-20"0,20 0,0 20,0-20,0 0,0 20,0 0,0-19,0-1,20 20,-20 0,0 0,0 20,0-20,0 19,0-19,0 20,0-20,0 20,0 0,0 0,0-20,0 20,0-1,0-19,0 20,0-20,0 20,20-20,-20 20,0 0,0-20,0 20,0-20,20 19,-20 1,19 0,-19-20,0 20,0-20,0 20,0-20,20 20,-20 0,0-20,0 19,0-19,0-19,0-1,0 20,0-20,20-20,-20 20,0 0,0 20,0-19,0 19,0-20,0 0,0 20,20-20,-20 20,20 0,-20 0,0 20,0 0,20-20,-20 39,20-39,-20 20,19-20,1 20,-20 0,0-20,0 0,20 0,-20 20,0-20,0 0,0 20,20-20,-20-20,0 0,0-20,20 40,-20-20,20-39,-20 59,19-40,-19 20,0 1,0-1,0 20,0-20,0 0,0 0,0 20,0-20,0 20,0-19,0 19,0-20,0 0,0 20,0-20,0 20,0-20,0 0,0 20,0-20</inkml:trace>
  <inkml:trace contextRef="#ctx0" brushRef="#br0" timeOffset="11562">2663 575,'0'20,"0"-20,0 0,20 0,-20 0,19 0,-19 20,20-20,0 0,0 0,20 0,-40 0,39 0,-39 0,0-20,0 20,0-20,0 0,0 20,0-20,0 20,0-19,-20 19,20-20,-19 20,19-20,-20 20,0 0,20 0,-20 0,20 0,-20 0,20 20,-20-20,1 20,-1-20,20 19,-20 1,0-20,20 20,0-20,0 20,0 0,0 0,0-1,0-19,0 40,0-20,20 0,0 39,0-59,-1 40,21 0,-20-20,20-1,-21-19,1 0,0 0,0 0,0 0,-20 0,20-39,-20 39,19-20,-19 0,20 20,-20-20,20 20,-20-20,20 1,-20-1,20 0,-20 20,20-20,0 20,-20-40,19 40,-19-20,0 1,0 19,0-40,0 40,0-20,0 0,0 0,-19 1,19 19,-20-40,0 40,20-20,0 20,-20-20,0 20,0-20,0 20,1-19,-21 19,20-20,0 20,0 0,1 0,-1 0,-20-20,20 20,0 0,-19 0,39 0,-20 0,20 0,-20-20,20 20,-20 0,0 0,20 0,-20 0,20 0,-19 0,19 0,-20 0,0 0,20 0,-20 0,20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6:20.960"/>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1044 3493,'-39'0,"39"0,-20 0,-20-20,1 0,-1 0,0 20,40 0,-59-19,19-21,20 40,-20-20,21 0,-1 0,-20 20,20-39,-19 39,39-40,-40 40,40-40,-40 20,40 1,-40-1,21-20,-21 0,20-19,-39-20,19 19,40 20,-40 1,40-21,-39 1,19-1,20 0,-20 1,0-1,20-19,-20 19,0-39,0 60,1-1,19 0,0 1,0-1,0 0,0 0,0 21,0-1,0-20,0-19,0 39,0-20,0-19,0 19,0 0,0-19,19 19,1-20,-20 41,20-41,0 20,0-19,-20-1,20 1,0 19,-1 0,1 1,20-1,-40 0,20 20,0-39,-1 19,1 1,0 19,-20 0,0 0,0-20,20 40,-20-20,20-19,0 19,-1 0,21-20,-40 21,40-21,-20 20,19-20,-39 1,20 19,0 0,0-40,0 60,19-39,-19 19,-20 0,20-20,-20 21,20-21,-20 40,0 0,0-20</inkml:trace>
  <inkml:trace contextRef="#ctx0" brushRef="#br0" timeOffset="1562">489 80,'0'20,"-20"-20,40 0,-20-20,40 0,-40 20,19-20,41 0,-40 0,-20 20,20 0,-1 0,-19 0,20 0,-20 0,0 0,-20 0,20 0,-19 40,19 0,0 0,0-1,39 1,-39 0,0-21,0 41,0-60,0 20,0 0,0 0,0-1,0-19,0 20,20 0,-20-20,0 20,0-20,0 20,0-20,0 20,0-20,0 19,0 1,0-20,0 20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6:27.194"/>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0 21,'0'0,"20"-20,20 20,19 0,-39 0,20 0,-20 0,-1 0,-19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6:27.710"/>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0 22,'19'0,"1"0,0 0,20 0,-1 0,1-20,-20 20,-20 0,20 0,-20 0,0 20,0-20,0 20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6:28.163"/>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0 0,'20'0,"0"0,20 40,0-20,19 0,-39-1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6:28.585"/>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60 0,'0'0,"20"0,19 0,1 0,0 0,-20 0,-1 0</inkml:trace>
  <inkml:trace contextRef="#ctx0" brushRef="#br0" timeOffset="328">0 278,'0'0,"20"0,-20 0,20 0,20 0,-20 0,-1 0,1 0,-20 0,20 0,0 0,-20 0,20 0,-20 0,20 0,-20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6:32.601"/>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2230 417,'0'-20,"-20"20,0 0,1 0,-1 0,-40 0,1 0,-1 0,-19 0,-1 0,21 0,-40 0,19 0,1 0,19 0,1 0,19 0,-19 0,19 0,0 0,-19 0,19 0,0 0,21 0,-1 0,0 0,0 0,-20 0,1 0,-21 0,1 0,-21 0,21 0,-1 0,40 0,0 0,1 0,-41 0,40 0,0 0,-19 0,-1 0,40 0,-20 0,-20 20,21-20,-1 40,-20-40,0 20,1 0,39-20,0 19,-20-19,0 20,20 0,-20 0,20 0,-20 0,1 0,19-1,0 21,-20-20,20 0,0 19,0-19,0 20,0 0,0-20,0 19,0 1,0-20,0 0,0 19,0 1,39-20,-39 20,0-21,40 1,-20 20,0-20,0 19,-1-39,-19 20,40 0,-40-20,20 0,0 20,0-20,-1 40,41-40,-40 19,20 1,19 20,-19 0,19-40,1 59,19-19,1-40,19 40,-20-1,-19 1,39-20,-20 0,40-1,-59 21,39-20,-20 20,-19-40,-20 20,19-1,-19 1,-20-20,19 20,21 0,-1-20,-19 20,20 19,19-39,-19 20,-1-20,1 0,-1 0,1 0,-1 0,1 0,-1 20,1 0,39-20,-39 0,39 20,-20 0,-19 0,19-20,20 0,-39 0,-1 0,41 0,-41 0,40 0,-39 0,39 0,0 0,40 0,-40 19,21-19,38 0,1 0,0 0,0 0,-1 0,1 0,-20-19,0 19,0-60,0 60,-40 0,-20 0,1-40,-41 20,-19 1,40-1,-40 0,-1 20,21-40,-20 20,20-19,-21 39,21-40,0 0,-20 1,19 19,-19-20,0 0,0-19,20 19,-40-19,19 19,-19-20,0 21,0-21,0 21,0-21,0 1,-19-1,-1 20,20 1,-40-1,40 0,-40 1,21-1,-1 20,0-40,0 21,-20-1,40 20,-39 0,39 20,-40-39,0-1,-19 0,39 40,-40-39,40 39,-19-20,-1 0,-39 0,-21 0,-58 20,-1 0,0 0,100 0,59 0,-40 0,0 0,-39 0,0 0,19 0,-19-20,-1 20,1-19,0 19,19 0,20 0,1 0,-21 0,40 0,-19 19,19-19,-20 0,0 0,1 0,-1 20,-20 0,21-20,-41 0,41 20,-21-20,1 0,39 20,-20 0,-19-20,-1 0,1 0,-1 0,0 0,1 0,-40 0,19 0,1 0,19 0,1 0,-1 0,1 0,-1 0,21 0,-1 0,0 0,20 0,1 0,-1 0,0 0,-20 0,20 0,-19-20,39 20,-20 0,20 0,-20 0,20 0,-20 0,20-20,-20 20,0 0,20 0,-19 0,19 0,-20 0,20 0,-20 0,0 0,0 0,20 0,-20 0,1 0,-1 0,0 0,0 0,20 0,-20 0,20 0,-20 0,20 0,-20 0,20 0</inkml:trace>
  <inkml:trace contextRef="#ctx0" brushRef="#br0" timeOffset="6000">1059 715,'0'-20,"-19"0,-1-19,20 19,0 0,0-20,-40 20,20 0,20-19,-20 39,0-40,1 20,-1 0,20-19,-20 39,20-20,-40 20,40-20,0 0,-20 20,1-20,-1 20,20-19,-20 19,0-20,0 0,0 0,0 20,1-20,-1 0,0 0,20 1,-20 19,0-20,0 20,20 0,0-20,-19 20,-1 0,20 0,-20 0</inkml:trace>
  <inkml:trace contextRef="#ctx0" brushRef="#br0" timeOffset="7265">762 60,'-20'0,"0"-20,0 20,0 0,0 0,-39 0,39 0,-20 0,21 0,-21-20,20 20,0 0,0 0,-19 0,39 0,-20 0,20 0,-20 0,0 0,20-19,-20 19,0 0,20 0,0 19,0 1,0 0,0 0,0 0,0 0,0 19,0-19,0-20,0 40,0-40,0 20,0-20,0 20,0-1,0-19,0 20,0-20,0 20,0-20,0 20,0 0,0-20,0 20,0-20,0 0,0 0,0 19</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8:20.132"/>
    </inkml:context>
    <inkml:brush xml:id="br0">
      <inkml:brushProperty name="width" value="0.09701" units="cm"/>
      <inkml:brushProperty name="height" value="0.09701" units="cm"/>
      <inkml:brushProperty name="color" value="#545472"/>
      <inkml:brushProperty name="fitToCurve" value="1"/>
    </inkml:brush>
  </inkml:definitions>
  <inkml:trace contextRef="#ctx0" brushRef="#br0">0 238,'0'0,"0"40,0-20,19 19,1-19,-20 20,40 19,-20 1,-20-20,0-1,0-39,20 40,-20-40,0 40,0-40,0 0,0-20,19 0,-19 0,20 20,0-39,0-1,0 20,39-40,-39 21,0 19,20-20,-20 1,-1 19,1 0,0 0,0 20,-20-40,20 40,-20-20,0 20,0-19,20-1,-20 20,20-20,-1 20,1 0,-20-40,20 40,-20-20,40 20,-40-19,20-1,-20 20,39-20,-39 20,0-20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8:24.194"/>
    </inkml:context>
    <inkml:brush xml:id="br0">
      <inkml:brushProperty name="width" value="0.09701" units="cm"/>
      <inkml:brushProperty name="height" value="0.09701" units="cm"/>
      <inkml:brushProperty name="color" value="#545472"/>
      <inkml:brushProperty name="fitToCurve" value="1"/>
    </inkml:brush>
  </inkml:definitions>
  <inkml:trace contextRef="#ctx0" brushRef="#br0">0 357,'0'-20,"0"20,0 20,19 20,-19-20,0-1,20 41,-20-40,0 19,40-19,-40 20,20-20,-20 0,0-20,0 19,0-19,0 20,0 0,0-20,0 20,0-20,0 20,0-20,0 0,20-20,-20 0,0-20,0 21,19-1,1-40,0 21,20-1,-20 0,0 1,19-1,-19 0,-20 20,40-19,-20-1,-1 0,1 20,-20 1,40-1,-20 0,-20 0,0 20,0-20,0 0,0 20,0-19,0 19,0-20,0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8:25.944"/>
    </inkml:context>
    <inkml:brush xml:id="br0">
      <inkml:brushProperty name="width" value="0.09701" units="cm"/>
      <inkml:brushProperty name="height" value="0.09701" units="cm"/>
      <inkml:brushProperty name="color" value="#545472"/>
      <inkml:brushProperty name="fitToCurve" value="1"/>
    </inkml:brush>
  </inkml:definitions>
  <inkml:trace contextRef="#ctx0" brushRef="#br0">1 456,'0'0,"0"20,0 20,0 0,0-20,0 19,20 1,0 0,-20-40,0 39,0-39,0 20,20-20,-20 20,0 0,0-20,0 20,0 0,0-20,0 19,0 1,0-40,0 1,20-1,0 20,-1-40,-19 20,20 0,0-19,0-1,0 0,0 1,0 19,-1 0,-19-20,40 0,-20 21,20-21,-21 20,1 0,-40 20,20-39,20 19,-20 0,40-20,-40 40,40-40,-40 1,39 19,-19 0,0 20,-20-20,40 0,-40 1,20-1,-20 20,0 0,0-20,0 20,0-20,0 20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8:35.851"/>
    </inkml:context>
    <inkml:brush xml:id="br0">
      <inkml:brushProperty name="width" value="0.09701" units="cm"/>
      <inkml:brushProperty name="height" value="0.09701" units="cm"/>
      <inkml:brushProperty name="color" value="#545472"/>
      <inkml:brushProperty name="fitToCurve" value="1"/>
    </inkml:brush>
  </inkml:definitions>
  <inkml:trace contextRef="#ctx0" brushRef="#br0">836 934,'0'0,"0"20,0 0,0-20,0 20,0 0,0-20,0 20,0-20,0 0,0 0,0 0,20-20,-1 20,1-20,20-20,0 20,-21 0,-19 1,40-1,0 0,0-20,-21 20,1 1,0-21,0 40,0-40,0 40,-1-20,1 0,20 20,-20-19,0 19,-1 0,-19-20,20 20,-20-20,0 0,20 20,-20-20,0 20,20-20</inkml:trace>
  <inkml:trace contextRef="#ctx0" brushRef="#br0" timeOffset="7468">3951 795,'0'20,"0"0,0 20,0-20,0 39,0-19,0 0,0-21,0 1,0 40,0-60,0 20,0-1,0-19,0 20</inkml:trace>
  <inkml:trace contextRef="#ctx0" brushRef="#br0" timeOffset="8296">4110 934,'0'-20,"0"1,0 19,20-20,0-20,-1 40,-19-20,20 0,0 1,0 19,-20-40,40 40,-40-40,19 40,-19 0,20 0,0 0,-20 0,0 20,0 0,0-20,0 20,0 0,0-20,0 19,0 1,0-20,-40 20,40 20,0-20,-19-1,19 1,0 0,-20-20,0 20,20 0,0-20,0 20,0 0,-20-20,20 19,0 1,-20-20,20 0,0 20,0-20,0 20,-20-20,20 0,20 0,0 0,-20 0,40 0,-20 0,-1 0,21 0,-40 0,20 0,-20 0,20 0</inkml:trace>
  <inkml:trace contextRef="#ctx0" brushRef="#br0" timeOffset="10750">7404 795,'0'0,"0"20,0 0,0-20,0 40,0-40,0 20,0-20,0 39,0-39,0 20,0-20,0 20,0-20,0 20,0 0,0-20,0 20,0-20,0-20,20 0,0-20,19 20,21-19,-20-21,19-19,1 79,-21-40,1 0,-20 20,0-19,39 19,-59 20,20-20,0 20,0-20,0 0,-20 20,0-19,0 19,0-20,0 20,19 0</inkml:trace>
  <inkml:trace contextRef="#ctx0" brushRef="#br0" timeOffset="28343">8872 756,'-19'-20,"19"20,0-20,-20 20,0 0,20-20,-20 20,-20-20,40 0,-19 20,19 0,-20-19,0 19,0-20,20 20,-20-20,0 20,-19-20,39 0,-20 20,-40-20,21 1,19-1,-20 20,-20-20,41 0,-21 20,20 0,-20-20,21 0,-21 0,20 20,-20 0,1 0,-1-19,0 19,-19 0,39 0,-20 0,1 0,19 0,-20 0,-20 0,1 0,-1 0,1 0,-1 0,1 0,39 0,0 0,-20 0,1 0,19 0,-20 19,-19 1,39 0,0 0,-40 0,21 20,39-40,-40 19,40 1,-20 0,20-20,-39 20,39 0,-40 0,20-1,0 21,0-20,20 20,-20-1,1 1,19-20,-20 0,20 19,0 1,0-20,0 0,0 20,0-21,0 21,0-20,0 0,0-20,0 39,0-39,0 40,20-40,-20 40,19-20,1-1,0 1,0-20,-20 20,20-20,0 20,-20 0,20-20,-1 0,-19 0,20 20,40-20,-40 20,-1-1,21-19,0 20,0 0,-1 0,21-20,-1 20,41-20,-41 0,-19 0,19 0,1 0,-21 0,1 0,-20 0,40 0,-21 0,-19 0,20 0,19 0,-19 0,0 0,19 0,-19 0,-20 0,0 0,19 0,1 0,-20 0,0 0,19-20,1 20,-20 0,20 0,19 0,-19 0,-1-20,1 0,-20 0,20 20,-40-19,20 19,19-20,-19 20,0-40,20 20,-21-20,21 40,-40-39,40 19,-40 0,39 0,-19-19,0 39,-20-20,20-20,0 20,-20-19,0-1,0 20,0 0,0-20,0 21,0-1,0 20,0-20,0 20,0-40,0 40,0-20,0 20,0-19,0 19,-20 0,20-20,-20 20,0-20,20 20,-20 0,20 0,0-20</inkml:trace>
  <inkml:trace contextRef="#ctx0" brushRef="#br0" timeOffset="30812">6749 1192,'-20'0,"20"0,-20 0,1 0,-1 20,0-20,-20 40,1-40,-1 0,-20 0,1 0,-1 0,1 0,-1 20,1-1,-1-19,20 0,-39 0,20 0,-1 0,0 0,21 0,-21 0,1 0,-1 0,1 0,-1 0,1 0,-1 0,-19 0,19 0,-19 0,-20 0,39 0,-39 20,19 0,21-20,-1 0,1 0,-1 0,-19 0,0 0,-1 0,21 0,-60 0,59 0,1 0,-1 0,0 0,1 0,19 0,-19 0,-1 0,1 0,-1 0,-19 0,19 0,1 0,-1 0,1-20,-1 20,20-20,-19 20,-1 0,1 0,-1-19,1 19,-21 0,41 0,-21 0,20-20,1 20,-1 0,20 0,-19-20,19 20,0 0,0-20,-20 20,1 0,-1-20,20 20,0 0,20 0,-20 0,1 0,-21-20,20 20,0 0,0 0,1 0,-1 0,20 0,-20 0,0 0,20 0,-40 0,20-19,-19 19,-1 0,20 0,0 0,1 0,19 0</inkml:trace>
  <inkml:trace contextRef="#ctx0" brushRef="#br0" timeOffset="32406">1868 1113,'0'-20,"0"0,0 0,0-19,0-21,0 1,0-1,0 1,0 19,0 0,0 0,0 21,0-21,0 0,0 1,0 19,0 0,0 20,-20-20,20-20,-40 20,40 1,-20 19,0-20,0 0,20 20,-19-20,-1 20,-40-40,60 40,-39 0,-21-39,1-1,-41 20,41 20,-1-20,1 1,-1 19,1 0,-1 0,1 0,-1 0,1 0,-1 0,20 0,-19 0,39 19,-40 1,1-20,19 0,20 20,-39 0,39-20,-40 20,21 0,19-1,-20 1,20 20,-19 0,39-21,-60 21,40 20,-19-1,19-39,0 20,0-1,20 1,-20 0,20-20,0 19,0 21,0-20,0-1,0 1,0 0,20-1,0-19,0 0,-20-20,39 20,-19 20,20-1,20 1,-21-20,-19-20,-20 0,40 20,-1-1,21 1,-20 0,19 0,-19 20,39-20,20 19,-19-19,19 0,-59 0,-1 0,41-1,-21-19,1 0,-20 20,-1-20,-19-20,0 20,0-19,-20 19,39-20,-39 0,20 20,20 0,-40-20,40 0,-20 20,-1-20,-19 1,20 19,-20-20,40 0,-40 0,0 20,20-20,-20 0,39 0,-19 1,0-21,0 40,0-20,-20 0,20 0,-1 20,1-19,-20-1,0 0,0 0,20 0,-20 0,0 20,0 0,0-19,0 19,0-20,0 0</inkml:trace>
  <inkml:trace contextRef="#ctx0" brushRef="#br0" timeOffset="36484">4963 1391,'0'20,"0"-20,0 19,0-19,0 20,0-20,0 20,0 0,0 0,0-20,0 20,0-1,0-19,0 20,-20-20,20 20,0 0,0 0,-19 0,-1-20,20 19,-40 1,40 0,-20 0,20 0,-40 0,21-20,19 0,-40 20,20-20,0 19,-19 1,-1-20,20 0,-20 0,1 20,-1 0,0-20,1 20,-21-20,40 0,-20 0,1 0,-1 0,0 0,1 0,-1 0,20 0,0 0,-19 0,-21 0,1 0,-1-40,-19 20,19 0,21 20,19-19,-20-1,20 0,0 0,20 20,-39-40,19 20,-20 1,20-21,0 20,20 0,0 0,-19-19,-1-1,0 0,20 21,-40-21,40 0,0 0,-20 1,20-1,0 0,0 1,0-1,0-19,0-1,0 20,0 1,0-1,0-20,0 21,0 19,0-40,0 1,0-1,20 21,-20-1,0 0,20 0,-20 1,0 19,20 0,0-20,-20 21,0-1,20 0,-1 0,-19-20,20 21,0-21,20 40,-20-40,-1 40,1-20,0 0,-20 20,20 0,-20 0,20 0,-20-19,20 19,0 0,19 0,1 0,0 0,-1 0,1 0,-20 0,19 0,-39 0,20 0,20 0,-40 19,20-19,0 20,19 0,-19 0,20 0,-20-20,39 40,-39-21,20 1,-20 0,-1 0,1 20,0-40,0 19,0 1,0 0,-20 0,20 0,-1 19,1-19,0 0,-20 0,20 0,0 20,-20-40,20 19,-1 41,1-20,0-21,0 21,0 0,0 0,0-21,-1 21,1-20,-20 0,0-20,0 20,0-20,0 19,0 1,0 0,20-20,-20 40,0-40,0 20,0 0,0-1,0 1,0 0,0 20,20-20,-20-1,0 1,0 0,0 0,0 0,0-20,0 20,0-20,0 39,0-39,0 20,0 0,0 0,0-20,0 20,0-20,0 20,0-20,0 19,0 1,0-20,0 20,0-20,0 20,0-20</inkml:trace>
  <inkml:trace contextRef="#ctx0" brushRef="#br0" timeOffset="38640">5578 1807,'0'-19,"0"-21,0 0,0-19,0 19,0-20,0 1,0-20,0-1,0-39,0 60,0-1,0 1,0 19,0 0,0-19,20-1,0 1,-20-1,0 0,0 1,0-1,0 21,0 19,0 0,0 0,0 20,0-20,0 0,0 20,0-19</inkml:trace>
  <inkml:trace contextRef="#ctx0" brushRef="#br0" timeOffset="39546">5400 716,'0'-20,"0"0,0-19,39 19,-19-20,0 20,20-19,-40 19,39-40,-19 40,0 20,-20-20,20 1,-20 19,0 0,0-20,0 20,20 20,20 39,-21-39,41 40,-40-1,0-19,-1-20,21 19,-40-19,20 0,-20-20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10:03:29.484"/>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239 0,'0'0,"20"0,20 0,19 0,-19 0,-40 0,20 0,19 0,-39 0,20 0,-20 0,40 0,-40 0,0 0,0 0,0 20,0-20,0 20,0-20,0 20,0-20,-20 20,0 0,20-20,-20 19,0 1,1 0,-1 0,20-20,-20 20,20 0,-20-20,20 0,-20 0,0 0,20 0,0 0,20-20,0 20,-20 0,20 0,0 0,19 0,-39 0,20 0,-20 0,20 0,-20 20,20-20,0 0,-20 19,20-19,-20 20,0 0,0 0,19-20,-19 20,0-20,0 20,0-20,0 20,0-1,0-19,0 20,0-20,0 20,-19-20,19 20,0 0,-20-20,0 0,20 20,-20-20,20 19,-40-19,40 0,-19 0,-1 0,0 0,20 0,-20 0,0 0,0 0,20 0,-19-19,-1 19,0 0,20 0,-20 0,-20-20,20 0,1 20,-21-20,20 20,0-20,0 0,20 20,-19 0,-1 0,20 0,-20-19,20-1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9:16.382"/>
    </inkml:context>
    <inkml:brush xml:id="br0">
      <inkml:brushProperty name="width" value="0.09701" units="cm"/>
      <inkml:brushProperty name="height" value="0.09701" units="cm"/>
      <inkml:brushProperty name="color" value="#545472"/>
      <inkml:brushProperty name="fitToCurve" value="1"/>
    </inkml:brush>
  </inkml:definitions>
  <inkml:trace contextRef="#ctx0" brushRef="#br0">377 0,'0'0,"0"20,0 0,0-1,0 41,0 19,0 40,40-119,-40 40,0 39,0 21,-20-61,0 21,20-1,0-19,0 0,0 19,0-19,0 0,0 19,0 1,0-21,0-19,0 0,0 0,0 0,0-20,0 20,0-20,0 19,0-19,0 20,0-20,0 20</inkml:trace>
  <inkml:trace contextRef="#ctx0" brushRef="#br0" timeOffset="890">0 1052,'0'19,"40"41,-21-20,21-21,-20 61,20-21,-1-19,1 0,-40 19,40-39,-20 0,-20 0,19 0,-19-20,0 19,0-19,0 20,20-20,-20 0,0 0,0 0,0 0,0 0,0 0,20 0,-20 0,20 0,-20 0,40 0,-40 0,19-20,41 1,-20-1,-21-20,21 20,20 0,-60 1,39-21,-39 40,20-20,0-20,-20 40,0-39,0 39,0-40,0 40,0-20,0 20,0-20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9:29.132"/>
    </inkml:context>
    <inkml:brush xml:id="br0">
      <inkml:brushProperty name="width" value="0.09701" units="cm"/>
      <inkml:brushProperty name="height" value="0.09701" units="cm"/>
      <inkml:brushProperty name="color" value="#545472"/>
      <inkml:brushProperty name="fitToCurve" value="1"/>
    </inkml:brush>
  </inkml:definitions>
  <inkml:trace contextRef="#ctx0" brushRef="#br0">581 121,'-20'0,"20"-20,-20 0,20 20,-20-20,0 20,20-20,-20 20,0-20,20 20,-19-19,19 19,-40 0,20 0,-20 0,21 0,-21 0,-20 0,41 0,-21 0,20 19,-20-19,20 0,1 20,-1-20,20 20,-20 0,0-20,20 20,0 0,0-1,0 1,0 0,0 0,0 0,0-20,20 40,-20-40,0 0,20 0,-20 0,20 0,-20 0,19 0,-19 0,20 0,0 0,0 0,-20 0,20 0,0 0,0-20,-20 20,19 0,1 0,0-20,-20 0,20 20,0-20,-20 0,0 20,0-20,0 20,20 0,-20-19,0-1,0 20,0-20,0 20,19-20,-19 20,0 0,0 20,0 0,0 0,20 19,-20 1,0 0,0-20,0 19,0 1,20-20,-20 0,0 19,20-19,-20 0,0-20,0 20,0-20,0 20,0-20,0 20,0-1,0-19,0 20,0-20,0 20,0-20,0 20,0 0,0-20,0 20,0-20,0 19,0 1,0 0,0-20,0 20,0 0,0 0,0-20,0 19</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10:03:37.875"/>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316 0,'-40'20,"20"-20,-19 0,19 40,0-40,-20 19,40 1,-20 0,0-20,1 20,19 0,-20 0,0-20,20 19,0 1,-20-20,20 0,0 20,0-20,-20 20,20-20,0 20,0-20,0 20,20-20,-20 0,0 20,0-20,20 0,20 19,-21-19,1 0,0 0,0 0,20 0,-1 0,21 0,-40 0,0 0,19 20,-19-20,0 0,-20 0,20 0,0 0,-20 0,19 0,1 0,0 0,0 0,-20 0,0 0,20 0</inkml:trace>
  <inkml:trace contextRef="#ctx0" brushRef="#br0" timeOffset="1156">395 159,'-20'20,"20"-20,0 39,0 1,0 0,0-1,-20 1,20 0,0-1,0 21,0-20,0-21,0 1,0-20,0 20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10:03:39.906"/>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26 0,'0'0,"0"20,0 20,0-20,0 0,0-1,0 21,0-20,-20 0,20 19,0 1,0-20,0 0,0 0,0 0,0-20,0 19,0-19,0 20</inkml:trace>
  <inkml:trace contextRef="#ctx0" brushRef="#br0" timeOffset="765">145 179,'0'-20,"20"20,-20-20,20 0,20 1,-40 19,39-20,-39 0,20 20,-20 0,20 0,0 0,-20 0,20 20,0-20,-1 20,-19-20,0 19,0 1,0-20,0 20,0-20,0 20,0 0,0 0,0-1,0-19,-19 20,19 0,-20 0,0-20,20 40,-20-40,20 20,-20-20,0 19,20-19,-39 20,39 0,-20-20,20 20,20-20,39 0,1 0,-1 0,1 0,-1 0,-59 0,40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2:50.554"/>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39 391,'0'0,"0"0,19 20,-19-20,0 20,0-20,0 20,20-20,-20 0,0 20,0-20,0 19,0-19,20 0,-20-39,40 39,-40-40,20 20,0-19,19 19,-19-20,0 0,0 1,-20 19,39-20,-39 40,0-20,20 20,-20-20</inkml:trace>
  <inkml:trace contextRef="#ctx0" brushRef="#br0" timeOffset="7984">237 292,'20'-20,"0"0,0-19,19 19,-19-20,20 20,-20 0,0 1,-20-1,19 20,-19-20,0 20,-39 0,-1 40,0-40,1 39,-1 1,20 0,-39-21,-1 21,40-20,-20 0,21 20,-1-21,20-19,-20 0,20 0,0 0,20-19,19-21,21 20,-20-20,19 1,21-1,-21 20,-39 0,40 0,-60 20,0 0,-20 40,-20 0,0 19,1-19,-41 39,1-19,39-20,20-21,0 1,20-20,0-39,0-21,0 1,20-1,20 20,0-19,-1-1,1 21,-20 19,0 20,-20 0,0 39,-20 21,0-20,-20 19,21 1,19-40,-20-1,0 1,20-20,-20 0,20-39,0-21,40 20,-40 1,20-1,19 20,-39 0,0 20,0 0,0 60,0-21,0 21,0-20,0-20,-20 19,20-39,0-20,0-19,0-21,20 1,0-1,0 1,-20 19,0 0,0 80,0 19,0 1,0-1,0 1,0-20,0-40,0 20,0-60,0 20,0 0,0-20,0 40,0-19,0-1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2:49.194"/>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0 218,'0'0,"0"20,0 0,0-20,0 39,0-39,0 0,0 20,0-20,0 0,0-20,0 0,20 20,-20-19,20-1,0-20,19 20,-19 0,0 0,-20 20,0-19,0-1,0 20,0-20,0 20,20 0,-20 0,20 0,-40-20,20 0,0 20,20 0,-20-20,20 1,-20 19</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3:04.444"/>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81 476,'0'0,"0"20,0-20,0 20,0-1,0 1,-20 20,0-20,0 0,0-1,20 1,0-20,0 20,0-20,0 20,20 0,40-20,-21 0,1 20,0 0,0-20,-1 0,1 19,-20-19,-20 0,0-19,0-1,0-20,0 20,0 0,0-19,0-1,0-20,0 1,0-1,20 1,-1-1,1 1,-20-1,0 20,0 1,0-1,0 20,0 20,0-20,0 1</inkml:trace>
  <inkml:trace contextRef="#ctx0" brushRef="#br0" timeOffset="1828">478 754,'0'-20,"0"20,0-20,20 20,-20 0,0-20,0 0,0 20,0-20,0 20,0-19,0-1,-20 0,0 20,20-20,-20 0,0 0,0 1,0-1,20 20,-19 0,19-20,0 20,19 0,1 0,-20 0,20 0,0 0</inkml:trace>
  <inkml:trace contextRef="#ctx0" brushRef="#br0" timeOffset="2688">498 277,'0'0,"0"20,0-20,0 20,19-20,21 0,-20 0,0 0,0 0,-20 0,19 0,-19 0,0 0</inkml:trace>
  <inkml:trace contextRef="#ctx0" brushRef="#br0" timeOffset="3344">696 456,'20'0,"-20"0,20 0,-20 0,0 20,0-20,0 20,0-20,0 39,0-39,0 20,0 0,0 0,0 0,0 0,0-1,0-19,0 20,0-20,20 0,-20 0,19 0,1 0,0 0,20 0,-20 0,-20 0,39 0,-19 0,0 0,-20 0,20 0,0 0,-20 0,19 0,1 0,-20-20,0 20,0-19,0-1,0 0,0 20,0-40,0 1,0 19,0 0,0-20,0 20,0 0,0-19,0 19,0 20,0-20</inkml:trace>
  <inkml:trace contextRef="#ctx0" brushRef="#br0" timeOffset="20516">1311 774,'0'0,"20"19,-20-19,20 20,-20-20,0 0,0 20,0-20,20 0,-20 20,0-20,19 0,-19 0,0 0,20 0,-20-40,40 40,-40-20,20 1,0-21,-20 40,20-20,-20 0,0 0,0-19,0 39,0-40,0 20,0 20,0-20,0 20,-20-20,0 20,0-19,-20-21,20 40,-19-20,39 20,-20 0</inkml:trace>
  <inkml:trace contextRef="#ctx0" brushRef="#br0" timeOffset="21828">1410 357,'0'0,"20"20,40-20,-1 19,1-19,-1 0,21 0,39 0,-20 0,-59 0,-1 0,-39 0</inkml:trace>
  <inkml:trace contextRef="#ctx0" brushRef="#br0" timeOffset="22578">1807 734,'0'0,"0"20,0-20,0 0,0 0,0 20,0-20,0 19,0 1,0 0,0 0,0-20,0 20,-20-20,1 20,19-1,0 1,-20-20,0 20,0-20,20 0,-20 0,0 0,20-20,-20 0,20 20,-19 0,19-19,0-1,0-20,0 20,0 20,0-39,0 39,19-20,1 0,0 0,0 20,0-20,0 0,0 20,-1 0,-19 0,20-20,0 20,0 0,0 0,19 0,-39 0,20 0,-20 0,0 0,0 20,20 0,-20-20,0 20,0 0,20 20,-20-40,20 19,-20 21,0-20,0 0,0 0,0 39,-20-59,20 20,0 20,0-21,0 1,0 0,0-20,0 20,-20-20,20 0</inkml:trace>
  <inkml:trace contextRef="#ctx0" brushRef="#br0" timeOffset="23844">2085 1012,'0'-20,"0"0,0 0,0 20,0-20,0 0,20 20,-20-19,0 19,0 0,20-20,-20 20,20 0,-20 0,19 0,-19 20,20-20,0 19,0 21,0-20,0 20,-1-40,-19 19,0-19,20 0,-20 20,0-20,0 0,20-20,-20 1,20 19,-20-20,40 0,-40 0,20 0,-1 0,-19-19,0 19,0 0,0 20,0-20,0 20,0-20,0 20,0-19,-19 19,-21-20,20 0,0 20,0-20,0 20,20 0,-19 0,19 0,-40 0,20 0,0 0,0 0,1 0,-1 0,0 0,20 0,-20 0,0 0,20 0,-20 0</inkml:trace>
  <inkml:trace contextRef="#ctx0" brushRef="#br0" timeOffset="24907">2323 714,'0'0,"20"-20,0 0,0 20,0-39,-1-1,1 20,40-20,-21 21,-19-1,20 0,-40 0,40 0,-40 20,0 0</inkml:trace>
  <inkml:trace contextRef="#ctx0" brushRef="#br0" timeOffset="25422">2561 1250,'0'-20,"0"0,0 20,20 0,0 0,0-20,0 20,19-20,-19 20,20-39,-40 39,20-40,-20 20,39-20,-19 1,-20 39,0-40,0 0,0 21,-20-1,-19-20,39 20,-40-19,20 39,0-20,0 20,20-20,-19 20,-1 0,20-20,0 20,20 0,-20 0,19 0,1 0,0 0,20 0,19 0,-39 0,0 0,0 0</inkml:trace>
  <inkml:trace contextRef="#ctx0" brushRef="#br0" timeOffset="26469">2978 1349,'0'0,"0"0,20-20,39 0,-19 0,0 20,-1-39,-19 39,0-40,0 40,-20-20,0 0,20 1,-20 19,0-40,0 40,0-20,0 0,0-20,-20 40,0-19,0-1,0 20,1-20,-1 20,20-20,-40 0,40 20,-20 0,20-20,-20 20,1 0,19 0,0-19,-20-1,20 20,0-20,-20 20,20-20,0 20,0-20,20 20,0-20,-1 1,21-1,-40 20,40 0,-40-20,20 20,-1 0,1 0,0 0,20 0,-40 0,20 0,-20 0,20 0,-1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3:32.788"/>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318 0,'-40'0,"20"0,0 20,-19 0,-21 20,20-20,40 19,-39-19,39-20,-20 20,0-20,20 20,-20-20,20 0,20-20,0 0</inkml:trace>
  <inkml:trace contextRef="#ctx0" brushRef="#br0" timeOffset="578">238 40,'0'0,"0"20,20 0,-20 0,20 19,20-19,-40 20,39 19,-19-39,20 0,-20 40,0-41,-1 1,1 0,-20 0</inkml:trace>
  <inkml:trace contextRef="#ctx0" brushRef="#br0" timeOffset="1109">238 596,'0'19,"0"1,0 0,0 0,0 0,0 20,0 19,0-19,0-1,0-19,0 0,0 20,0-40,0 39,0-39,0 20,0-20,0-20,0 20,20-19,0-1</inkml:trace>
  <inkml:trace contextRef="#ctx0" brushRef="#br0" timeOffset="1594">397 794,'0'0,"0"20,0 0,0 0,0-1,0 1,0 0,0 0,0-20,0 20,0-20,0 0,0 0,0 0,20 0</inkml:trace>
  <inkml:trace contextRef="#ctx0" brushRef="#br0" timeOffset="2188">675 814,'0'-20,"0"0,0 20,0-20,0 1,0-1,0 20,0 0,-20 20,0-1,20-19,0 40,0-40,0 20,-20 20,20-40,0 39,0-39,0 20,0 20,0-40,0 20,0-20,0 19,0-19,20 0,-20 0,20-19,0-1,0 20,-20-20,20 20,-1-40,1 40,-20-20,20 20,-20-19,20 38,0 21,-20-20,20 0,-1-20,1 20,0-1,-20 1,20 0,0 0,-20 0,20-20,-20-20,0 0,0 0,0-19,20-1,-20 0,0 1,39 19,-39 0,0 0,20 0,-20 0,0 20,0-19,0 19,0 0</inkml:trace>
  <inkml:trace contextRef="#ctx0" brushRef="#br0" timeOffset="3422">1409 873,'-20'0,"20"0,-20 0,1-19,19-1,0 20,0-20,0 0,0 0,0 0,19 20,-19-19,20 19,-20-20,20 0,-20 20,20 0,0 0,-20 0,0 0,0 0,20 0,-20 20,0-20,0 20,0-1,0 1,0 0,0 20,0-1,-20 1,0-20,20 0,-20-20,20 20,-20-1,20-19,0 20,-20 0,20 0,0-20,0 20,0-20,0 20,0-20,0 20,0-1,0-19,20 0,20 0,19 0,21 0,-1 0,-19 0,-1 0,-59 0,20 0,-20 0,20 0,-20 0,20 0,0 20,-20-20,20 20,-1 0,1 0,-20-20,20 20,-20-20,0 19,0 1,0-20,-40 0,40 0,-19 0,-21 0,40 0,-20 0,20 0,-20-20,0 1,20 19,0-20,0 0,-20 20,20-40,0 20,0 1,0-1,0 0,0 0,0 0,0 0,0-19,0 19,0 20,0-40,0 40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7-29T07:33:39.976"/>
    </inkml:context>
    <inkml:brush xml:id="br0">
      <inkml:brushProperty name="width" value="0.05292" units="cm"/>
      <inkml:brushProperty name="height" value="0.05292" units="cm"/>
      <inkml:brushProperty name="color" value="#545472"/>
      <inkml:brushProperty name="fitToCurve" value="1"/>
      <inkml:brushProperty name="ignorePressure" value="1"/>
    </inkml:brush>
  </inkml:definitions>
  <inkml:trace contextRef="#ctx0" brushRef="#br0">400 322,'20'-20,"-20"0,20 20,0-40,0 40,-20-20,0 1,0-1,-20 20,0 20,-20 19,1 1,-1 0,-20-1,1-19,19 20,20-20,-19 0,39-1,-20-19,0-19,20-1,-40 0,40 0,0-20,-19 21,19-21,0 0,0 20,0 0,0 1,0-1,19-20,1 20,20 0,-20-19,19 39,1-20,-20 0,39 20,-19-20,20 20,-60 0,20 0,-20 0,19 0,1 20,0 0,20 0,-40 19,20-39,-1 20,-19 0,0 0,0 0,0 0,0-1,0 21,0 0,0 0,0 19,-19-39,-1 39,20-19,-20-20,0 20,20-20,-20-1,20 1,0-20</inkml:trace>
  <inkml:trace contextRef="#ctx0" brushRef="#br0" timeOffset="1046">837 540,'0'-20,"-20"20,20-20,0 0,0 20,0-19,0 19,0-20,0 20,0-40,0 40,20-20,-20 0,20 20,-20-19,0 19,0 19,0 1,0 0,0 0,0 39,-20-19,0 0,0 19,0 1,20-1,0 1,0-40,-19-20,19 20,19-20,1 0,20 0,19 0,1 0,-20 0,19 0,-19 0,-20 0,-20 0,20 0,-1 0,-19 20,20-20,-20 19,40-19,-20 20,0 0,-20-20,0 0,0 20,0-20,0 20,0-20,0 20,0-20,0 39,-20-39,20 0,-20 0,0 0,20 0,-20-20,0 1,1 19,19-20,-20 0,20 0,-20-20,20 21,0-1,0-20,0-20,0 1,0 39,20-20,0 21,-1-41,-19 60,0-40,0 40,0-20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3593A3-A4AE-405F-92A6-F17BC8D199F5}"/>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5" name="Rectangle 6">
            <a:extLst>
              <a:ext uri="{FF2B5EF4-FFF2-40B4-BE49-F238E27FC236}">
                <a16:creationId xmlns:a16="http://schemas.microsoft.com/office/drawing/2014/main" id="{175EB9CD-A543-486E-89B5-1E9C33894640}"/>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02E223BE-ACC3-4DC3-B879-CE7DDF40A4C0}"/>
              </a:ext>
            </a:extLst>
          </p:cNvPr>
          <p:cNvSpPr>
            <a:spLocks noGrp="1" noChangeArrowheads="1"/>
          </p:cNvSpPr>
          <p:nvPr>
            <p:ph type="sldNum" sz="quarter" idx="5"/>
          </p:nvPr>
        </p:nvSpPr>
        <p:spPr>
          <a:ln/>
        </p:spPr>
        <p:txBody>
          <a:bodyPr/>
          <a:lstStyle/>
          <a:p>
            <a:fld id="{AC2D48D6-AED0-4DB3-82D2-68BA2200BE8E}" type="slidenum">
              <a:rPr lang="en-US" altLang="en-US"/>
              <a:pPr/>
              <a:t>12</a:t>
            </a:fld>
            <a:endParaRPr lang="th-TH" altLang="en-US"/>
          </a:p>
        </p:txBody>
      </p:sp>
      <p:sp>
        <p:nvSpPr>
          <p:cNvPr id="1204226" name="Rectangle 2">
            <a:extLst>
              <a:ext uri="{FF2B5EF4-FFF2-40B4-BE49-F238E27FC236}">
                <a16:creationId xmlns:a16="http://schemas.microsoft.com/office/drawing/2014/main" id="{AC8B70DE-3EE3-4532-9304-95A988041C2E}"/>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204227" name="Rectangle 3">
            <a:extLst>
              <a:ext uri="{FF2B5EF4-FFF2-40B4-BE49-F238E27FC236}">
                <a16:creationId xmlns:a16="http://schemas.microsoft.com/office/drawing/2014/main" id="{6BF3FECA-4EDB-49A4-957E-02E48662C2C5}"/>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DD6DF8-0139-4077-81DE-1F5B4E706EB8}"/>
              </a:ext>
            </a:extLst>
          </p:cNvPr>
          <p:cNvSpPr>
            <a:spLocks noGrp="1" noChangeArrowheads="1"/>
          </p:cNvSpPr>
          <p:nvPr>
            <p:ph type="hdr" sz="quarter"/>
          </p:nvPr>
        </p:nvSpPr>
        <p:spPr>
          <a:ln/>
        </p:spPr>
        <p:txBody>
          <a:body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rPr>
              <a:t>การควบคุมภายในภาคราชการ</a:t>
            </a:r>
          </a:p>
        </p:txBody>
      </p:sp>
      <p:sp>
        <p:nvSpPr>
          <p:cNvPr id="5" name="Rectangle 6">
            <a:extLst>
              <a:ext uri="{FF2B5EF4-FFF2-40B4-BE49-F238E27FC236}">
                <a16:creationId xmlns:a16="http://schemas.microsoft.com/office/drawing/2014/main" id="{41508D0D-3E20-4395-9E5B-38B2B9E6B138}"/>
              </a:ext>
            </a:extLst>
          </p:cNvPr>
          <p:cNvSpPr>
            <a:spLocks noGrp="1" noChangeArrowheads="1"/>
          </p:cNvSpPr>
          <p:nvPr>
            <p:ph type="ftr" sz="quarter" idx="4"/>
          </p:nvPr>
        </p:nvSpPr>
        <p:spPr>
          <a:ln/>
        </p:spPr>
        <p:txBody>
          <a:body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rPr>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A5ED44E4-8D2C-46A2-ADDE-07172FA180BA}"/>
              </a:ext>
            </a:extLst>
          </p:cNvPr>
          <p:cNvSpPr>
            <a:spLocks noGrp="1" noChangeArrowheads="1"/>
          </p:cNvSpPr>
          <p:nvPr>
            <p:ph type="sldNum" sz="quarter" idx="5"/>
          </p:nvPr>
        </p:nvSpPr>
        <p:spPr>
          <a:ln/>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AC63E3C1-D55A-430D-8266-EBAB309A43C9}" type="slidenum">
              <a:rPr kumimoji="1"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ngsana New" panose="02020603050405020304" pitchFamily="18" charset="-34"/>
              </a:rPr>
              <a:pPr marL="0" marR="0" lvl="0" indent="0" algn="r" defTabSz="911225" rtl="0" eaLnBrk="1" fontAlgn="base" latinLnBrk="0" hangingPunct="1">
                <a:lnSpc>
                  <a:spcPct val="100000"/>
                </a:lnSpc>
                <a:spcBef>
                  <a:spcPct val="0"/>
                </a:spcBef>
                <a:spcAft>
                  <a:spcPct val="0"/>
                </a:spcAft>
                <a:buClrTx/>
                <a:buSzTx/>
                <a:buFontTx/>
                <a:buNone/>
                <a:tabLst/>
                <a:defRPr/>
              </a:pPr>
              <a:t>34</a:t>
            </a:fld>
            <a:endParaRPr kumimoji="1" lang="th-TH"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endParaRPr>
          </a:p>
        </p:txBody>
      </p:sp>
      <p:sp>
        <p:nvSpPr>
          <p:cNvPr id="1215490" name="Rectangle 2">
            <a:extLst>
              <a:ext uri="{FF2B5EF4-FFF2-40B4-BE49-F238E27FC236}">
                <a16:creationId xmlns:a16="http://schemas.microsoft.com/office/drawing/2014/main" id="{74367279-2C35-4D1B-B9A3-D5D90A4BB21E}"/>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215491" name="Rectangle 3">
            <a:extLst>
              <a:ext uri="{FF2B5EF4-FFF2-40B4-BE49-F238E27FC236}">
                <a16:creationId xmlns:a16="http://schemas.microsoft.com/office/drawing/2014/main" id="{C515F03B-D5D8-4CAB-B4F8-1B11C3424D66}"/>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086B20-4216-491F-B373-7203C9C56877}"/>
              </a:ext>
            </a:extLst>
          </p:cNvPr>
          <p:cNvSpPr>
            <a:spLocks noGrp="1" noChangeArrowheads="1"/>
          </p:cNvSpPr>
          <p:nvPr>
            <p:ph type="hdr" sz="quarter"/>
          </p:nvPr>
        </p:nvSpPr>
        <p:spPr>
          <a:ln/>
        </p:spPr>
        <p:txBody>
          <a:body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rPr>
              <a:t>การควบคุมภายในภาคราชการ</a:t>
            </a:r>
          </a:p>
        </p:txBody>
      </p:sp>
      <p:sp>
        <p:nvSpPr>
          <p:cNvPr id="5" name="Rectangle 6">
            <a:extLst>
              <a:ext uri="{FF2B5EF4-FFF2-40B4-BE49-F238E27FC236}">
                <a16:creationId xmlns:a16="http://schemas.microsoft.com/office/drawing/2014/main" id="{0111637D-660B-4D31-8267-50E8054DE2D1}"/>
              </a:ext>
            </a:extLst>
          </p:cNvPr>
          <p:cNvSpPr>
            <a:spLocks noGrp="1" noChangeArrowheads="1"/>
          </p:cNvSpPr>
          <p:nvPr>
            <p:ph type="ftr" sz="quarter" idx="4"/>
          </p:nvPr>
        </p:nvSpPr>
        <p:spPr>
          <a:ln/>
        </p:spPr>
        <p:txBody>
          <a:body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rPr>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FC84B436-6288-44B3-A792-0E5544F86844}"/>
              </a:ext>
            </a:extLst>
          </p:cNvPr>
          <p:cNvSpPr>
            <a:spLocks noGrp="1" noChangeArrowheads="1"/>
          </p:cNvSpPr>
          <p:nvPr>
            <p:ph type="sldNum" sz="quarter" idx="5"/>
          </p:nvPr>
        </p:nvSpPr>
        <p:spPr>
          <a:ln/>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28D63CFB-8635-4D2A-B12C-A14C6B8CFB90}" type="slidenum">
              <a:rPr kumimoji="1"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ngsana New" panose="02020603050405020304" pitchFamily="18" charset="-34"/>
              </a:rPr>
              <a:pPr marL="0" marR="0" lvl="0" indent="0" algn="r" defTabSz="911225" rtl="0" eaLnBrk="1" fontAlgn="base" latinLnBrk="0" hangingPunct="1">
                <a:lnSpc>
                  <a:spcPct val="100000"/>
                </a:lnSpc>
                <a:spcBef>
                  <a:spcPct val="0"/>
                </a:spcBef>
                <a:spcAft>
                  <a:spcPct val="0"/>
                </a:spcAft>
                <a:buClrTx/>
                <a:buSzTx/>
                <a:buFontTx/>
                <a:buNone/>
                <a:tabLst/>
                <a:defRPr/>
              </a:pPr>
              <a:t>35</a:t>
            </a:fld>
            <a:endParaRPr kumimoji="1" lang="th-TH"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endParaRPr>
          </a:p>
        </p:txBody>
      </p:sp>
      <p:sp>
        <p:nvSpPr>
          <p:cNvPr id="1217538" name="Rectangle 2">
            <a:extLst>
              <a:ext uri="{FF2B5EF4-FFF2-40B4-BE49-F238E27FC236}">
                <a16:creationId xmlns:a16="http://schemas.microsoft.com/office/drawing/2014/main" id="{2AAD9460-5B4A-43AC-8C17-147CC1812BFC}"/>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217539" name="Rectangle 3">
            <a:extLst>
              <a:ext uri="{FF2B5EF4-FFF2-40B4-BE49-F238E27FC236}">
                <a16:creationId xmlns:a16="http://schemas.microsoft.com/office/drawing/2014/main" id="{9C935D1B-AEC8-4B08-A8C5-B2EB2421B11C}"/>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35D2CD5-BF5D-485C-840D-CA8C19A55B39}"/>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5" name="Rectangle 6">
            <a:extLst>
              <a:ext uri="{FF2B5EF4-FFF2-40B4-BE49-F238E27FC236}">
                <a16:creationId xmlns:a16="http://schemas.microsoft.com/office/drawing/2014/main" id="{6066B56B-1812-4642-818D-AAC947CACF3C}"/>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6B1FFA94-E619-4C98-B95C-EAD13A064CA2}"/>
              </a:ext>
            </a:extLst>
          </p:cNvPr>
          <p:cNvSpPr>
            <a:spLocks noGrp="1" noChangeArrowheads="1"/>
          </p:cNvSpPr>
          <p:nvPr>
            <p:ph type="sldNum" sz="quarter" idx="5"/>
          </p:nvPr>
        </p:nvSpPr>
        <p:spPr>
          <a:ln/>
        </p:spPr>
        <p:txBody>
          <a:bodyPr/>
          <a:lstStyle/>
          <a:p>
            <a:fld id="{4E625DCD-F621-41C3-9BA5-EA529D511453}" type="slidenum">
              <a:rPr lang="en-US" altLang="en-US"/>
              <a:pPr/>
              <a:t>23</a:t>
            </a:fld>
            <a:endParaRPr lang="th-TH" altLang="en-US"/>
          </a:p>
        </p:txBody>
      </p:sp>
      <p:sp>
        <p:nvSpPr>
          <p:cNvPr id="1178626" name="Rectangle 2">
            <a:extLst>
              <a:ext uri="{FF2B5EF4-FFF2-40B4-BE49-F238E27FC236}">
                <a16:creationId xmlns:a16="http://schemas.microsoft.com/office/drawing/2014/main" id="{0830E7F0-C7F5-4653-BD20-48E1C32C7D75}"/>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78627" name="Rectangle 3">
            <a:extLst>
              <a:ext uri="{FF2B5EF4-FFF2-40B4-BE49-F238E27FC236}">
                <a16:creationId xmlns:a16="http://schemas.microsoft.com/office/drawing/2014/main" id="{E348DC45-CAD1-4F4B-8773-64A9D4FAAE9E}"/>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2B7232E-50C4-476E-AE92-61BBC8E705F6}"/>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5" name="Rectangle 6">
            <a:extLst>
              <a:ext uri="{FF2B5EF4-FFF2-40B4-BE49-F238E27FC236}">
                <a16:creationId xmlns:a16="http://schemas.microsoft.com/office/drawing/2014/main" id="{A24D6965-A88A-46D5-9E09-87A098BBB580}"/>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D9562D21-E632-465A-A283-AAEE781DE386}"/>
              </a:ext>
            </a:extLst>
          </p:cNvPr>
          <p:cNvSpPr>
            <a:spLocks noGrp="1" noChangeArrowheads="1"/>
          </p:cNvSpPr>
          <p:nvPr>
            <p:ph type="sldNum" sz="quarter" idx="5"/>
          </p:nvPr>
        </p:nvSpPr>
        <p:spPr>
          <a:ln/>
        </p:spPr>
        <p:txBody>
          <a:bodyPr/>
          <a:lstStyle/>
          <a:p>
            <a:fld id="{B8E6B848-3B28-476D-970E-38F762374624}" type="slidenum">
              <a:rPr lang="en-US" altLang="en-US"/>
              <a:pPr/>
              <a:t>24</a:t>
            </a:fld>
            <a:endParaRPr lang="th-TH" altLang="en-US"/>
          </a:p>
        </p:txBody>
      </p:sp>
      <p:sp>
        <p:nvSpPr>
          <p:cNvPr id="1180674" name="Rectangle 2">
            <a:extLst>
              <a:ext uri="{FF2B5EF4-FFF2-40B4-BE49-F238E27FC236}">
                <a16:creationId xmlns:a16="http://schemas.microsoft.com/office/drawing/2014/main" id="{A9A71438-6EBF-4F4F-9E77-D0867199ED8C}"/>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80675" name="Rectangle 3">
            <a:extLst>
              <a:ext uri="{FF2B5EF4-FFF2-40B4-BE49-F238E27FC236}">
                <a16:creationId xmlns:a16="http://schemas.microsoft.com/office/drawing/2014/main" id="{08A91033-EA7F-43F5-B7C7-AB1B8D42015B}"/>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02CA09-B713-4807-95A9-5BDE90530B97}"/>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5" name="Rectangle 6">
            <a:extLst>
              <a:ext uri="{FF2B5EF4-FFF2-40B4-BE49-F238E27FC236}">
                <a16:creationId xmlns:a16="http://schemas.microsoft.com/office/drawing/2014/main" id="{61306955-4A8A-4808-A53F-06E04CC5CD7B}"/>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A537B10F-E4F0-4346-B244-65CF360B03EE}"/>
              </a:ext>
            </a:extLst>
          </p:cNvPr>
          <p:cNvSpPr>
            <a:spLocks noGrp="1" noChangeArrowheads="1"/>
          </p:cNvSpPr>
          <p:nvPr>
            <p:ph type="sldNum" sz="quarter" idx="5"/>
          </p:nvPr>
        </p:nvSpPr>
        <p:spPr>
          <a:ln/>
        </p:spPr>
        <p:txBody>
          <a:bodyPr/>
          <a:lstStyle/>
          <a:p>
            <a:fld id="{1F7907CC-4AFF-4D93-AF6F-B13517F55049}" type="slidenum">
              <a:rPr lang="en-US" altLang="en-US"/>
              <a:pPr/>
              <a:t>25</a:t>
            </a:fld>
            <a:endParaRPr lang="th-TH" altLang="en-US"/>
          </a:p>
        </p:txBody>
      </p:sp>
      <p:sp>
        <p:nvSpPr>
          <p:cNvPr id="1141762" name="Rectangle 2">
            <a:extLst>
              <a:ext uri="{FF2B5EF4-FFF2-40B4-BE49-F238E27FC236}">
                <a16:creationId xmlns:a16="http://schemas.microsoft.com/office/drawing/2014/main" id="{0C0A6CAB-EF51-4DD7-A4AE-365B9C2C9D79}"/>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41763" name="Rectangle 3">
            <a:extLst>
              <a:ext uri="{FF2B5EF4-FFF2-40B4-BE49-F238E27FC236}">
                <a16:creationId xmlns:a16="http://schemas.microsoft.com/office/drawing/2014/main" id="{33D5CFE7-1466-4D4F-B8F3-368852D22D9B}"/>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F75679-F4FA-47D2-95F5-F718411B22AB}"/>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5" name="Rectangle 6">
            <a:extLst>
              <a:ext uri="{FF2B5EF4-FFF2-40B4-BE49-F238E27FC236}">
                <a16:creationId xmlns:a16="http://schemas.microsoft.com/office/drawing/2014/main" id="{F3563610-AB41-41C5-9F13-005E12F419C0}"/>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9D05F6E4-8F45-448E-A935-E02BB656AFE8}"/>
              </a:ext>
            </a:extLst>
          </p:cNvPr>
          <p:cNvSpPr>
            <a:spLocks noGrp="1" noChangeArrowheads="1"/>
          </p:cNvSpPr>
          <p:nvPr>
            <p:ph type="sldNum" sz="quarter" idx="5"/>
          </p:nvPr>
        </p:nvSpPr>
        <p:spPr>
          <a:ln/>
        </p:spPr>
        <p:txBody>
          <a:bodyPr/>
          <a:lstStyle/>
          <a:p>
            <a:fld id="{94A997AB-BC47-4A1C-BAEB-54D1B40EC57F}" type="slidenum">
              <a:rPr lang="en-US" altLang="en-US"/>
              <a:pPr/>
              <a:t>26</a:t>
            </a:fld>
            <a:endParaRPr lang="th-TH" altLang="en-US"/>
          </a:p>
        </p:txBody>
      </p:sp>
      <p:sp>
        <p:nvSpPr>
          <p:cNvPr id="1184770" name="Rectangle 2">
            <a:extLst>
              <a:ext uri="{FF2B5EF4-FFF2-40B4-BE49-F238E27FC236}">
                <a16:creationId xmlns:a16="http://schemas.microsoft.com/office/drawing/2014/main" id="{01B99812-B6DA-4C08-80E6-09F53494D24E}"/>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84771" name="Rectangle 3">
            <a:extLst>
              <a:ext uri="{FF2B5EF4-FFF2-40B4-BE49-F238E27FC236}">
                <a16:creationId xmlns:a16="http://schemas.microsoft.com/office/drawing/2014/main" id="{66D5BF5B-9FB3-4063-9344-6BE4BA2D4452}"/>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B4C0BF-1DF7-426B-8F40-262AA9B62C0C}"/>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6" name="Rectangle 6">
            <a:extLst>
              <a:ext uri="{FF2B5EF4-FFF2-40B4-BE49-F238E27FC236}">
                <a16:creationId xmlns:a16="http://schemas.microsoft.com/office/drawing/2014/main" id="{0E940508-FB7C-464A-92F2-FBADDF91A971}"/>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7" name="Rectangle 7">
            <a:extLst>
              <a:ext uri="{FF2B5EF4-FFF2-40B4-BE49-F238E27FC236}">
                <a16:creationId xmlns:a16="http://schemas.microsoft.com/office/drawing/2014/main" id="{77A854E9-7653-4823-95EA-FE59988CE02D}"/>
              </a:ext>
            </a:extLst>
          </p:cNvPr>
          <p:cNvSpPr>
            <a:spLocks noGrp="1" noChangeArrowheads="1"/>
          </p:cNvSpPr>
          <p:nvPr>
            <p:ph type="sldNum" sz="quarter" idx="5"/>
          </p:nvPr>
        </p:nvSpPr>
        <p:spPr>
          <a:ln/>
        </p:spPr>
        <p:txBody>
          <a:bodyPr/>
          <a:lstStyle/>
          <a:p>
            <a:fld id="{0A854FF3-6408-45D0-9AF8-4D7FAB0952A0}" type="slidenum">
              <a:rPr lang="en-US" altLang="en-US"/>
              <a:pPr/>
              <a:t>27</a:t>
            </a:fld>
            <a:endParaRPr lang="th-TH" altLang="en-US"/>
          </a:p>
        </p:txBody>
      </p:sp>
      <p:sp>
        <p:nvSpPr>
          <p:cNvPr id="1145858" name="Rectangle 7">
            <a:extLst>
              <a:ext uri="{FF2B5EF4-FFF2-40B4-BE49-F238E27FC236}">
                <a16:creationId xmlns:a16="http://schemas.microsoft.com/office/drawing/2014/main" id="{00EBE06A-7504-4E91-98D4-B736618728F2}"/>
              </a:ext>
            </a:extLst>
          </p:cNvPr>
          <p:cNvSpPr txBox="1">
            <a:spLocks noGrp="1" noChangeArrowheads="1"/>
          </p:cNvSpPr>
          <p:nvPr/>
        </p:nvSpPr>
        <p:spPr bwMode="auto">
          <a:xfrm>
            <a:off x="3843338" y="9431338"/>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3" rIns="91166" bIns="45583" anchor="b"/>
          <a:lstStyle>
            <a:lvl1pPr defTabSz="911225">
              <a:defRPr kumimoji="1" sz="2400">
                <a:solidFill>
                  <a:schemeClr val="tx1"/>
                </a:solidFill>
                <a:latin typeface="Times New Roman" panose="02020603050405020304" pitchFamily="18" charset="0"/>
                <a:cs typeface="Angsana New" panose="02020603050405020304" pitchFamily="18" charset="-34"/>
              </a:defRPr>
            </a:lvl1pPr>
            <a:lvl2pPr marL="741363" indent="-285750" defTabSz="911225">
              <a:defRPr kumimoji="1" sz="2400">
                <a:solidFill>
                  <a:schemeClr val="tx1"/>
                </a:solidFill>
                <a:latin typeface="Times New Roman" panose="02020603050405020304" pitchFamily="18" charset="0"/>
                <a:cs typeface="Angsana New" panose="02020603050405020304" pitchFamily="18" charset="-34"/>
              </a:defRPr>
            </a:lvl2pPr>
            <a:lvl3pPr marL="1139825" indent="-228600" defTabSz="911225">
              <a:defRPr kumimoji="1" sz="2400">
                <a:solidFill>
                  <a:schemeClr val="tx1"/>
                </a:solidFill>
                <a:latin typeface="Times New Roman" panose="02020603050405020304" pitchFamily="18" charset="0"/>
                <a:cs typeface="Angsana New" panose="02020603050405020304" pitchFamily="18" charset="-34"/>
              </a:defRPr>
            </a:lvl3pPr>
            <a:lvl4pPr marL="1595438" indent="-228600" defTabSz="911225">
              <a:defRPr kumimoji="1" sz="2400">
                <a:solidFill>
                  <a:schemeClr val="tx1"/>
                </a:solidFill>
                <a:latin typeface="Times New Roman" panose="02020603050405020304" pitchFamily="18" charset="0"/>
                <a:cs typeface="Angsana New" panose="02020603050405020304" pitchFamily="18" charset="-34"/>
              </a:defRPr>
            </a:lvl4pPr>
            <a:lvl5pPr marL="2051050" indent="-227013" defTabSz="911225">
              <a:defRPr kumimoji="1" sz="2400">
                <a:solidFill>
                  <a:schemeClr val="tx1"/>
                </a:solidFill>
                <a:latin typeface="Times New Roman" panose="02020603050405020304" pitchFamily="18" charset="0"/>
                <a:cs typeface="Angsana New" panose="02020603050405020304" pitchFamily="18" charset="-34"/>
              </a:defRPr>
            </a:lvl5pPr>
            <a:lvl6pPr marL="25082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654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26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798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r"/>
            <a:fld id="{3CD5F9C5-BFDD-410A-9E71-C617ECE22B45}" type="slidenum">
              <a:rPr kumimoji="0" lang="en-US" altLang="en-US" sz="1200">
                <a:latin typeface="Arial" panose="020B0604020202020204" pitchFamily="34" charset="0"/>
                <a:cs typeface="Arial" panose="020B0604020202020204" pitchFamily="34" charset="0"/>
              </a:rPr>
              <a:pPr algn="r"/>
              <a:t>27</a:t>
            </a:fld>
            <a:endParaRPr kumimoji="0" lang="th-TH" altLang="en-US" sz="1200">
              <a:latin typeface="Arial" panose="020B0604020202020204" pitchFamily="34" charset="0"/>
              <a:cs typeface="Arial" panose="020B0604020202020204" pitchFamily="34" charset="0"/>
            </a:endParaRPr>
          </a:p>
        </p:txBody>
      </p:sp>
      <p:sp>
        <p:nvSpPr>
          <p:cNvPr id="1145859" name="Rectangle 1026">
            <a:extLst>
              <a:ext uri="{FF2B5EF4-FFF2-40B4-BE49-F238E27FC236}">
                <a16:creationId xmlns:a16="http://schemas.microsoft.com/office/drawing/2014/main" id="{1B2E26CA-D934-49D4-AF74-A042A4B154AE}"/>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45860" name="Rectangle 1027">
            <a:extLst>
              <a:ext uri="{FF2B5EF4-FFF2-40B4-BE49-F238E27FC236}">
                <a16:creationId xmlns:a16="http://schemas.microsoft.com/office/drawing/2014/main" id="{797F24D3-226B-4C99-878E-BB483AFD86E7}"/>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C44D83E-BF88-4DC5-9E6B-EAC19DB4E6B5}"/>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6" name="Rectangle 6">
            <a:extLst>
              <a:ext uri="{FF2B5EF4-FFF2-40B4-BE49-F238E27FC236}">
                <a16:creationId xmlns:a16="http://schemas.microsoft.com/office/drawing/2014/main" id="{FADA424C-D45C-4300-9A80-BB19F4B52F07}"/>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7" name="Rectangle 7">
            <a:extLst>
              <a:ext uri="{FF2B5EF4-FFF2-40B4-BE49-F238E27FC236}">
                <a16:creationId xmlns:a16="http://schemas.microsoft.com/office/drawing/2014/main" id="{A8A47096-B00F-4E16-A6C3-9ADAABB68F25}"/>
              </a:ext>
            </a:extLst>
          </p:cNvPr>
          <p:cNvSpPr>
            <a:spLocks noGrp="1" noChangeArrowheads="1"/>
          </p:cNvSpPr>
          <p:nvPr>
            <p:ph type="sldNum" sz="quarter" idx="5"/>
          </p:nvPr>
        </p:nvSpPr>
        <p:spPr>
          <a:ln/>
        </p:spPr>
        <p:txBody>
          <a:bodyPr/>
          <a:lstStyle/>
          <a:p>
            <a:fld id="{1685DB60-B286-4F9A-81BF-652341ABBCF2}" type="slidenum">
              <a:rPr lang="en-US" altLang="en-US"/>
              <a:pPr/>
              <a:t>28</a:t>
            </a:fld>
            <a:endParaRPr lang="th-TH" altLang="en-US"/>
          </a:p>
        </p:txBody>
      </p:sp>
      <p:sp>
        <p:nvSpPr>
          <p:cNvPr id="1147906" name="Rectangle 7">
            <a:extLst>
              <a:ext uri="{FF2B5EF4-FFF2-40B4-BE49-F238E27FC236}">
                <a16:creationId xmlns:a16="http://schemas.microsoft.com/office/drawing/2014/main" id="{EC410655-CD58-4FF5-ABC1-86713D3841CC}"/>
              </a:ext>
            </a:extLst>
          </p:cNvPr>
          <p:cNvSpPr txBox="1">
            <a:spLocks noGrp="1" noChangeArrowheads="1"/>
          </p:cNvSpPr>
          <p:nvPr/>
        </p:nvSpPr>
        <p:spPr bwMode="auto">
          <a:xfrm>
            <a:off x="3843338" y="9431338"/>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3" rIns="91166" bIns="45583" anchor="b"/>
          <a:lstStyle>
            <a:lvl1pPr defTabSz="911225">
              <a:defRPr kumimoji="1" sz="2400">
                <a:solidFill>
                  <a:schemeClr val="tx1"/>
                </a:solidFill>
                <a:latin typeface="Times New Roman" panose="02020603050405020304" pitchFamily="18" charset="0"/>
                <a:cs typeface="Angsana New" panose="02020603050405020304" pitchFamily="18" charset="-34"/>
              </a:defRPr>
            </a:lvl1pPr>
            <a:lvl2pPr marL="741363" indent="-285750" defTabSz="911225">
              <a:defRPr kumimoji="1" sz="2400">
                <a:solidFill>
                  <a:schemeClr val="tx1"/>
                </a:solidFill>
                <a:latin typeface="Times New Roman" panose="02020603050405020304" pitchFamily="18" charset="0"/>
                <a:cs typeface="Angsana New" panose="02020603050405020304" pitchFamily="18" charset="-34"/>
              </a:defRPr>
            </a:lvl2pPr>
            <a:lvl3pPr marL="1139825" indent="-228600" defTabSz="911225">
              <a:defRPr kumimoji="1" sz="2400">
                <a:solidFill>
                  <a:schemeClr val="tx1"/>
                </a:solidFill>
                <a:latin typeface="Times New Roman" panose="02020603050405020304" pitchFamily="18" charset="0"/>
                <a:cs typeface="Angsana New" panose="02020603050405020304" pitchFamily="18" charset="-34"/>
              </a:defRPr>
            </a:lvl3pPr>
            <a:lvl4pPr marL="1595438" indent="-228600" defTabSz="911225">
              <a:defRPr kumimoji="1" sz="2400">
                <a:solidFill>
                  <a:schemeClr val="tx1"/>
                </a:solidFill>
                <a:latin typeface="Times New Roman" panose="02020603050405020304" pitchFamily="18" charset="0"/>
                <a:cs typeface="Angsana New" panose="02020603050405020304" pitchFamily="18" charset="-34"/>
              </a:defRPr>
            </a:lvl4pPr>
            <a:lvl5pPr marL="2051050" indent="-227013" defTabSz="911225">
              <a:defRPr kumimoji="1" sz="2400">
                <a:solidFill>
                  <a:schemeClr val="tx1"/>
                </a:solidFill>
                <a:latin typeface="Times New Roman" panose="02020603050405020304" pitchFamily="18" charset="0"/>
                <a:cs typeface="Angsana New" panose="02020603050405020304" pitchFamily="18" charset="-34"/>
              </a:defRPr>
            </a:lvl5pPr>
            <a:lvl6pPr marL="25082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654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26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79850" indent="-227013" defTabSz="9112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r"/>
            <a:fld id="{73F7DE52-DCF8-4C34-AD4F-294D4A27312F}" type="slidenum">
              <a:rPr kumimoji="0" lang="en-US" altLang="en-US" sz="1200">
                <a:latin typeface="Arial" panose="020B0604020202020204" pitchFamily="34" charset="0"/>
                <a:cs typeface="Arial" panose="020B0604020202020204" pitchFamily="34" charset="0"/>
              </a:rPr>
              <a:pPr algn="r"/>
              <a:t>28</a:t>
            </a:fld>
            <a:endParaRPr kumimoji="0" lang="th-TH" altLang="en-US" sz="1200">
              <a:latin typeface="Arial" panose="020B0604020202020204" pitchFamily="34" charset="0"/>
              <a:cs typeface="Arial" panose="020B0604020202020204" pitchFamily="34" charset="0"/>
            </a:endParaRPr>
          </a:p>
        </p:txBody>
      </p:sp>
      <p:sp>
        <p:nvSpPr>
          <p:cNvPr id="1147907" name="Rectangle 2">
            <a:extLst>
              <a:ext uri="{FF2B5EF4-FFF2-40B4-BE49-F238E27FC236}">
                <a16:creationId xmlns:a16="http://schemas.microsoft.com/office/drawing/2014/main" id="{347120E5-82A8-49B4-8B07-AE2283AF2FE3}"/>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47908" name="Rectangle 3">
            <a:extLst>
              <a:ext uri="{FF2B5EF4-FFF2-40B4-BE49-F238E27FC236}">
                <a16:creationId xmlns:a16="http://schemas.microsoft.com/office/drawing/2014/main" id="{9DCE46D6-76DE-4940-85B7-03C0E7DC4752}"/>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CBC4663-33FA-4F37-A780-595D0B661648}"/>
              </a:ext>
            </a:extLst>
          </p:cNvPr>
          <p:cNvSpPr>
            <a:spLocks noGrp="1" noChangeArrowheads="1"/>
          </p:cNvSpPr>
          <p:nvPr>
            <p:ph type="hdr" sz="quarter"/>
          </p:nvPr>
        </p:nvSpPr>
        <p:spPr>
          <a:ln/>
        </p:spPr>
        <p:txBody>
          <a:bodyPr/>
          <a:lstStyle/>
          <a:p>
            <a:r>
              <a:rPr lang="en-US" altLang="en-US"/>
              <a:t>การควบคุมภายในภาคราชการ</a:t>
            </a:r>
          </a:p>
        </p:txBody>
      </p:sp>
      <p:sp>
        <p:nvSpPr>
          <p:cNvPr id="5" name="Rectangle 6">
            <a:extLst>
              <a:ext uri="{FF2B5EF4-FFF2-40B4-BE49-F238E27FC236}">
                <a16:creationId xmlns:a16="http://schemas.microsoft.com/office/drawing/2014/main" id="{ABAE43A3-237C-49A8-8786-7978E29EC253}"/>
              </a:ext>
            </a:extLst>
          </p:cNvPr>
          <p:cNvSpPr>
            <a:spLocks noGrp="1" noChangeArrowheads="1"/>
          </p:cNvSpPr>
          <p:nvPr>
            <p:ph type="ftr" sz="quarter" idx="4"/>
          </p:nvPr>
        </p:nvSpPr>
        <p:spPr>
          <a:ln/>
        </p:spPr>
        <p:txBody>
          <a:bodyPr/>
          <a:lstStyle/>
          <a:p>
            <a:r>
              <a:rPr lang="en-US" altLang="en-US"/>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8E9001E3-D3FE-4000-9CC0-0F8614EE0F1A}"/>
              </a:ext>
            </a:extLst>
          </p:cNvPr>
          <p:cNvSpPr>
            <a:spLocks noGrp="1" noChangeArrowheads="1"/>
          </p:cNvSpPr>
          <p:nvPr>
            <p:ph type="sldNum" sz="quarter" idx="5"/>
          </p:nvPr>
        </p:nvSpPr>
        <p:spPr>
          <a:ln/>
        </p:spPr>
        <p:txBody>
          <a:bodyPr/>
          <a:lstStyle/>
          <a:p>
            <a:fld id="{317B8EB4-B110-48F0-8411-41C30B12C81A}" type="slidenum">
              <a:rPr lang="en-US" altLang="en-US"/>
              <a:pPr/>
              <a:t>29</a:t>
            </a:fld>
            <a:endParaRPr lang="th-TH" altLang="en-US"/>
          </a:p>
        </p:txBody>
      </p:sp>
      <p:sp>
        <p:nvSpPr>
          <p:cNvPr id="1149954" name="Rectangle 2">
            <a:extLst>
              <a:ext uri="{FF2B5EF4-FFF2-40B4-BE49-F238E27FC236}">
                <a16:creationId xmlns:a16="http://schemas.microsoft.com/office/drawing/2014/main" id="{15645E08-7D22-4ABB-B450-2BFA6BFFF7F3}"/>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149955" name="Rectangle 3">
            <a:extLst>
              <a:ext uri="{FF2B5EF4-FFF2-40B4-BE49-F238E27FC236}">
                <a16:creationId xmlns:a16="http://schemas.microsoft.com/office/drawing/2014/main" id="{91799FC9-0107-40E4-93DF-6C1090B999FF}"/>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8D2C086-E6FF-49B6-9165-2AE94A08A19C}"/>
              </a:ext>
            </a:extLst>
          </p:cNvPr>
          <p:cNvSpPr>
            <a:spLocks noGrp="1" noChangeArrowheads="1"/>
          </p:cNvSpPr>
          <p:nvPr>
            <p:ph type="hdr" sz="quarter"/>
          </p:nvPr>
        </p:nvSpPr>
        <p:spPr>
          <a:ln/>
        </p:spPr>
        <p:txBody>
          <a:body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rPr>
              <a:t>การควบคุมภายในภาคราชการ</a:t>
            </a:r>
          </a:p>
        </p:txBody>
      </p:sp>
      <p:sp>
        <p:nvSpPr>
          <p:cNvPr id="5" name="Rectangle 6">
            <a:extLst>
              <a:ext uri="{FF2B5EF4-FFF2-40B4-BE49-F238E27FC236}">
                <a16:creationId xmlns:a16="http://schemas.microsoft.com/office/drawing/2014/main" id="{6CB1358A-ABF0-485F-930C-13AA57EF25D3}"/>
              </a:ext>
            </a:extLst>
          </p:cNvPr>
          <p:cNvSpPr>
            <a:spLocks noGrp="1" noChangeArrowheads="1"/>
          </p:cNvSpPr>
          <p:nvPr>
            <p:ph type="ftr" sz="quarter" idx="4"/>
          </p:nvPr>
        </p:nvSpPr>
        <p:spPr>
          <a:ln/>
        </p:spPr>
        <p:txBody>
          <a:body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rPr>
              <a:t>สำนักกำกับและพัฒนาการตรวจสอบภาครัฐ  กรมบัญชีกลาง</a:t>
            </a:r>
          </a:p>
        </p:txBody>
      </p:sp>
      <p:sp>
        <p:nvSpPr>
          <p:cNvPr id="6" name="Rectangle 7">
            <a:extLst>
              <a:ext uri="{FF2B5EF4-FFF2-40B4-BE49-F238E27FC236}">
                <a16:creationId xmlns:a16="http://schemas.microsoft.com/office/drawing/2014/main" id="{AA5011F1-DEEE-4D8C-9FDE-C0256213FC2B}"/>
              </a:ext>
            </a:extLst>
          </p:cNvPr>
          <p:cNvSpPr>
            <a:spLocks noGrp="1" noChangeArrowheads="1"/>
          </p:cNvSpPr>
          <p:nvPr>
            <p:ph type="sldNum" sz="quarter" idx="5"/>
          </p:nvPr>
        </p:nvSpPr>
        <p:spPr>
          <a:ln/>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C8FEB59E-1714-420E-8B6A-D11D51EF4C24}" type="slidenum">
              <a:rPr kumimoji="1"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ngsana New" panose="02020603050405020304" pitchFamily="18" charset="-34"/>
              </a:rPr>
              <a:pPr marL="0" marR="0" lvl="0" indent="0" algn="r" defTabSz="911225" rtl="0" eaLnBrk="1" fontAlgn="base" latinLnBrk="0" hangingPunct="1">
                <a:lnSpc>
                  <a:spcPct val="100000"/>
                </a:lnSpc>
                <a:spcBef>
                  <a:spcPct val="0"/>
                </a:spcBef>
                <a:spcAft>
                  <a:spcPct val="0"/>
                </a:spcAft>
                <a:buClrTx/>
                <a:buSzTx/>
                <a:buFontTx/>
                <a:buNone/>
                <a:tabLst/>
                <a:defRPr/>
              </a:pPr>
              <a:t>33</a:t>
            </a:fld>
            <a:endParaRPr kumimoji="1" lang="th-TH"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ngsana New" panose="02020603050405020304" pitchFamily="18" charset="-34"/>
            </a:endParaRPr>
          </a:p>
        </p:txBody>
      </p:sp>
      <p:sp>
        <p:nvSpPr>
          <p:cNvPr id="1213442" name="Rectangle 2">
            <a:extLst>
              <a:ext uri="{FF2B5EF4-FFF2-40B4-BE49-F238E27FC236}">
                <a16:creationId xmlns:a16="http://schemas.microsoft.com/office/drawing/2014/main" id="{30A9E538-AE03-45E2-8CF7-65C99EFF43AC}"/>
              </a:ext>
            </a:extLst>
          </p:cNvPr>
          <p:cNvSpPr>
            <a:spLocks noGrp="1" noRot="1" noChangeAspect="1" noChangeArrowheads="1" noTextEdit="1"/>
          </p:cNvSpPr>
          <p:nvPr>
            <p:ph type="sldImg"/>
          </p:nvPr>
        </p:nvSpPr>
        <p:spPr bwMode="auto">
          <a:xfrm>
            <a:off x="909638" y="744538"/>
            <a:ext cx="4964112" cy="3722687"/>
          </a:xfrm>
          <a:prstGeom prst="rect">
            <a:avLst/>
          </a:prstGeom>
          <a:solidFill>
            <a:srgbClr val="FFFFFF"/>
          </a:solidFill>
          <a:ln>
            <a:solidFill>
              <a:srgbClr val="000000"/>
            </a:solidFill>
            <a:miter lim="800000"/>
            <a:headEnd/>
            <a:tailEnd/>
          </a:ln>
        </p:spPr>
      </p:sp>
      <p:sp>
        <p:nvSpPr>
          <p:cNvPr id="1213443" name="Rectangle 3">
            <a:extLst>
              <a:ext uri="{FF2B5EF4-FFF2-40B4-BE49-F238E27FC236}">
                <a16:creationId xmlns:a16="http://schemas.microsoft.com/office/drawing/2014/main" id="{318F126E-5761-449D-9C01-237E53C72779}"/>
              </a:ext>
            </a:extLst>
          </p:cNvPr>
          <p:cNvSpPr>
            <a:spLocks noGrp="1" noChangeArrowheads="1"/>
          </p:cNvSpPr>
          <p:nvPr>
            <p:ph type="body" idx="1"/>
          </p:nvPr>
        </p:nvSpPr>
        <p:spPr bwMode="auto">
          <a:xfrm>
            <a:off x="903288" y="4714875"/>
            <a:ext cx="4975225" cy="4467225"/>
          </a:xfrm>
          <a:prstGeom prst="rect">
            <a:avLst/>
          </a:prstGeom>
          <a:solidFill>
            <a:srgbClr val="FFFFFF"/>
          </a:solidFill>
          <a:ln>
            <a:solidFill>
              <a:srgbClr val="000000"/>
            </a:solidFill>
            <a:miter lim="800000"/>
            <a:headEnd/>
            <a:tailEnd/>
          </a:ln>
        </p:spPr>
        <p:txBody>
          <a:bodyPr lIns="91166" tIns="45583" rIns="91166" bIns="45583"/>
          <a:lstStyle/>
          <a:p>
            <a:endParaRPr lang="th-TH"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91885E6-71E1-4B29-B5D5-E0A96B7D5D2B}"/>
              </a:ext>
            </a:extLst>
          </p:cNvPr>
          <p:cNvSpPr>
            <a:spLocks noGrp="1"/>
          </p:cNvSpPr>
          <p:nvPr>
            <p:ph type="pic" sz="quarter" idx="14" hasCustomPrompt="1"/>
          </p:nvPr>
        </p:nvSpPr>
        <p:spPr>
          <a:xfrm>
            <a:off x="0" y="-1"/>
            <a:ext cx="12192000" cy="3950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62" name="Oval 21">
            <a:extLst>
              <a:ext uri="{FF2B5EF4-FFF2-40B4-BE49-F238E27FC236}">
                <a16:creationId xmlns:a16="http://schemas.microsoft.com/office/drawing/2014/main" id="{46507200-3EDD-4D8D-9F50-FC196694D5CC}"/>
              </a:ext>
            </a:extLst>
          </p:cNvPr>
          <p:cNvSpPr/>
          <p:nvPr userDrawn="1"/>
        </p:nvSpPr>
        <p:spPr>
          <a:xfrm>
            <a:off x="639929" y="39840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21">
            <a:extLst>
              <a:ext uri="{FF2B5EF4-FFF2-40B4-BE49-F238E27FC236}">
                <a16:creationId xmlns:a16="http://schemas.microsoft.com/office/drawing/2014/main" id="{5088BD0E-3955-462F-A5BA-7ED05FB3154E}"/>
              </a:ext>
            </a:extLst>
          </p:cNvPr>
          <p:cNvSpPr/>
          <p:nvPr userDrawn="1"/>
        </p:nvSpPr>
        <p:spPr>
          <a:xfrm>
            <a:off x="5566673" y="39840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FC457F8E-EDF2-4C4F-B492-87E3BFA7E8C0}"/>
              </a:ext>
            </a:extLst>
          </p:cNvPr>
          <p:cNvSpPr/>
          <p:nvPr userDrawn="1"/>
        </p:nvSpPr>
        <p:spPr>
          <a:xfrm flipV="1">
            <a:off x="0" y="0"/>
            <a:ext cx="12192000" cy="3789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6" name="Group 35">
            <a:extLst>
              <a:ext uri="{FF2B5EF4-FFF2-40B4-BE49-F238E27FC236}">
                <a16:creationId xmlns:a16="http://schemas.microsoft.com/office/drawing/2014/main" id="{0942ABC2-FBFE-4609-8C63-4B589039B1F6}"/>
              </a:ext>
            </a:extLst>
          </p:cNvPr>
          <p:cNvGrpSpPr/>
          <p:nvPr userDrawn="1"/>
        </p:nvGrpSpPr>
        <p:grpSpPr>
          <a:xfrm>
            <a:off x="1383093" y="1953596"/>
            <a:ext cx="4208251" cy="2312149"/>
            <a:chOff x="-548507" y="477868"/>
            <a:chExt cx="11570449" cy="6357177"/>
          </a:xfrm>
        </p:grpSpPr>
        <p:sp>
          <p:nvSpPr>
            <p:cNvPr id="37" name="Freeform: Shape 36">
              <a:extLst>
                <a:ext uri="{FF2B5EF4-FFF2-40B4-BE49-F238E27FC236}">
                  <a16:creationId xmlns:a16="http://schemas.microsoft.com/office/drawing/2014/main" id="{7F041BF7-41FF-40B4-B33B-4641D1A4A23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8B60BA-5CD9-4560-8DD3-0DD5C058D24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35A93CA-5D30-4E69-AB12-E5E859F280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C9EDDFC-5A02-4164-8827-92F9C196BB9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5B05915-CD80-467F-BC03-C330E907372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08DF3AE1-CF62-489B-8A1A-CCE9BA02E98B}"/>
                </a:ext>
              </a:extLst>
            </p:cNvPr>
            <p:cNvGrpSpPr/>
            <p:nvPr/>
          </p:nvGrpSpPr>
          <p:grpSpPr>
            <a:xfrm>
              <a:off x="1606" y="6382978"/>
              <a:ext cx="413937" cy="115242"/>
              <a:chOff x="5955" y="6353672"/>
              <a:chExt cx="413937" cy="115242"/>
            </a:xfrm>
          </p:grpSpPr>
          <p:sp>
            <p:nvSpPr>
              <p:cNvPr id="47" name="Rectangle: Rounded Corners 46">
                <a:extLst>
                  <a:ext uri="{FF2B5EF4-FFF2-40B4-BE49-F238E27FC236}">
                    <a16:creationId xmlns:a16="http://schemas.microsoft.com/office/drawing/2014/main" id="{6B8D752B-1192-4253-BA2B-AEB014E8D13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D5D8538-AED7-4E28-9E43-86ECCFF4354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B5EFA6EB-3734-4D4F-A5E2-0FED76730FC9}"/>
                </a:ext>
              </a:extLst>
            </p:cNvPr>
            <p:cNvGrpSpPr/>
            <p:nvPr/>
          </p:nvGrpSpPr>
          <p:grpSpPr>
            <a:xfrm>
              <a:off x="9855291" y="6381600"/>
              <a:ext cx="885989" cy="115242"/>
              <a:chOff x="5955" y="6353672"/>
              <a:chExt cx="413937" cy="115242"/>
            </a:xfrm>
          </p:grpSpPr>
          <p:sp>
            <p:nvSpPr>
              <p:cNvPr id="45" name="Rectangle: Rounded Corners 44">
                <a:extLst>
                  <a:ext uri="{FF2B5EF4-FFF2-40B4-BE49-F238E27FC236}">
                    <a16:creationId xmlns:a16="http://schemas.microsoft.com/office/drawing/2014/main" id="{82BD1E28-B3A2-4550-8B70-AF1A3F6DFE9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DA43E1AE-8A0C-488B-BACE-D40B7804D45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7411320-7C7F-43B6-9A7D-F78F9F41FC2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9" name="Group 48">
            <a:extLst>
              <a:ext uri="{FF2B5EF4-FFF2-40B4-BE49-F238E27FC236}">
                <a16:creationId xmlns:a16="http://schemas.microsoft.com/office/drawing/2014/main" id="{B6589858-E4D0-42DC-9AB9-3B2FA8ECAEE1}"/>
              </a:ext>
            </a:extLst>
          </p:cNvPr>
          <p:cNvGrpSpPr/>
          <p:nvPr userDrawn="1"/>
        </p:nvGrpSpPr>
        <p:grpSpPr>
          <a:xfrm>
            <a:off x="6600656" y="1953596"/>
            <a:ext cx="4208251" cy="2312149"/>
            <a:chOff x="-548507" y="477868"/>
            <a:chExt cx="11570449" cy="6357177"/>
          </a:xfrm>
        </p:grpSpPr>
        <p:sp>
          <p:nvSpPr>
            <p:cNvPr id="50" name="Freeform: Shape 49">
              <a:extLst>
                <a:ext uri="{FF2B5EF4-FFF2-40B4-BE49-F238E27FC236}">
                  <a16:creationId xmlns:a16="http://schemas.microsoft.com/office/drawing/2014/main" id="{7564DABB-A8F1-4FB7-BF0E-4C571E83C7B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A15B9E6-1B13-4F8B-B262-956C998B875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6A653C8-546E-4578-8CB6-47CAC740FC2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C9B510E-C98E-47C0-8668-8A50E24656D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FFBCBBA-7B36-422E-9F8D-70D45CFF3F7A}"/>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5" name="Group 54">
              <a:extLst>
                <a:ext uri="{FF2B5EF4-FFF2-40B4-BE49-F238E27FC236}">
                  <a16:creationId xmlns:a16="http://schemas.microsoft.com/office/drawing/2014/main" id="{E51D020C-8285-4C44-ABA1-2ED698838834}"/>
                </a:ext>
              </a:extLst>
            </p:cNvPr>
            <p:cNvGrpSpPr/>
            <p:nvPr/>
          </p:nvGrpSpPr>
          <p:grpSpPr>
            <a:xfrm>
              <a:off x="1606" y="6382978"/>
              <a:ext cx="413937" cy="115242"/>
              <a:chOff x="5955" y="6353672"/>
              <a:chExt cx="413937" cy="115242"/>
            </a:xfrm>
          </p:grpSpPr>
          <p:sp>
            <p:nvSpPr>
              <p:cNvPr id="60" name="Rectangle: Rounded Corners 59">
                <a:extLst>
                  <a:ext uri="{FF2B5EF4-FFF2-40B4-BE49-F238E27FC236}">
                    <a16:creationId xmlns:a16="http://schemas.microsoft.com/office/drawing/2014/main" id="{504DFE24-F988-4230-B7B5-C3230D4421D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5E06A7EB-697B-4112-815C-7A28FCCAB1D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B80D9F58-953E-4353-AC85-FE037D9ED6BB}"/>
                </a:ext>
              </a:extLst>
            </p:cNvPr>
            <p:cNvGrpSpPr/>
            <p:nvPr/>
          </p:nvGrpSpPr>
          <p:grpSpPr>
            <a:xfrm>
              <a:off x="9855291" y="6381600"/>
              <a:ext cx="885989" cy="115242"/>
              <a:chOff x="5955" y="6353672"/>
              <a:chExt cx="413937" cy="115242"/>
            </a:xfrm>
          </p:grpSpPr>
          <p:sp>
            <p:nvSpPr>
              <p:cNvPr id="58" name="Rectangle: Rounded Corners 57">
                <a:extLst>
                  <a:ext uri="{FF2B5EF4-FFF2-40B4-BE49-F238E27FC236}">
                    <a16:creationId xmlns:a16="http://schemas.microsoft.com/office/drawing/2014/main" id="{C89A1C36-C42A-49EC-BA04-0C93ED8F164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A7D8079B-D98C-4D11-92C3-2F925B1010C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13FB5D2A-EA8C-400A-950C-23C02E14E7E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2" name="그림 개체 틀 2">
            <a:extLst>
              <a:ext uri="{FF2B5EF4-FFF2-40B4-BE49-F238E27FC236}">
                <a16:creationId xmlns:a16="http://schemas.microsoft.com/office/drawing/2014/main" id="{245A962B-0137-486A-93A5-3A40B082B169}"/>
              </a:ext>
            </a:extLst>
          </p:cNvPr>
          <p:cNvSpPr>
            <a:spLocks noGrp="1"/>
          </p:cNvSpPr>
          <p:nvPr>
            <p:ph type="pic" sz="quarter" idx="10" hasCustomPrompt="1"/>
          </p:nvPr>
        </p:nvSpPr>
        <p:spPr>
          <a:xfrm>
            <a:off x="1996105" y="2089239"/>
            <a:ext cx="2980388" cy="185536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986E4C31-6D41-4D51-878E-8A0B74ADD63B}"/>
              </a:ext>
            </a:extLst>
          </p:cNvPr>
          <p:cNvSpPr>
            <a:spLocks noGrp="1"/>
          </p:cNvSpPr>
          <p:nvPr>
            <p:ph type="pic" sz="quarter" idx="11" hasCustomPrompt="1"/>
          </p:nvPr>
        </p:nvSpPr>
        <p:spPr>
          <a:xfrm>
            <a:off x="7214587" y="2089239"/>
            <a:ext cx="2980388" cy="185536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5" name="Text Placeholder 9">
            <a:extLst>
              <a:ext uri="{FF2B5EF4-FFF2-40B4-BE49-F238E27FC236}">
                <a16:creationId xmlns:a16="http://schemas.microsoft.com/office/drawing/2014/main" id="{BD64EB21-C959-498F-AD9F-59605CE442FD}"/>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C2B64-7373-4BED-B127-8A1A592D0826}"/>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8B43BA6B-951E-4DDF-9284-91EF75A7FEBD}"/>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6DA81885-E14C-48B4-842E-042FC3F0125D}"/>
              </a:ext>
            </a:extLst>
          </p:cNvPr>
          <p:cNvSpPr>
            <a:spLocks noGrp="1"/>
          </p:cNvSpPr>
          <p:nvPr>
            <p:ph type="sldNum" sz="quarter" idx="12"/>
          </p:nvPr>
        </p:nvSpPr>
        <p:spPr/>
        <p:txBody>
          <a:bodyPr/>
          <a:lstStyle>
            <a:lvl1pPr>
              <a:defRPr/>
            </a:lvl1pPr>
          </a:lstStyle>
          <a:p>
            <a:fld id="{1E0FCE69-879E-44D3-BF89-F55FDBEE9AAF}" type="slidenum">
              <a:rPr lang="en-US" altLang="en-US"/>
              <a:pPr/>
              <a:t>‹#›</a:t>
            </a:fld>
            <a:endParaRPr lang="th-TH" altLang="en-US"/>
          </a:p>
        </p:txBody>
      </p:sp>
    </p:spTree>
    <p:extLst>
      <p:ext uri="{BB962C8B-B14F-4D97-AF65-F5344CB8AC3E}">
        <p14:creationId xmlns:p14="http://schemas.microsoft.com/office/powerpoint/2010/main" val="319768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479-7F49-4B4C-AF17-7BC99560B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0D541-75F1-44F1-865E-E5FED4E3D8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20D30-248A-4446-915F-8E13E18FE154}"/>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873DE83E-4666-432B-ADE1-726C3E0FE879}"/>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9B423C33-4A6A-4C26-AE8A-853C15B8C761}"/>
              </a:ext>
            </a:extLst>
          </p:cNvPr>
          <p:cNvSpPr>
            <a:spLocks noGrp="1"/>
          </p:cNvSpPr>
          <p:nvPr>
            <p:ph type="sldNum" sz="quarter" idx="12"/>
          </p:nvPr>
        </p:nvSpPr>
        <p:spPr/>
        <p:txBody>
          <a:bodyPr/>
          <a:lstStyle>
            <a:lvl1pPr>
              <a:defRPr/>
            </a:lvl1pPr>
          </a:lstStyle>
          <a:p>
            <a:fld id="{BBE4D67F-38EF-4EB7-9614-4CC4BC9819B8}" type="slidenum">
              <a:rPr lang="en-US" altLang="en-US"/>
              <a:pPr/>
              <a:t>‹#›</a:t>
            </a:fld>
            <a:endParaRPr lang="th-TH" altLang="en-US"/>
          </a:p>
        </p:txBody>
      </p:sp>
    </p:spTree>
    <p:extLst>
      <p:ext uri="{BB962C8B-B14F-4D97-AF65-F5344CB8AC3E}">
        <p14:creationId xmlns:p14="http://schemas.microsoft.com/office/powerpoint/2010/main" val="339728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37635" name="Group 35">
            <a:extLst>
              <a:ext uri="{FF2B5EF4-FFF2-40B4-BE49-F238E27FC236}">
                <a16:creationId xmlns:a16="http://schemas.microsoft.com/office/drawing/2014/main" id="{FAB8ED39-C771-4161-A503-A802A60863E8}"/>
              </a:ext>
            </a:extLst>
          </p:cNvPr>
          <p:cNvGrpSpPr>
            <a:grpSpLocks/>
          </p:cNvGrpSpPr>
          <p:nvPr/>
        </p:nvGrpSpPr>
        <p:grpSpPr bwMode="auto">
          <a:xfrm>
            <a:off x="25400" y="1109664"/>
            <a:ext cx="12208933" cy="757237"/>
            <a:chOff x="0" y="0"/>
            <a:chExt cx="5768" cy="477"/>
          </a:xfrm>
        </p:grpSpPr>
        <p:sp>
          <p:nvSpPr>
            <p:cNvPr id="537636" name="Freeform 36">
              <a:extLst>
                <a:ext uri="{FF2B5EF4-FFF2-40B4-BE49-F238E27FC236}">
                  <a16:creationId xmlns:a16="http://schemas.microsoft.com/office/drawing/2014/main" id="{ABFF5A37-E0C8-4396-8629-8E6E46C0BC64}"/>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37" name="Freeform 37">
              <a:extLst>
                <a:ext uri="{FF2B5EF4-FFF2-40B4-BE49-F238E27FC236}">
                  <a16:creationId xmlns:a16="http://schemas.microsoft.com/office/drawing/2014/main" id="{B6FADB9F-F4F9-4332-B121-69E9D0E9713B}"/>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38" name="Freeform 38">
              <a:extLst>
                <a:ext uri="{FF2B5EF4-FFF2-40B4-BE49-F238E27FC236}">
                  <a16:creationId xmlns:a16="http://schemas.microsoft.com/office/drawing/2014/main" id="{34140561-899D-49FC-A084-17C15E89727F}"/>
                </a:ext>
              </a:extLst>
            </p:cNvPr>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39" name="Freeform 39">
              <a:extLst>
                <a:ext uri="{FF2B5EF4-FFF2-40B4-BE49-F238E27FC236}">
                  <a16:creationId xmlns:a16="http://schemas.microsoft.com/office/drawing/2014/main" id="{C95AA361-3726-4041-82FE-41D784AB41DA}"/>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0" name="Freeform 40">
              <a:extLst>
                <a:ext uri="{FF2B5EF4-FFF2-40B4-BE49-F238E27FC236}">
                  <a16:creationId xmlns:a16="http://schemas.microsoft.com/office/drawing/2014/main" id="{351CAECD-1619-4FD3-9525-4EB5E01FB1C5}"/>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1" name="Freeform 41">
              <a:extLst>
                <a:ext uri="{FF2B5EF4-FFF2-40B4-BE49-F238E27FC236}">
                  <a16:creationId xmlns:a16="http://schemas.microsoft.com/office/drawing/2014/main" id="{EB1D2EFE-DE89-45E1-AC15-722639DE2CF3}"/>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2" name="Freeform 42">
              <a:extLst>
                <a:ext uri="{FF2B5EF4-FFF2-40B4-BE49-F238E27FC236}">
                  <a16:creationId xmlns:a16="http://schemas.microsoft.com/office/drawing/2014/main" id="{3A91483B-7E66-4EF7-8AF1-FAFFD2F84762}"/>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3" name="Freeform 43">
              <a:extLst>
                <a:ext uri="{FF2B5EF4-FFF2-40B4-BE49-F238E27FC236}">
                  <a16:creationId xmlns:a16="http://schemas.microsoft.com/office/drawing/2014/main" id="{EF91F58C-C1C6-40E7-B546-6D996AD89E95}"/>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4" name="Freeform 44">
              <a:extLst>
                <a:ext uri="{FF2B5EF4-FFF2-40B4-BE49-F238E27FC236}">
                  <a16:creationId xmlns:a16="http://schemas.microsoft.com/office/drawing/2014/main" id="{E8944A41-F215-4D0A-A8DC-4CF91F279212}"/>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5" name="Freeform 45">
              <a:extLst>
                <a:ext uri="{FF2B5EF4-FFF2-40B4-BE49-F238E27FC236}">
                  <a16:creationId xmlns:a16="http://schemas.microsoft.com/office/drawing/2014/main" id="{C4FBFEC5-9AC7-4C41-8A2B-F8F7C6B18AE1}"/>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6" name="Freeform 46">
              <a:extLst>
                <a:ext uri="{FF2B5EF4-FFF2-40B4-BE49-F238E27FC236}">
                  <a16:creationId xmlns:a16="http://schemas.microsoft.com/office/drawing/2014/main" id="{5E03D82E-E30A-41AD-9C48-C1ADB22651D0}"/>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7" name="Freeform 47">
              <a:extLst>
                <a:ext uri="{FF2B5EF4-FFF2-40B4-BE49-F238E27FC236}">
                  <a16:creationId xmlns:a16="http://schemas.microsoft.com/office/drawing/2014/main" id="{E014E2CE-F602-41AD-B8B8-D50A779B2208}"/>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8" name="Freeform 48">
              <a:extLst>
                <a:ext uri="{FF2B5EF4-FFF2-40B4-BE49-F238E27FC236}">
                  <a16:creationId xmlns:a16="http://schemas.microsoft.com/office/drawing/2014/main" id="{2C55E071-F1B5-49E9-A29E-7AD50268CACB}"/>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49" name="Freeform 49">
              <a:extLst>
                <a:ext uri="{FF2B5EF4-FFF2-40B4-BE49-F238E27FC236}">
                  <a16:creationId xmlns:a16="http://schemas.microsoft.com/office/drawing/2014/main" id="{BB3C5CD9-58E0-454E-BBEF-F2F36B81A4BE}"/>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0" name="Freeform 50">
              <a:extLst>
                <a:ext uri="{FF2B5EF4-FFF2-40B4-BE49-F238E27FC236}">
                  <a16:creationId xmlns:a16="http://schemas.microsoft.com/office/drawing/2014/main" id="{D2D8F84C-B33C-4A6C-A4B0-866F1B785BE2}"/>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1" name="Freeform 51">
              <a:extLst>
                <a:ext uri="{FF2B5EF4-FFF2-40B4-BE49-F238E27FC236}">
                  <a16:creationId xmlns:a16="http://schemas.microsoft.com/office/drawing/2014/main" id="{96D8A4FD-51E7-4CC7-979D-0745B32D87DF}"/>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2" name="Freeform 52">
              <a:extLst>
                <a:ext uri="{FF2B5EF4-FFF2-40B4-BE49-F238E27FC236}">
                  <a16:creationId xmlns:a16="http://schemas.microsoft.com/office/drawing/2014/main" id="{C46CF83E-34E1-41DB-B618-300154FBAB36}"/>
                </a:ext>
              </a:extLst>
            </p:cNvPr>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3" name="Freeform 53">
              <a:extLst>
                <a:ext uri="{FF2B5EF4-FFF2-40B4-BE49-F238E27FC236}">
                  <a16:creationId xmlns:a16="http://schemas.microsoft.com/office/drawing/2014/main" id="{42F092DB-37A6-433F-9B2F-B9476E8C4F8C}"/>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4" name="Freeform 54">
              <a:extLst>
                <a:ext uri="{FF2B5EF4-FFF2-40B4-BE49-F238E27FC236}">
                  <a16:creationId xmlns:a16="http://schemas.microsoft.com/office/drawing/2014/main" id="{C5102701-B186-4EC8-BAC8-C18E1A73FDFC}"/>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5" name="Freeform 55">
              <a:extLst>
                <a:ext uri="{FF2B5EF4-FFF2-40B4-BE49-F238E27FC236}">
                  <a16:creationId xmlns:a16="http://schemas.microsoft.com/office/drawing/2014/main" id="{62044BD0-78AE-45D6-BCCF-65D802860F65}"/>
                </a:ext>
              </a:extLst>
            </p:cNvPr>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6" name="Freeform 56">
              <a:extLst>
                <a:ext uri="{FF2B5EF4-FFF2-40B4-BE49-F238E27FC236}">
                  <a16:creationId xmlns:a16="http://schemas.microsoft.com/office/drawing/2014/main" id="{B5AA9DF7-8839-479C-A5DA-59ED6AABD371}"/>
                </a:ext>
              </a:extLst>
            </p:cNvPr>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57" name="Freeform 57">
              <a:extLst>
                <a:ext uri="{FF2B5EF4-FFF2-40B4-BE49-F238E27FC236}">
                  <a16:creationId xmlns:a16="http://schemas.microsoft.com/office/drawing/2014/main" id="{EDAB664C-33EE-4522-8BD4-0B48FB80DB8C}"/>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grpSp>
        <p:nvGrpSpPr>
          <p:cNvPr id="537658" name="Group 58">
            <a:extLst>
              <a:ext uri="{FF2B5EF4-FFF2-40B4-BE49-F238E27FC236}">
                <a16:creationId xmlns:a16="http://schemas.microsoft.com/office/drawing/2014/main" id="{3C3B50D6-DF38-4144-89F3-56F27F26F9C7}"/>
              </a:ext>
            </a:extLst>
          </p:cNvPr>
          <p:cNvGrpSpPr>
            <a:grpSpLocks/>
          </p:cNvGrpSpPr>
          <p:nvPr/>
        </p:nvGrpSpPr>
        <p:grpSpPr bwMode="auto">
          <a:xfrm>
            <a:off x="27517" y="6161088"/>
            <a:ext cx="12225867" cy="138112"/>
            <a:chOff x="0" y="4032"/>
            <a:chExt cx="5776" cy="87"/>
          </a:xfrm>
        </p:grpSpPr>
        <p:sp>
          <p:nvSpPr>
            <p:cNvPr id="537659" name="Freeform 59">
              <a:extLst>
                <a:ext uri="{FF2B5EF4-FFF2-40B4-BE49-F238E27FC236}">
                  <a16:creationId xmlns:a16="http://schemas.microsoft.com/office/drawing/2014/main" id="{883E1392-EE98-4611-975E-0F657C7D0013}"/>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60" name="Freeform 60">
              <a:extLst>
                <a:ext uri="{FF2B5EF4-FFF2-40B4-BE49-F238E27FC236}">
                  <a16:creationId xmlns:a16="http://schemas.microsoft.com/office/drawing/2014/main" id="{F333AE23-0F81-4B88-B975-1AF87E9D25CD}"/>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7661" name="Freeform 61">
              <a:extLst>
                <a:ext uri="{FF2B5EF4-FFF2-40B4-BE49-F238E27FC236}">
                  <a16:creationId xmlns:a16="http://schemas.microsoft.com/office/drawing/2014/main" id="{9123A930-6FF7-48C8-8A93-F9C2030E55EE}"/>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537662" name="Rectangle 62">
            <a:extLst>
              <a:ext uri="{FF2B5EF4-FFF2-40B4-BE49-F238E27FC236}">
                <a16:creationId xmlns:a16="http://schemas.microsoft.com/office/drawing/2014/main" id="{FA0B8E32-C4A8-4866-B09A-49CFFEE2AE2C}"/>
              </a:ext>
            </a:extLst>
          </p:cNvPr>
          <p:cNvSpPr>
            <a:spLocks noGrp="1" noChangeArrowheads="1"/>
          </p:cNvSpPr>
          <p:nvPr>
            <p:ph type="ctrTitle" sz="quarter"/>
          </p:nvPr>
        </p:nvSpPr>
        <p:spPr>
          <a:xfrm>
            <a:off x="914400" y="1868488"/>
            <a:ext cx="10363200" cy="1600200"/>
          </a:xfrm>
        </p:spPr>
        <p:txBody>
          <a:bodyPr anchorCtr="1"/>
          <a:lstStyle>
            <a:lvl1pPr>
              <a:defRPr/>
            </a:lvl1pPr>
          </a:lstStyle>
          <a:p>
            <a:pPr lvl="0"/>
            <a:r>
              <a:rPr lang="th-TH" altLang="en-US" noProof="0"/>
              <a:t>คลิกเพื่อแก้ไขลักษณะต้นแบบชื่อเรื่อง</a:t>
            </a:r>
          </a:p>
        </p:txBody>
      </p:sp>
      <p:sp>
        <p:nvSpPr>
          <p:cNvPr id="537663" name="Rectangle 63">
            <a:extLst>
              <a:ext uri="{FF2B5EF4-FFF2-40B4-BE49-F238E27FC236}">
                <a16:creationId xmlns:a16="http://schemas.microsoft.com/office/drawing/2014/main" id="{87C36263-2E25-4EC3-BC0F-41BEA7062AF5}"/>
              </a:ext>
            </a:extLst>
          </p:cNvPr>
          <p:cNvSpPr>
            <a:spLocks noGrp="1" noChangeArrowheads="1"/>
          </p:cNvSpPr>
          <p:nvPr>
            <p:ph type="subTitle" sz="quarter" idx="1"/>
          </p:nvPr>
        </p:nvSpPr>
        <p:spPr>
          <a:xfrm>
            <a:off x="1697567" y="3729038"/>
            <a:ext cx="8534400" cy="1371600"/>
          </a:xfrm>
        </p:spPr>
        <p:txBody>
          <a:bodyPr anchorCtr="1"/>
          <a:lstStyle>
            <a:lvl1pPr marL="0" indent="0" algn="ctr">
              <a:buFontTx/>
              <a:buNone/>
              <a:defRPr/>
            </a:lvl1pPr>
          </a:lstStyle>
          <a:p>
            <a:pPr lvl="0"/>
            <a:r>
              <a:rPr lang="th-TH" altLang="en-US" noProof="0"/>
              <a:t>คลิกเพื่อแก้ไขลักษณะต้นแบบหัวข้อย่อย</a:t>
            </a:r>
          </a:p>
        </p:txBody>
      </p:sp>
      <p:sp>
        <p:nvSpPr>
          <p:cNvPr id="537664" name="Rectangle 64">
            <a:extLst>
              <a:ext uri="{FF2B5EF4-FFF2-40B4-BE49-F238E27FC236}">
                <a16:creationId xmlns:a16="http://schemas.microsoft.com/office/drawing/2014/main" id="{21C5EB42-27CB-4014-9E1E-204B8524A781}"/>
              </a:ext>
            </a:extLst>
          </p:cNvPr>
          <p:cNvSpPr>
            <a:spLocks noGrp="1" noChangeArrowheads="1"/>
          </p:cNvSpPr>
          <p:nvPr>
            <p:ph type="dt" sz="quarter" idx="2"/>
          </p:nvPr>
        </p:nvSpPr>
        <p:spPr>
          <a:xfrm>
            <a:off x="914400" y="6348413"/>
            <a:ext cx="2540000" cy="457200"/>
          </a:xfrm>
        </p:spPr>
        <p:txBody>
          <a:bodyPr/>
          <a:lstStyle>
            <a:lvl1pPr>
              <a:defRPr/>
            </a:lvl1pPr>
          </a:lstStyle>
          <a:p>
            <a:endParaRPr lang="th-TH" altLang="en-US"/>
          </a:p>
        </p:txBody>
      </p:sp>
      <p:sp>
        <p:nvSpPr>
          <p:cNvPr id="537665" name="Rectangle 65">
            <a:extLst>
              <a:ext uri="{FF2B5EF4-FFF2-40B4-BE49-F238E27FC236}">
                <a16:creationId xmlns:a16="http://schemas.microsoft.com/office/drawing/2014/main" id="{AE33DA8A-AF6B-4A9E-870E-3526F97544FF}"/>
              </a:ext>
            </a:extLst>
          </p:cNvPr>
          <p:cNvSpPr>
            <a:spLocks noGrp="1" noChangeArrowheads="1"/>
          </p:cNvSpPr>
          <p:nvPr>
            <p:ph type="ftr" sz="quarter" idx="3"/>
          </p:nvPr>
        </p:nvSpPr>
        <p:spPr>
          <a:xfrm>
            <a:off x="4165600" y="6348413"/>
            <a:ext cx="3860800" cy="457200"/>
          </a:xfrm>
        </p:spPr>
        <p:txBody>
          <a:bodyPr/>
          <a:lstStyle>
            <a:lvl1pPr>
              <a:defRPr/>
            </a:lvl1pPr>
          </a:lstStyle>
          <a:p>
            <a:endParaRPr lang="th-TH" altLang="en-US"/>
          </a:p>
        </p:txBody>
      </p:sp>
      <p:sp>
        <p:nvSpPr>
          <p:cNvPr id="537666" name="Rectangle 66">
            <a:extLst>
              <a:ext uri="{FF2B5EF4-FFF2-40B4-BE49-F238E27FC236}">
                <a16:creationId xmlns:a16="http://schemas.microsoft.com/office/drawing/2014/main" id="{F85EEB43-A724-4F18-9119-894E5EF456F6}"/>
              </a:ext>
            </a:extLst>
          </p:cNvPr>
          <p:cNvSpPr>
            <a:spLocks noGrp="1" noChangeArrowheads="1"/>
          </p:cNvSpPr>
          <p:nvPr>
            <p:ph type="sldNum" sz="quarter" idx="4"/>
          </p:nvPr>
        </p:nvSpPr>
        <p:spPr>
          <a:xfrm>
            <a:off x="8737600" y="6348413"/>
            <a:ext cx="2540000" cy="457200"/>
          </a:xfrm>
        </p:spPr>
        <p:txBody>
          <a:bodyPr/>
          <a:lstStyle>
            <a:lvl1pPr>
              <a:defRPr>
                <a:latin typeface="Times New Roman" panose="02020603050405020304" pitchFamily="18" charset="0"/>
                <a:cs typeface="+mn-cs"/>
              </a:defRPr>
            </a:lvl1pPr>
          </a:lstStyle>
          <a:p>
            <a:fld id="{93366EB7-B538-4EC6-B8EC-ECF9A407232A}" type="slidenum">
              <a:rPr lang="en-US" altLang="en-US"/>
              <a:pPr/>
              <a:t>‹#›</a:t>
            </a:fld>
            <a:endParaRPr lang="th-TH" altLang="en-US"/>
          </a:p>
        </p:txBody>
      </p:sp>
    </p:spTree>
    <p:extLst>
      <p:ext uri="{BB962C8B-B14F-4D97-AF65-F5344CB8AC3E}">
        <p14:creationId xmlns:p14="http://schemas.microsoft.com/office/powerpoint/2010/main" val="332804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479-7F49-4B4C-AF17-7BC99560B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0D541-75F1-44F1-865E-E5FED4E3D8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20D30-248A-4446-915F-8E13E18FE154}"/>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873DE83E-4666-432B-ADE1-726C3E0FE879}"/>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9B423C33-4A6A-4C26-AE8A-853C15B8C761}"/>
              </a:ext>
            </a:extLst>
          </p:cNvPr>
          <p:cNvSpPr>
            <a:spLocks noGrp="1"/>
          </p:cNvSpPr>
          <p:nvPr>
            <p:ph type="sldNum" sz="quarter" idx="12"/>
          </p:nvPr>
        </p:nvSpPr>
        <p:spPr/>
        <p:txBody>
          <a:bodyPr/>
          <a:lstStyle>
            <a:lvl1pPr>
              <a:defRPr/>
            </a:lvl1pPr>
          </a:lstStyle>
          <a:p>
            <a:fld id="{BBE4D67F-38EF-4EB7-9614-4CC4BC9819B8}" type="slidenum">
              <a:rPr lang="en-US" altLang="en-US"/>
              <a:pPr/>
              <a:t>‹#›</a:t>
            </a:fld>
            <a:endParaRPr lang="th-TH" altLang="en-US"/>
          </a:p>
        </p:txBody>
      </p:sp>
    </p:spTree>
    <p:extLst>
      <p:ext uri="{BB962C8B-B14F-4D97-AF65-F5344CB8AC3E}">
        <p14:creationId xmlns:p14="http://schemas.microsoft.com/office/powerpoint/2010/main" val="245096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89A-7B0B-4801-87BF-54D037B95DDC}"/>
              </a:ext>
            </a:extLst>
          </p:cNvPr>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DDF72E-4993-4B09-8751-5ABC5751C77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990DD56-EAB0-4F37-842E-8742849B75F3}"/>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3E547D97-840F-4ACD-A1BD-3ECF057B6FB0}"/>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BDF01CE0-93F4-4A9D-908C-02C853161FED}"/>
              </a:ext>
            </a:extLst>
          </p:cNvPr>
          <p:cNvSpPr>
            <a:spLocks noGrp="1"/>
          </p:cNvSpPr>
          <p:nvPr>
            <p:ph type="sldNum" sz="quarter" idx="12"/>
          </p:nvPr>
        </p:nvSpPr>
        <p:spPr/>
        <p:txBody>
          <a:bodyPr/>
          <a:lstStyle>
            <a:lvl1pPr>
              <a:defRPr/>
            </a:lvl1pPr>
          </a:lstStyle>
          <a:p>
            <a:fld id="{5FD77879-D7AB-4537-9ED7-05E57F4A0756}" type="slidenum">
              <a:rPr lang="en-US" altLang="en-US"/>
              <a:pPr/>
              <a:t>‹#›</a:t>
            </a:fld>
            <a:endParaRPr lang="th-TH" altLang="en-US"/>
          </a:p>
        </p:txBody>
      </p:sp>
    </p:spTree>
    <p:extLst>
      <p:ext uri="{BB962C8B-B14F-4D97-AF65-F5344CB8AC3E}">
        <p14:creationId xmlns:p14="http://schemas.microsoft.com/office/powerpoint/2010/main" val="3134823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BC4C-889F-417E-88C6-775E43563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119C8-689F-4CAC-BB24-E3F5D02012AC}"/>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E1F29-9557-47E7-ABA5-0CB696083835}"/>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C6A254-1D6D-4AB2-93CF-FB4CBC165B9A}"/>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35D24DC6-805F-4697-AC66-C17E0EAA3EAF}"/>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F3ABD846-D236-4472-91F2-EBBFCF28F89C}"/>
              </a:ext>
            </a:extLst>
          </p:cNvPr>
          <p:cNvSpPr>
            <a:spLocks noGrp="1"/>
          </p:cNvSpPr>
          <p:nvPr>
            <p:ph type="sldNum" sz="quarter" idx="12"/>
          </p:nvPr>
        </p:nvSpPr>
        <p:spPr/>
        <p:txBody>
          <a:bodyPr/>
          <a:lstStyle>
            <a:lvl1pPr>
              <a:defRPr/>
            </a:lvl1pPr>
          </a:lstStyle>
          <a:p>
            <a:fld id="{DC0CCC96-9012-4BBD-88CE-516D9AE40608}" type="slidenum">
              <a:rPr lang="en-US" altLang="en-US"/>
              <a:pPr/>
              <a:t>‹#›</a:t>
            </a:fld>
            <a:endParaRPr lang="th-TH" altLang="en-US"/>
          </a:p>
        </p:txBody>
      </p:sp>
    </p:spTree>
    <p:extLst>
      <p:ext uri="{BB962C8B-B14F-4D97-AF65-F5344CB8AC3E}">
        <p14:creationId xmlns:p14="http://schemas.microsoft.com/office/powerpoint/2010/main" val="55743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E975-758C-4683-A98E-1964B60DD047}"/>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FF1E8F-F07F-4E8A-BF81-29F5A8D720C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ABEF3-AD49-4B7A-A104-5164F02A76A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651A3B-DDF2-421F-A41B-9D4CFEFA01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F33DC6-7714-47E0-B76F-3AEDD15D0B7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0FA77B-9729-487A-B375-4ACE2B61825B}"/>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76C90F19-FE1A-458D-94C0-C08604A7BC55}"/>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E103D78E-E62A-46B6-B858-BFAA6817DFCE}"/>
              </a:ext>
            </a:extLst>
          </p:cNvPr>
          <p:cNvSpPr>
            <a:spLocks noGrp="1"/>
          </p:cNvSpPr>
          <p:nvPr>
            <p:ph type="sldNum" sz="quarter" idx="12"/>
          </p:nvPr>
        </p:nvSpPr>
        <p:spPr/>
        <p:txBody>
          <a:bodyPr/>
          <a:lstStyle>
            <a:lvl1pPr>
              <a:defRPr/>
            </a:lvl1pPr>
          </a:lstStyle>
          <a:p>
            <a:fld id="{C36552D5-E830-48E7-89F7-426460999C18}" type="slidenum">
              <a:rPr lang="en-US" altLang="en-US"/>
              <a:pPr/>
              <a:t>‹#›</a:t>
            </a:fld>
            <a:endParaRPr lang="th-TH" altLang="en-US"/>
          </a:p>
        </p:txBody>
      </p:sp>
    </p:spTree>
    <p:extLst>
      <p:ext uri="{BB962C8B-B14F-4D97-AF65-F5344CB8AC3E}">
        <p14:creationId xmlns:p14="http://schemas.microsoft.com/office/powerpoint/2010/main" val="3851537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76BA-0383-4706-B240-52DC55049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8D5CD9-5028-4460-A21C-70C8A273625A}"/>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BF0CC3DD-C3B5-4801-AB56-18CD3EE53B79}"/>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FA256524-053C-49F2-8337-7DD37AA927FB}"/>
              </a:ext>
            </a:extLst>
          </p:cNvPr>
          <p:cNvSpPr>
            <a:spLocks noGrp="1"/>
          </p:cNvSpPr>
          <p:nvPr>
            <p:ph type="sldNum" sz="quarter" idx="12"/>
          </p:nvPr>
        </p:nvSpPr>
        <p:spPr/>
        <p:txBody>
          <a:bodyPr/>
          <a:lstStyle>
            <a:lvl1pPr>
              <a:defRPr/>
            </a:lvl1pPr>
          </a:lstStyle>
          <a:p>
            <a:fld id="{AF75271A-50C2-4021-931C-62DDC8A94C2C}" type="slidenum">
              <a:rPr lang="en-US" altLang="en-US"/>
              <a:pPr/>
              <a:t>‹#›</a:t>
            </a:fld>
            <a:endParaRPr lang="th-TH" altLang="en-US"/>
          </a:p>
        </p:txBody>
      </p:sp>
    </p:spTree>
    <p:extLst>
      <p:ext uri="{BB962C8B-B14F-4D97-AF65-F5344CB8AC3E}">
        <p14:creationId xmlns:p14="http://schemas.microsoft.com/office/powerpoint/2010/main" val="572368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C2B64-7373-4BED-B127-8A1A592D0826}"/>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8B43BA6B-951E-4DDF-9284-91EF75A7FEBD}"/>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6DA81885-E14C-48B4-842E-042FC3F0125D}"/>
              </a:ext>
            </a:extLst>
          </p:cNvPr>
          <p:cNvSpPr>
            <a:spLocks noGrp="1"/>
          </p:cNvSpPr>
          <p:nvPr>
            <p:ph type="sldNum" sz="quarter" idx="12"/>
          </p:nvPr>
        </p:nvSpPr>
        <p:spPr/>
        <p:txBody>
          <a:bodyPr/>
          <a:lstStyle>
            <a:lvl1pPr>
              <a:defRPr/>
            </a:lvl1pPr>
          </a:lstStyle>
          <a:p>
            <a:fld id="{1E0FCE69-879E-44D3-BF89-F55FDBEE9AAF}" type="slidenum">
              <a:rPr lang="en-US" altLang="en-US"/>
              <a:pPr/>
              <a:t>‹#›</a:t>
            </a:fld>
            <a:endParaRPr lang="th-TH" altLang="en-US"/>
          </a:p>
        </p:txBody>
      </p:sp>
    </p:spTree>
    <p:extLst>
      <p:ext uri="{BB962C8B-B14F-4D97-AF65-F5344CB8AC3E}">
        <p14:creationId xmlns:p14="http://schemas.microsoft.com/office/powerpoint/2010/main" val="1761699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DE61-AF7F-4638-9A02-E01941B3515D}"/>
              </a:ext>
            </a:extLst>
          </p:cNvPr>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30E88-59FB-4DB8-8399-7C486117A08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1279D-BEED-44DA-8934-8508593DD3C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849A9-0721-45B4-9F41-D7698C0A032B}"/>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418230F1-DAE0-4966-BAF6-27927E666372}"/>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E095096A-45A5-4A1B-9800-54258B2ABD96}"/>
              </a:ext>
            </a:extLst>
          </p:cNvPr>
          <p:cNvSpPr>
            <a:spLocks noGrp="1"/>
          </p:cNvSpPr>
          <p:nvPr>
            <p:ph type="sldNum" sz="quarter" idx="12"/>
          </p:nvPr>
        </p:nvSpPr>
        <p:spPr/>
        <p:txBody>
          <a:bodyPr/>
          <a:lstStyle>
            <a:lvl1pPr>
              <a:defRPr/>
            </a:lvl1pPr>
          </a:lstStyle>
          <a:p>
            <a:fld id="{8F75314E-C80B-4A62-91BB-A0EA43BA56CF}" type="slidenum">
              <a:rPr lang="en-US" altLang="en-US"/>
              <a:pPr/>
              <a:t>‹#›</a:t>
            </a:fld>
            <a:endParaRPr lang="th-TH" altLang="en-US"/>
          </a:p>
        </p:txBody>
      </p:sp>
    </p:spTree>
    <p:extLst>
      <p:ext uri="{BB962C8B-B14F-4D97-AF65-F5344CB8AC3E}">
        <p14:creationId xmlns:p14="http://schemas.microsoft.com/office/powerpoint/2010/main" val="3098204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0734-6FAF-4086-8EAD-A08D5688C435}"/>
              </a:ext>
            </a:extLst>
          </p:cNvPr>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23265E-6DC8-43DD-AA34-3A474DEFF13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F58686-870C-47F1-9F1F-7D190CF441B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4643D-07EF-4AD0-9003-76E73A8D77D4}"/>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C3A9AE0F-684F-4100-834B-12E5D4DE1098}"/>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4F73866A-647E-48C2-879F-FAD2FA15FA35}"/>
              </a:ext>
            </a:extLst>
          </p:cNvPr>
          <p:cNvSpPr>
            <a:spLocks noGrp="1"/>
          </p:cNvSpPr>
          <p:nvPr>
            <p:ph type="sldNum" sz="quarter" idx="12"/>
          </p:nvPr>
        </p:nvSpPr>
        <p:spPr/>
        <p:txBody>
          <a:bodyPr/>
          <a:lstStyle>
            <a:lvl1pPr>
              <a:defRPr/>
            </a:lvl1pPr>
          </a:lstStyle>
          <a:p>
            <a:fld id="{64295ADD-4C8B-42C9-AE61-BD621CF76000}" type="slidenum">
              <a:rPr lang="en-US" altLang="en-US"/>
              <a:pPr/>
              <a:t>‹#›</a:t>
            </a:fld>
            <a:endParaRPr lang="th-TH" altLang="en-US"/>
          </a:p>
        </p:txBody>
      </p:sp>
    </p:spTree>
    <p:extLst>
      <p:ext uri="{BB962C8B-B14F-4D97-AF65-F5344CB8AC3E}">
        <p14:creationId xmlns:p14="http://schemas.microsoft.com/office/powerpoint/2010/main" val="305778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3533-E7E6-4C0A-9AD9-6E7A65C2F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D2543-4CCB-486B-AFA6-9FA18FC42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62F76-1863-4E1D-B8AB-7F9F9C704166}"/>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6A31A45C-9F4E-44DB-9ACC-7067AB0F28E4}"/>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A77E274F-7759-4E24-BE6D-FBC9827BD0D2}"/>
              </a:ext>
            </a:extLst>
          </p:cNvPr>
          <p:cNvSpPr>
            <a:spLocks noGrp="1"/>
          </p:cNvSpPr>
          <p:nvPr>
            <p:ph type="sldNum" sz="quarter" idx="12"/>
          </p:nvPr>
        </p:nvSpPr>
        <p:spPr/>
        <p:txBody>
          <a:bodyPr/>
          <a:lstStyle>
            <a:lvl1pPr>
              <a:defRPr/>
            </a:lvl1pPr>
          </a:lstStyle>
          <a:p>
            <a:fld id="{13391413-D7C1-4ECA-90AE-03E12367052A}" type="slidenum">
              <a:rPr lang="en-US" altLang="en-US"/>
              <a:pPr/>
              <a:t>‹#›</a:t>
            </a:fld>
            <a:endParaRPr lang="th-TH" altLang="en-US"/>
          </a:p>
        </p:txBody>
      </p:sp>
    </p:spTree>
    <p:extLst>
      <p:ext uri="{BB962C8B-B14F-4D97-AF65-F5344CB8AC3E}">
        <p14:creationId xmlns:p14="http://schemas.microsoft.com/office/powerpoint/2010/main" val="501077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0EE273-FF75-4ECD-B5EE-D60600E7B02F}"/>
              </a:ext>
            </a:extLst>
          </p:cNvPr>
          <p:cNvSpPr>
            <a:spLocks noGrp="1"/>
          </p:cNvSpPr>
          <p:nvPr>
            <p:ph type="title" orient="vert"/>
          </p:nvPr>
        </p:nvSpPr>
        <p:spPr>
          <a:xfrm>
            <a:off x="8686800" y="768350"/>
            <a:ext cx="2590800" cy="5327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B5F8B-AFC3-46D9-B9E2-A2F701E814CD}"/>
              </a:ext>
            </a:extLst>
          </p:cNvPr>
          <p:cNvSpPr>
            <a:spLocks noGrp="1"/>
          </p:cNvSpPr>
          <p:nvPr>
            <p:ph type="body" orient="vert" idx="1"/>
          </p:nvPr>
        </p:nvSpPr>
        <p:spPr>
          <a:xfrm>
            <a:off x="914400" y="768350"/>
            <a:ext cx="7569200"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0EBD2-106D-4179-B84A-EC2504622CED}"/>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FF1F702F-85EC-4383-998E-81BFF9D3DE8E}"/>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1F4FCBFC-DD3E-4CC0-ABC3-85FCAA2690CB}"/>
              </a:ext>
            </a:extLst>
          </p:cNvPr>
          <p:cNvSpPr>
            <a:spLocks noGrp="1"/>
          </p:cNvSpPr>
          <p:nvPr>
            <p:ph type="sldNum" sz="quarter" idx="12"/>
          </p:nvPr>
        </p:nvSpPr>
        <p:spPr/>
        <p:txBody>
          <a:bodyPr/>
          <a:lstStyle>
            <a:lvl1pPr>
              <a:defRPr/>
            </a:lvl1pPr>
          </a:lstStyle>
          <a:p>
            <a:fld id="{81240170-DDFF-4863-8E1D-DE07D3171947}" type="slidenum">
              <a:rPr lang="en-US" altLang="en-US"/>
              <a:pPr/>
              <a:t>‹#›</a:t>
            </a:fld>
            <a:endParaRPr lang="th-TH" altLang="en-US"/>
          </a:p>
        </p:txBody>
      </p:sp>
    </p:spTree>
    <p:extLst>
      <p:ext uri="{BB962C8B-B14F-4D97-AF65-F5344CB8AC3E}">
        <p14:creationId xmlns:p14="http://schemas.microsoft.com/office/powerpoint/2010/main" val="270991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30A6-C45D-473F-BC93-742318ED9D40}"/>
              </a:ext>
            </a:extLst>
          </p:cNvPr>
          <p:cNvSpPr>
            <a:spLocks noGrp="1"/>
          </p:cNvSpPr>
          <p:nvPr>
            <p:ph type="title"/>
          </p:nvPr>
        </p:nvSpPr>
        <p:spPr>
          <a:xfrm>
            <a:off x="914400" y="768350"/>
            <a:ext cx="103632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2411796C-F219-40FC-8903-619C1032A626}"/>
              </a:ext>
            </a:extLst>
          </p:cNvPr>
          <p:cNvSpPr>
            <a:spLocks noGrp="1"/>
          </p:cNvSpPr>
          <p:nvPr>
            <p:ph type="tbl" idx="1"/>
          </p:nvPr>
        </p:nvSpPr>
        <p:spPr>
          <a:xfrm>
            <a:off x="914400" y="1981200"/>
            <a:ext cx="10363200" cy="4114800"/>
          </a:xfrm>
        </p:spPr>
        <p:txBody>
          <a:bodyPr/>
          <a:lstStyle/>
          <a:p>
            <a:endParaRPr lang="en-US"/>
          </a:p>
        </p:txBody>
      </p:sp>
      <p:sp>
        <p:nvSpPr>
          <p:cNvPr id="4" name="Date Placeholder 3">
            <a:extLst>
              <a:ext uri="{FF2B5EF4-FFF2-40B4-BE49-F238E27FC236}">
                <a16:creationId xmlns:a16="http://schemas.microsoft.com/office/drawing/2014/main" id="{13CFF928-C3BB-442D-B7A3-E2CF3ADA776C}"/>
              </a:ext>
            </a:extLst>
          </p:cNvPr>
          <p:cNvSpPr>
            <a:spLocks noGrp="1"/>
          </p:cNvSpPr>
          <p:nvPr>
            <p:ph type="dt" sz="half" idx="10"/>
          </p:nvPr>
        </p:nvSpPr>
        <p:spPr>
          <a:xfrm>
            <a:off x="886884" y="6367463"/>
            <a:ext cx="2540000" cy="457200"/>
          </a:xfrm>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5EE8EC60-3FF2-40A7-9BCE-A103BC6BE961}"/>
              </a:ext>
            </a:extLst>
          </p:cNvPr>
          <p:cNvSpPr>
            <a:spLocks noGrp="1"/>
          </p:cNvSpPr>
          <p:nvPr>
            <p:ph type="ftr" sz="quarter" idx="11"/>
          </p:nvPr>
        </p:nvSpPr>
        <p:spPr>
          <a:xfrm>
            <a:off x="4138084" y="6367463"/>
            <a:ext cx="3860800" cy="457200"/>
          </a:xfrm>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8D707F07-FC6F-4A0D-AE3E-54EE3031CF78}"/>
              </a:ext>
            </a:extLst>
          </p:cNvPr>
          <p:cNvSpPr>
            <a:spLocks noGrp="1"/>
          </p:cNvSpPr>
          <p:nvPr>
            <p:ph type="sldNum" sz="quarter" idx="12"/>
          </p:nvPr>
        </p:nvSpPr>
        <p:spPr>
          <a:xfrm>
            <a:off x="9652000" y="6367463"/>
            <a:ext cx="2540000" cy="457200"/>
          </a:xfrm>
        </p:spPr>
        <p:txBody>
          <a:bodyPr/>
          <a:lstStyle>
            <a:lvl1pPr>
              <a:defRPr/>
            </a:lvl1pPr>
          </a:lstStyle>
          <a:p>
            <a:fld id="{F6C3B4AD-4C8D-4698-97C7-6FD0D0A66103}" type="slidenum">
              <a:rPr lang="en-US" altLang="en-US"/>
              <a:pPr/>
              <a:t>‹#›</a:t>
            </a:fld>
            <a:endParaRPr lang="th-TH" altLang="en-US"/>
          </a:p>
        </p:txBody>
      </p:sp>
    </p:spTree>
    <p:extLst>
      <p:ext uri="{BB962C8B-B14F-4D97-AF65-F5344CB8AC3E}">
        <p14:creationId xmlns:p14="http://schemas.microsoft.com/office/powerpoint/2010/main" val="1265045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DE17EE-1EDC-48CC-A907-6F3F51B37C01}"/>
              </a:ext>
            </a:extLst>
          </p:cNvPr>
          <p:cNvSpPr>
            <a:spLocks noGrp="1"/>
          </p:cNvSpPr>
          <p:nvPr>
            <p:ph/>
          </p:nvPr>
        </p:nvSpPr>
        <p:spPr>
          <a:xfrm>
            <a:off x="914400" y="768350"/>
            <a:ext cx="103632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ED84799-56B8-47FA-825C-6EE31922117A}"/>
              </a:ext>
            </a:extLst>
          </p:cNvPr>
          <p:cNvSpPr>
            <a:spLocks noGrp="1"/>
          </p:cNvSpPr>
          <p:nvPr>
            <p:ph type="dt" sz="half" idx="10"/>
          </p:nvPr>
        </p:nvSpPr>
        <p:spPr>
          <a:xfrm>
            <a:off x="886884" y="6367463"/>
            <a:ext cx="2540000" cy="457200"/>
          </a:xfrm>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27A57532-80C1-454C-B87D-4334D6CD4BE3}"/>
              </a:ext>
            </a:extLst>
          </p:cNvPr>
          <p:cNvSpPr>
            <a:spLocks noGrp="1"/>
          </p:cNvSpPr>
          <p:nvPr>
            <p:ph type="ftr" sz="quarter" idx="11"/>
          </p:nvPr>
        </p:nvSpPr>
        <p:spPr>
          <a:xfrm>
            <a:off x="4138084" y="6367463"/>
            <a:ext cx="3860800" cy="457200"/>
          </a:xfrm>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E2A0F308-A580-4D6E-8A81-2894AF177E79}"/>
              </a:ext>
            </a:extLst>
          </p:cNvPr>
          <p:cNvSpPr>
            <a:spLocks noGrp="1"/>
          </p:cNvSpPr>
          <p:nvPr>
            <p:ph type="sldNum" sz="quarter" idx="12"/>
          </p:nvPr>
        </p:nvSpPr>
        <p:spPr>
          <a:xfrm>
            <a:off x="9652000" y="6367463"/>
            <a:ext cx="2540000" cy="457200"/>
          </a:xfrm>
        </p:spPr>
        <p:txBody>
          <a:bodyPr/>
          <a:lstStyle>
            <a:lvl1pPr>
              <a:defRPr/>
            </a:lvl1pPr>
          </a:lstStyle>
          <a:p>
            <a:fld id="{DB79B315-80A1-4E30-BC36-83EC30A6F8BF}" type="slidenum">
              <a:rPr lang="en-US" altLang="en-US"/>
              <a:pPr/>
              <a:t>‹#›</a:t>
            </a:fld>
            <a:endParaRPr lang="th-TH" altLang="en-US"/>
          </a:p>
        </p:txBody>
      </p:sp>
    </p:spTree>
    <p:extLst>
      <p:ext uri="{BB962C8B-B14F-4D97-AF65-F5344CB8AC3E}">
        <p14:creationId xmlns:p14="http://schemas.microsoft.com/office/powerpoint/2010/main" val="174242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11">
            <a:extLst>
              <a:ext uri="{FF2B5EF4-FFF2-40B4-BE49-F238E27FC236}">
                <a16:creationId xmlns:a16="http://schemas.microsoft.com/office/drawing/2014/main" id="{C361CA6E-DF98-410B-AE4A-CF150AEDFA48}"/>
              </a:ext>
            </a:extLst>
          </p:cNvPr>
          <p:cNvSpPr/>
          <p:nvPr userDrawn="1"/>
        </p:nvSpPr>
        <p:spPr>
          <a:xfrm>
            <a:off x="0" y="3860800"/>
            <a:ext cx="12192000" cy="299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0331BA6B-1160-4C94-BC99-AB76FE08144D}"/>
              </a:ext>
            </a:extLst>
          </p:cNvPr>
          <p:cNvSpPr>
            <a:spLocks noGrp="1"/>
          </p:cNvSpPr>
          <p:nvPr>
            <p:ph type="pic" idx="11"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6" name="Picture Placeholder 2">
            <a:extLst>
              <a:ext uri="{FF2B5EF4-FFF2-40B4-BE49-F238E27FC236}">
                <a16:creationId xmlns:a16="http://schemas.microsoft.com/office/drawing/2014/main" id="{0B8889A1-D69F-4C43-A703-CC4EF0529207}"/>
              </a:ext>
            </a:extLst>
          </p:cNvPr>
          <p:cNvSpPr>
            <a:spLocks noGrp="1"/>
          </p:cNvSpPr>
          <p:nvPr>
            <p:ph type="pic" idx="12"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7" name="Picture Placeholder 2">
            <a:extLst>
              <a:ext uri="{FF2B5EF4-FFF2-40B4-BE49-F238E27FC236}">
                <a16:creationId xmlns:a16="http://schemas.microsoft.com/office/drawing/2014/main" id="{E0EC9CBA-4BCB-4A15-B763-91D632F27CA8}"/>
              </a:ext>
            </a:extLst>
          </p:cNvPr>
          <p:cNvSpPr>
            <a:spLocks noGrp="1"/>
          </p:cNvSpPr>
          <p:nvPr>
            <p:ph type="pic" idx="13"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8" name="Picture Placeholder 2">
            <a:extLst>
              <a:ext uri="{FF2B5EF4-FFF2-40B4-BE49-F238E27FC236}">
                <a16:creationId xmlns:a16="http://schemas.microsoft.com/office/drawing/2014/main" id="{92E1E747-451E-4658-99BF-493DECCD680F}"/>
              </a:ext>
            </a:extLst>
          </p:cNvPr>
          <p:cNvSpPr>
            <a:spLocks noGrp="1"/>
          </p:cNvSpPr>
          <p:nvPr>
            <p:ph type="pic" idx="14"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71243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4" name="Oval 21">
            <a:extLst>
              <a:ext uri="{FF2B5EF4-FFF2-40B4-BE49-F238E27FC236}">
                <a16:creationId xmlns:a16="http://schemas.microsoft.com/office/drawing/2014/main" id="{77AD5811-8B10-4A18-BA32-8144882C8B8D}"/>
              </a:ext>
            </a:extLst>
          </p:cNvPr>
          <p:cNvSpPr/>
          <p:nvPr userDrawn="1"/>
        </p:nvSpPr>
        <p:spPr>
          <a:xfrm>
            <a:off x="-193558" y="5896949"/>
            <a:ext cx="4213467" cy="46211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3">
            <a:extLst>
              <a:ext uri="{FF2B5EF4-FFF2-40B4-BE49-F238E27FC236}">
                <a16:creationId xmlns:a16="http://schemas.microsoft.com/office/drawing/2014/main" id="{47C2DD62-F562-44BC-8DC5-CD24F462EC2B}"/>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13ED9BF4-3596-46CF-948D-E5CA4F84DE0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73A90BBD-9CAC-486E-90F1-F4401C79A49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B252DE8D-4114-4F7D-80AB-E3712C4BA30C}"/>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5800E6A-D7A2-4EA1-84E5-2491FEE4D1B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41976814-8139-480A-9A89-A20E2DBAD555}"/>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F22C7D85-AA75-4769-946B-5FA09B305B54}"/>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800141E-204B-473B-BCD6-49EA2F7C9AD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2.png"/><Relationship Id="rId2" Type="http://schemas.openxmlformats.org/officeDocument/2006/relationships/slideLayout" Target="../slideLayouts/slideLayout2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0.jpeg"/><Relationship Id="rId10" Type="http://schemas.openxmlformats.org/officeDocument/2006/relationships/slideLayout" Target="../slideLayouts/slideLayout30.xml"/><Relationship Id="rId19" Type="http://schemas.openxmlformats.org/officeDocument/2006/relationships/image" Target="../media/image1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91" r:id="rId6"/>
    <p:sldLayoutId id="2147483680" r:id="rId7"/>
    <p:sldLayoutId id="2147483681" r:id="rId8"/>
    <p:sldLayoutId id="2147483682" r:id="rId9"/>
    <p:sldLayoutId id="2147483685" r:id="rId10"/>
    <p:sldLayoutId id="2147483684" r:id="rId11"/>
    <p:sldLayoutId id="2147483686" r:id="rId12"/>
    <p:sldLayoutId id="2147483689" r:id="rId13"/>
    <p:sldLayoutId id="2147483687" r:id="rId14"/>
    <p:sldLayoutId id="2147483688" r:id="rId15"/>
    <p:sldLayoutId id="2147483671" r:id="rId16"/>
    <p:sldLayoutId id="2147483672" r:id="rId17"/>
    <p:sldLayoutId id="2147483693" r:id="rId18"/>
    <p:sldLayoutId id="214748369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536636" name="Group 60">
            <a:extLst>
              <a:ext uri="{FF2B5EF4-FFF2-40B4-BE49-F238E27FC236}">
                <a16:creationId xmlns:a16="http://schemas.microsoft.com/office/drawing/2014/main" id="{20147511-F387-4BC4-AD87-90697A55AF56}"/>
              </a:ext>
            </a:extLst>
          </p:cNvPr>
          <p:cNvGrpSpPr>
            <a:grpSpLocks/>
          </p:cNvGrpSpPr>
          <p:nvPr/>
        </p:nvGrpSpPr>
        <p:grpSpPr bwMode="auto">
          <a:xfrm>
            <a:off x="0" y="0"/>
            <a:ext cx="12208933" cy="757238"/>
            <a:chOff x="0" y="0"/>
            <a:chExt cx="5768" cy="477"/>
          </a:xfrm>
        </p:grpSpPr>
        <p:sp>
          <p:nvSpPr>
            <p:cNvPr id="536610" name="Freeform 34">
              <a:extLst>
                <a:ext uri="{FF2B5EF4-FFF2-40B4-BE49-F238E27FC236}">
                  <a16:creationId xmlns:a16="http://schemas.microsoft.com/office/drawing/2014/main" id="{40F24D5F-2657-428B-91FC-7D094CC31CB4}"/>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1" name="Freeform 35">
              <a:extLst>
                <a:ext uri="{FF2B5EF4-FFF2-40B4-BE49-F238E27FC236}">
                  <a16:creationId xmlns:a16="http://schemas.microsoft.com/office/drawing/2014/main" id="{6A39EB37-02BD-485D-86AC-18E27D0F9AD8}"/>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2" name="Freeform 36">
              <a:extLst>
                <a:ext uri="{FF2B5EF4-FFF2-40B4-BE49-F238E27FC236}">
                  <a16:creationId xmlns:a16="http://schemas.microsoft.com/office/drawing/2014/main" id="{A686E05A-9A0A-476F-8705-99025C343BE0}"/>
                </a:ext>
              </a:extLst>
            </p:cNvPr>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3" name="Freeform 37">
              <a:extLst>
                <a:ext uri="{FF2B5EF4-FFF2-40B4-BE49-F238E27FC236}">
                  <a16:creationId xmlns:a16="http://schemas.microsoft.com/office/drawing/2014/main" id="{1F2C52C9-EDE8-46C1-9336-21B797A1C73F}"/>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4" name="Freeform 38">
              <a:extLst>
                <a:ext uri="{FF2B5EF4-FFF2-40B4-BE49-F238E27FC236}">
                  <a16:creationId xmlns:a16="http://schemas.microsoft.com/office/drawing/2014/main" id="{321C9A5F-3AF6-42BB-8E7A-BD5A8DFFCA10}"/>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5" name="Freeform 39">
              <a:extLst>
                <a:ext uri="{FF2B5EF4-FFF2-40B4-BE49-F238E27FC236}">
                  <a16:creationId xmlns:a16="http://schemas.microsoft.com/office/drawing/2014/main" id="{1CDA4EF5-D171-43FC-85F5-F69BD9070DD5}"/>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6" name="Freeform 40">
              <a:extLst>
                <a:ext uri="{FF2B5EF4-FFF2-40B4-BE49-F238E27FC236}">
                  <a16:creationId xmlns:a16="http://schemas.microsoft.com/office/drawing/2014/main" id="{0A17A341-6073-43D3-BD30-26F5AECD53A3}"/>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7" name="Freeform 41">
              <a:extLst>
                <a:ext uri="{FF2B5EF4-FFF2-40B4-BE49-F238E27FC236}">
                  <a16:creationId xmlns:a16="http://schemas.microsoft.com/office/drawing/2014/main" id="{3642C54F-01F0-4FF3-A5D8-A9E46F6D9DC4}"/>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8" name="Freeform 42">
              <a:extLst>
                <a:ext uri="{FF2B5EF4-FFF2-40B4-BE49-F238E27FC236}">
                  <a16:creationId xmlns:a16="http://schemas.microsoft.com/office/drawing/2014/main" id="{4F6DA423-BBEA-4BD4-AAD2-B3A94F42322C}"/>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19" name="Freeform 43">
              <a:extLst>
                <a:ext uri="{FF2B5EF4-FFF2-40B4-BE49-F238E27FC236}">
                  <a16:creationId xmlns:a16="http://schemas.microsoft.com/office/drawing/2014/main" id="{B97A6330-20EC-4F3F-B1A9-800E24A3FC45}"/>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0" name="Freeform 44">
              <a:extLst>
                <a:ext uri="{FF2B5EF4-FFF2-40B4-BE49-F238E27FC236}">
                  <a16:creationId xmlns:a16="http://schemas.microsoft.com/office/drawing/2014/main" id="{AAE4FCF2-1752-4B20-9FD6-8F1E01FA8602}"/>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1" name="Freeform 45">
              <a:extLst>
                <a:ext uri="{FF2B5EF4-FFF2-40B4-BE49-F238E27FC236}">
                  <a16:creationId xmlns:a16="http://schemas.microsoft.com/office/drawing/2014/main" id="{C7413A4C-A4DF-49F1-A216-A089A0F3AC45}"/>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2" name="Freeform 46">
              <a:extLst>
                <a:ext uri="{FF2B5EF4-FFF2-40B4-BE49-F238E27FC236}">
                  <a16:creationId xmlns:a16="http://schemas.microsoft.com/office/drawing/2014/main" id="{D38D49BD-62A3-460F-9080-30FB2DFCCDAD}"/>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3" name="Freeform 47">
              <a:extLst>
                <a:ext uri="{FF2B5EF4-FFF2-40B4-BE49-F238E27FC236}">
                  <a16:creationId xmlns:a16="http://schemas.microsoft.com/office/drawing/2014/main" id="{2D1BBA34-58C9-4022-BF84-F77EF1268147}"/>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4" name="Freeform 48">
              <a:extLst>
                <a:ext uri="{FF2B5EF4-FFF2-40B4-BE49-F238E27FC236}">
                  <a16:creationId xmlns:a16="http://schemas.microsoft.com/office/drawing/2014/main" id="{40EEE7EF-7979-4BC1-A90A-9F95F689F8C1}"/>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5" name="Freeform 49">
              <a:extLst>
                <a:ext uri="{FF2B5EF4-FFF2-40B4-BE49-F238E27FC236}">
                  <a16:creationId xmlns:a16="http://schemas.microsoft.com/office/drawing/2014/main" id="{C8978918-8696-4C76-8BBD-E471ECB05E7B}"/>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6" name="Freeform 50">
              <a:extLst>
                <a:ext uri="{FF2B5EF4-FFF2-40B4-BE49-F238E27FC236}">
                  <a16:creationId xmlns:a16="http://schemas.microsoft.com/office/drawing/2014/main" id="{1AA4222C-82B2-404E-92CE-E770EC13292F}"/>
                </a:ext>
              </a:extLst>
            </p:cNvPr>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7" name="Freeform 51">
              <a:extLst>
                <a:ext uri="{FF2B5EF4-FFF2-40B4-BE49-F238E27FC236}">
                  <a16:creationId xmlns:a16="http://schemas.microsoft.com/office/drawing/2014/main" id="{CC732DB5-B4C4-4F30-97CC-EDF2819715F6}"/>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8" name="Freeform 52">
              <a:extLst>
                <a:ext uri="{FF2B5EF4-FFF2-40B4-BE49-F238E27FC236}">
                  <a16:creationId xmlns:a16="http://schemas.microsoft.com/office/drawing/2014/main" id="{F4633AFD-5874-4F86-B0BB-D10A488DA5CD}"/>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29" name="Freeform 53">
              <a:extLst>
                <a:ext uri="{FF2B5EF4-FFF2-40B4-BE49-F238E27FC236}">
                  <a16:creationId xmlns:a16="http://schemas.microsoft.com/office/drawing/2014/main" id="{2D82AF66-1751-4F22-8245-7A33F0DACFD7}"/>
                </a:ext>
              </a:extLst>
            </p:cNvPr>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30" name="Freeform 54">
              <a:extLst>
                <a:ext uri="{FF2B5EF4-FFF2-40B4-BE49-F238E27FC236}">
                  <a16:creationId xmlns:a16="http://schemas.microsoft.com/office/drawing/2014/main" id="{4A4CD536-CADC-4D57-8567-A44591BA93BA}"/>
                </a:ext>
              </a:extLst>
            </p:cNvPr>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31" name="Freeform 55">
              <a:extLst>
                <a:ext uri="{FF2B5EF4-FFF2-40B4-BE49-F238E27FC236}">
                  <a16:creationId xmlns:a16="http://schemas.microsoft.com/office/drawing/2014/main" id="{563275BF-AC95-4F92-BD64-B4FB56D3DC78}"/>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grpSp>
        <p:nvGrpSpPr>
          <p:cNvPr id="536637" name="Group 61">
            <a:extLst>
              <a:ext uri="{FF2B5EF4-FFF2-40B4-BE49-F238E27FC236}">
                <a16:creationId xmlns:a16="http://schemas.microsoft.com/office/drawing/2014/main" id="{3AA9A20F-37F4-43D9-A921-799C89122C2D}"/>
              </a:ext>
            </a:extLst>
          </p:cNvPr>
          <p:cNvGrpSpPr>
            <a:grpSpLocks/>
          </p:cNvGrpSpPr>
          <p:nvPr/>
        </p:nvGrpSpPr>
        <p:grpSpPr bwMode="auto">
          <a:xfrm>
            <a:off x="0" y="6180138"/>
            <a:ext cx="12225867" cy="138112"/>
            <a:chOff x="0" y="4032"/>
            <a:chExt cx="5776" cy="87"/>
          </a:xfrm>
        </p:grpSpPr>
        <p:sp>
          <p:nvSpPr>
            <p:cNvPr id="536633" name="Freeform 57">
              <a:extLst>
                <a:ext uri="{FF2B5EF4-FFF2-40B4-BE49-F238E27FC236}">
                  <a16:creationId xmlns:a16="http://schemas.microsoft.com/office/drawing/2014/main" id="{0B597607-FD4A-48A9-8728-C5AE396F794B}"/>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34" name="Freeform 58">
              <a:extLst>
                <a:ext uri="{FF2B5EF4-FFF2-40B4-BE49-F238E27FC236}">
                  <a16:creationId xmlns:a16="http://schemas.microsoft.com/office/drawing/2014/main" id="{7EC0809C-27C4-47E7-A84E-D9C556D23583}"/>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36635" name="Freeform 59">
              <a:extLst>
                <a:ext uri="{FF2B5EF4-FFF2-40B4-BE49-F238E27FC236}">
                  <a16:creationId xmlns:a16="http://schemas.microsoft.com/office/drawing/2014/main" id="{B1E3D893-C8AB-4036-9899-6DA5E191CCE3}"/>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536638" name="Rectangle 62">
            <a:extLst>
              <a:ext uri="{FF2B5EF4-FFF2-40B4-BE49-F238E27FC236}">
                <a16:creationId xmlns:a16="http://schemas.microsoft.com/office/drawing/2014/main" id="{8C7F59FF-76E3-4B44-9534-533C5DA7AEFA}"/>
              </a:ext>
            </a:extLst>
          </p:cNvPr>
          <p:cNvSpPr>
            <a:spLocks noGrp="1" noChangeArrowheads="1"/>
          </p:cNvSpPr>
          <p:nvPr>
            <p:ph type="title"/>
          </p:nvPr>
        </p:nvSpPr>
        <p:spPr bwMode="auto">
          <a:xfrm>
            <a:off x="914400" y="76835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h-TH" altLang="en-US"/>
              <a:t>คลิกเพื่อแก้ไขลักษณะต้นแบบชื่อเรื่อง</a:t>
            </a:r>
          </a:p>
        </p:txBody>
      </p:sp>
      <p:sp>
        <p:nvSpPr>
          <p:cNvPr id="536639" name="Rectangle 63">
            <a:extLst>
              <a:ext uri="{FF2B5EF4-FFF2-40B4-BE49-F238E27FC236}">
                <a16:creationId xmlns:a16="http://schemas.microsoft.com/office/drawing/2014/main" id="{D2C3E8F5-F2D7-4FD4-A44A-173F97E9D635}"/>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คลิกเพื่อแก้ไขลักษณะของข้อความต้นแบบ</a:t>
            </a:r>
          </a:p>
          <a:p>
            <a:pPr lvl="1"/>
            <a:r>
              <a:rPr lang="th-TH" altLang="en-US"/>
              <a:t>ระดับที่สอง</a:t>
            </a:r>
          </a:p>
          <a:p>
            <a:pPr lvl="2"/>
            <a:r>
              <a:rPr lang="th-TH" altLang="en-US"/>
              <a:t>ระดับที่สาม</a:t>
            </a:r>
          </a:p>
          <a:p>
            <a:pPr lvl="3"/>
            <a:r>
              <a:rPr lang="th-TH" altLang="en-US"/>
              <a:t>ระดับที่สี่</a:t>
            </a:r>
          </a:p>
          <a:p>
            <a:pPr lvl="4"/>
            <a:r>
              <a:rPr lang="th-TH" altLang="en-US"/>
              <a:t>ระดับที่ห้า</a:t>
            </a:r>
          </a:p>
        </p:txBody>
      </p:sp>
      <p:sp>
        <p:nvSpPr>
          <p:cNvPr id="536640" name="Rectangle 64">
            <a:extLst>
              <a:ext uri="{FF2B5EF4-FFF2-40B4-BE49-F238E27FC236}">
                <a16:creationId xmlns:a16="http://schemas.microsoft.com/office/drawing/2014/main" id="{C62D5457-8DB6-465F-B20B-1AB8AC833E54}"/>
              </a:ext>
            </a:extLst>
          </p:cNvPr>
          <p:cNvSpPr>
            <a:spLocks noGrp="1" noChangeArrowheads="1"/>
          </p:cNvSpPr>
          <p:nvPr>
            <p:ph type="dt" sz="half" idx="2"/>
          </p:nvPr>
        </p:nvSpPr>
        <p:spPr bwMode="auto">
          <a:xfrm>
            <a:off x="886884" y="636746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endParaRPr lang="th-TH" altLang="en-US"/>
          </a:p>
        </p:txBody>
      </p:sp>
      <p:sp>
        <p:nvSpPr>
          <p:cNvPr id="536641" name="Rectangle 65">
            <a:extLst>
              <a:ext uri="{FF2B5EF4-FFF2-40B4-BE49-F238E27FC236}">
                <a16:creationId xmlns:a16="http://schemas.microsoft.com/office/drawing/2014/main" id="{CB1A891E-428D-40C6-88A8-6507F6217AD3}"/>
              </a:ext>
            </a:extLst>
          </p:cNvPr>
          <p:cNvSpPr>
            <a:spLocks noGrp="1" noChangeArrowheads="1"/>
          </p:cNvSpPr>
          <p:nvPr>
            <p:ph type="ftr" sz="quarter" idx="3"/>
          </p:nvPr>
        </p:nvSpPr>
        <p:spPr bwMode="auto">
          <a:xfrm>
            <a:off x="4138084" y="63674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th-TH" altLang="en-US"/>
          </a:p>
        </p:txBody>
      </p:sp>
      <p:sp>
        <p:nvSpPr>
          <p:cNvPr id="536642" name="Rectangle 66">
            <a:extLst>
              <a:ext uri="{FF2B5EF4-FFF2-40B4-BE49-F238E27FC236}">
                <a16:creationId xmlns:a16="http://schemas.microsoft.com/office/drawing/2014/main" id="{CBFD870C-F5A9-4356-955A-DB4D8476C81E}"/>
              </a:ext>
            </a:extLst>
          </p:cNvPr>
          <p:cNvSpPr>
            <a:spLocks noGrp="1" noChangeArrowheads="1"/>
          </p:cNvSpPr>
          <p:nvPr>
            <p:ph type="sldNum" sz="quarter" idx="4"/>
          </p:nvPr>
        </p:nvSpPr>
        <p:spPr bwMode="auto">
          <a:xfrm>
            <a:off x="9652000" y="636746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atin typeface="Cordia New" panose="020B0304020202020204" pitchFamily="34" charset="-34"/>
                <a:cs typeface="Cordia New" panose="020B0304020202020204" pitchFamily="34" charset="-34"/>
              </a:defRPr>
            </a:lvl1pPr>
          </a:lstStyle>
          <a:p>
            <a:fld id="{66A43D67-7F8F-462E-8C58-2EDF7CE33B92}" type="slidenum">
              <a:rPr lang="en-US" altLang="en-US"/>
              <a:pPr/>
              <a:t>‹#›</a:t>
            </a:fld>
            <a:endParaRPr lang="th-TH" altLang="en-US"/>
          </a:p>
        </p:txBody>
      </p:sp>
    </p:spTree>
    <p:extLst>
      <p:ext uri="{BB962C8B-B14F-4D97-AF65-F5344CB8AC3E}">
        <p14:creationId xmlns:p14="http://schemas.microsoft.com/office/powerpoint/2010/main" val="40814847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SzPct val="90000"/>
        <a:buBlip>
          <a:blip r:embed="rId16"/>
        </a:buBlip>
        <a:defRPr sz="3200" kern="1200">
          <a:solidFill>
            <a:schemeClr val="tx1"/>
          </a:solidFill>
          <a:latin typeface="+mn-lt"/>
          <a:ea typeface="+mn-ea"/>
          <a:cs typeface="+mn-cs"/>
        </a:defRPr>
      </a:lvl1pPr>
      <a:lvl2pPr marL="742950" indent="-285750" algn="l" rtl="0" fontAlgn="base">
        <a:spcBef>
          <a:spcPct val="20000"/>
        </a:spcBef>
        <a:spcAft>
          <a:spcPct val="0"/>
        </a:spcAft>
        <a:buSzPct val="80000"/>
        <a:buBlip>
          <a:blip r:embed="rId17"/>
        </a:buBlip>
        <a:defRPr sz="2800" kern="1200">
          <a:solidFill>
            <a:schemeClr val="tx1"/>
          </a:solidFill>
          <a:latin typeface="+mn-lt"/>
          <a:ea typeface="+mn-ea"/>
          <a:cs typeface="+mn-cs"/>
        </a:defRPr>
      </a:lvl2pPr>
      <a:lvl3pPr marL="1143000" indent="-228600" algn="l" rtl="0" fontAlgn="base">
        <a:spcBef>
          <a:spcPct val="20000"/>
        </a:spcBef>
        <a:spcAft>
          <a:spcPct val="0"/>
        </a:spcAft>
        <a:buSzPct val="70000"/>
        <a:buBlip>
          <a:blip r:embed="rId18"/>
        </a:buBlip>
        <a:defRPr sz="2400" kern="1200">
          <a:solidFill>
            <a:schemeClr val="tx1"/>
          </a:solidFill>
          <a:latin typeface="+mn-lt"/>
          <a:ea typeface="+mn-ea"/>
          <a:cs typeface="+mn-cs"/>
        </a:defRPr>
      </a:lvl3pPr>
      <a:lvl4pPr marL="1600200" indent="-228600" algn="l" rtl="0" fontAlgn="base">
        <a:spcBef>
          <a:spcPct val="20000"/>
        </a:spcBef>
        <a:spcAft>
          <a:spcPct val="0"/>
        </a:spcAft>
        <a:buSzPct val="70000"/>
        <a:buBlip>
          <a:blip r:embed="rId19"/>
        </a:buBlip>
        <a:defRPr sz="2000" kern="1200">
          <a:solidFill>
            <a:schemeClr val="tx1"/>
          </a:solidFill>
          <a:latin typeface="+mn-lt"/>
          <a:ea typeface="+mn-ea"/>
          <a:cs typeface="+mn-cs"/>
        </a:defRPr>
      </a:lvl4pPr>
      <a:lvl5pPr marL="2057400" indent="-228600" algn="l" rtl="0" fontAlgn="base">
        <a:spcBef>
          <a:spcPct val="20000"/>
        </a:spcBef>
        <a:spcAft>
          <a:spcPct val="0"/>
        </a:spcAft>
        <a:buSzPct val="70000"/>
        <a:buBlip>
          <a:blip r:embed="rId20"/>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7.wmf"/><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9.xml"/><Relationship Id="rId26" Type="http://schemas.openxmlformats.org/officeDocument/2006/relationships/customXml" Target="../ink/ink13.xml"/><Relationship Id="rId21" Type="http://schemas.openxmlformats.org/officeDocument/2006/relationships/image" Target="../media/image35.png"/><Relationship Id="rId34" Type="http://schemas.openxmlformats.org/officeDocument/2006/relationships/customXml" Target="../ink/ink17.xml"/><Relationship Id="rId7" Type="http://schemas.openxmlformats.org/officeDocument/2006/relationships/image" Target="../media/image28.png"/><Relationship Id="rId12" Type="http://schemas.openxmlformats.org/officeDocument/2006/relationships/customXml" Target="../ink/ink6.xml"/><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image" Target="../media/image41.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customXml" Target="../ink/ink3.xml"/><Relationship Id="rId11" Type="http://schemas.openxmlformats.org/officeDocument/2006/relationships/image" Target="../media/image30.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43.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34.png"/><Relationship Id="rId31" Type="http://schemas.openxmlformats.org/officeDocument/2006/relationships/image" Target="../media/image40.png"/><Relationship Id="rId4" Type="http://schemas.openxmlformats.org/officeDocument/2006/relationships/customXml" Target="../ink/ink2.xml"/><Relationship Id="rId9" Type="http://schemas.openxmlformats.org/officeDocument/2006/relationships/image" Target="../media/image2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8.png"/><Relationship Id="rId30" Type="http://schemas.openxmlformats.org/officeDocument/2006/relationships/customXml" Target="../ink/ink15.xml"/><Relationship Id="rId35" Type="http://schemas.openxmlformats.org/officeDocument/2006/relationships/image" Target="../media/image42.png"/><Relationship Id="rId8" Type="http://schemas.openxmlformats.org/officeDocument/2006/relationships/customXml" Target="../ink/ink4.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customXml" Target="../ink/ink19.xml"/><Relationship Id="rId1" Type="http://schemas.openxmlformats.org/officeDocument/2006/relationships/slideLayout" Target="../slideLayouts/slideLayout18.xml"/><Relationship Id="rId6" Type="http://schemas.openxmlformats.org/officeDocument/2006/relationships/customXml" Target="../ink/ink21.xml"/><Relationship Id="rId5" Type="http://schemas.openxmlformats.org/officeDocument/2006/relationships/image" Target="../media/image45.png"/><Relationship Id="rId4" Type="http://schemas.openxmlformats.org/officeDocument/2006/relationships/customXml" Target="../ink/ink20.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86659" y="166609"/>
            <a:ext cx="11618682" cy="144655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th-TH" sz="4400" b="1" dirty="0">
                <a:solidFill>
                  <a:schemeClr val="tx1"/>
                </a:solidFill>
                <a:latin typeface="TH SarabunPSK" panose="020B0500040200020003" pitchFamily="34" charset="-34"/>
                <a:cs typeface="TH SarabunPSK" panose="020B0500040200020003" pitchFamily="34" charset="-34"/>
              </a:rPr>
              <a:t>การบริหารความเสี่ยงทั่วทั้งองค์กร</a:t>
            </a:r>
            <a:br>
              <a:rPr lang="en-US" sz="4400" dirty="0">
                <a:solidFill>
                  <a:schemeClr val="tx1"/>
                </a:solidFill>
                <a:latin typeface="TH SarabunPSK" panose="020B0500040200020003" pitchFamily="34" charset="-34"/>
                <a:cs typeface="TH SarabunPSK" panose="020B0500040200020003" pitchFamily="34" charset="-34"/>
              </a:rPr>
            </a:br>
            <a:r>
              <a:rPr lang="en-US" sz="4400" dirty="0">
                <a:solidFill>
                  <a:schemeClr val="tx1"/>
                </a:solidFill>
                <a:latin typeface="TH SarabunPSK" panose="020B0500040200020003" pitchFamily="34" charset="-34"/>
                <a:cs typeface="TH SarabunPSK" panose="020B0500040200020003" pitchFamily="34" charset="-34"/>
              </a:rPr>
              <a:t>(</a:t>
            </a:r>
            <a:r>
              <a:rPr lang="en-US" sz="4400" b="1" dirty="0">
                <a:solidFill>
                  <a:schemeClr val="tx1"/>
                </a:solidFill>
                <a:latin typeface="TH SarabunPSK" panose="020B0500040200020003" pitchFamily="34" charset="-34"/>
                <a:cs typeface="TH SarabunPSK" panose="020B0500040200020003" pitchFamily="34" charset="-34"/>
              </a:rPr>
              <a:t>ERM : Enterprise  Risk  Management</a:t>
            </a:r>
            <a:r>
              <a:rPr lang="th-TH" sz="4400" b="1" dirty="0">
                <a:solidFill>
                  <a:schemeClr val="tx1"/>
                </a:solidFill>
                <a:latin typeface="TH SarabunPSK" panose="020B0500040200020003" pitchFamily="34" charset="-34"/>
                <a:cs typeface="TH SarabunPSK" panose="020B0500040200020003" pitchFamily="34" charset="-34"/>
              </a:rPr>
              <a:t>)</a:t>
            </a:r>
            <a:endParaRPr lang="ko-KR" altLang="en-US" sz="4400" b="1" dirty="0">
              <a:solidFill>
                <a:schemeClr val="tx1"/>
              </a:solidFill>
              <a:latin typeface="+mj-lt"/>
              <a:cs typeface="Arial" pitchFamily="34" charset="0"/>
            </a:endParaRPr>
          </a:p>
        </p:txBody>
      </p:sp>
      <p:sp>
        <p:nvSpPr>
          <p:cNvPr id="5" name="TextBox 4">
            <a:extLst>
              <a:ext uri="{FF2B5EF4-FFF2-40B4-BE49-F238E27FC236}">
                <a16:creationId xmlns:a16="http://schemas.microsoft.com/office/drawing/2014/main" id="{7EB3B7FE-E4D1-492C-919F-706E8E5DA1CB}"/>
              </a:ext>
            </a:extLst>
          </p:cNvPr>
          <p:cNvSpPr txBox="1"/>
          <p:nvPr/>
        </p:nvSpPr>
        <p:spPr>
          <a:xfrm>
            <a:off x="286657" y="4571232"/>
            <a:ext cx="11618684"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th-TH" altLang="ko-KR" sz="3200" b="1" dirty="0">
                <a:solidFill>
                  <a:srgbClr val="002060"/>
                </a:solidFill>
                <a:latin typeface="TH SarabunPSK" panose="020B0500040200020003" pitchFamily="34" charset="-34"/>
                <a:cs typeface="TH SarabunPSK" panose="020B0500040200020003" pitchFamily="34" charset="-34"/>
              </a:rPr>
              <a:t>โดย</a:t>
            </a:r>
            <a:br>
              <a:rPr lang="th-TH" altLang="ko-KR" sz="3200" b="1" dirty="0">
                <a:solidFill>
                  <a:srgbClr val="002060"/>
                </a:solidFill>
                <a:latin typeface="TH SarabunPSK" panose="020B0500040200020003" pitchFamily="34" charset="-34"/>
                <a:cs typeface="TH SarabunPSK" panose="020B0500040200020003" pitchFamily="34" charset="-34"/>
              </a:rPr>
            </a:br>
            <a:r>
              <a:rPr lang="th-TH" altLang="ko-KR" sz="3200" b="1" dirty="0">
                <a:solidFill>
                  <a:srgbClr val="002060"/>
                </a:solidFill>
                <a:latin typeface="TH SarabunPSK" panose="020B0500040200020003" pitchFamily="34" charset="-34"/>
                <a:cs typeface="TH SarabunPSK" panose="020B0500040200020003" pitchFamily="34" charset="-34"/>
              </a:rPr>
              <a:t>นงเยาว์ จารณะ</a:t>
            </a:r>
            <a:br>
              <a:rPr lang="th-TH" altLang="ko-KR" sz="2400" b="1" dirty="0">
                <a:solidFill>
                  <a:schemeClr val="bg1"/>
                </a:solidFill>
                <a:latin typeface="TH SarabunPSK" panose="020B0500040200020003" pitchFamily="34" charset="-34"/>
                <a:cs typeface="TH SarabunPSK" panose="020B0500040200020003" pitchFamily="34" charset="-34"/>
              </a:rPr>
            </a:br>
            <a:r>
              <a:rPr lang="th-TH" altLang="ko-KR" sz="3200" b="1" dirty="0">
                <a:solidFill>
                  <a:schemeClr val="tx1"/>
                </a:solidFill>
                <a:latin typeface="TH SarabunPSK" panose="020B0500040200020003" pitchFamily="34" charset="-34"/>
                <a:cs typeface="TH SarabunPSK" panose="020B0500040200020003" pitchFamily="34" charset="-34"/>
              </a:rPr>
              <a:t>หัวหน้าสำนักงานผู้อำนวยการสถาบันภาษา ศิลปะและวัฒนธรรม </a:t>
            </a:r>
            <a:br>
              <a:rPr lang="th-TH" altLang="ko-KR" sz="3200" b="1" dirty="0">
                <a:solidFill>
                  <a:schemeClr val="tx1"/>
                </a:solidFill>
                <a:latin typeface="TH SarabunPSK" panose="020B0500040200020003" pitchFamily="34" charset="-34"/>
                <a:cs typeface="TH SarabunPSK" panose="020B0500040200020003" pitchFamily="34" charset="-34"/>
              </a:rPr>
            </a:br>
            <a:r>
              <a:rPr lang="th-TH" altLang="ko-KR" sz="3200" b="1" dirty="0">
                <a:solidFill>
                  <a:schemeClr val="tx1"/>
                </a:solidFill>
                <a:latin typeface="TH SarabunPSK" panose="020B0500040200020003" pitchFamily="34" charset="-34"/>
                <a:cs typeface="TH SarabunPSK" panose="020B0500040200020003" pitchFamily="34" charset="-34"/>
              </a:rPr>
              <a:t>รักษาการในตำแหน่งหัวหน้าหน่วยตรวจสอบภายใน </a:t>
            </a:r>
            <a:endParaRPr lang="ko-KR" altLang="en-US"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26376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แทนเนื้อหา 2">
            <a:extLst>
              <a:ext uri="{FF2B5EF4-FFF2-40B4-BE49-F238E27FC236}">
                <a16:creationId xmlns:a16="http://schemas.microsoft.com/office/drawing/2014/main" id="{AE0AE241-1523-44C5-A3BE-D6F56CE4E668}"/>
              </a:ext>
            </a:extLst>
          </p:cNvPr>
          <p:cNvSpPr txBox="1">
            <a:spLocks/>
          </p:cNvSpPr>
          <p:nvPr/>
        </p:nvSpPr>
        <p:spPr>
          <a:xfrm>
            <a:off x="817129" y="1569905"/>
            <a:ext cx="10752811" cy="2088149"/>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3600" dirty="0">
                <a:latin typeface="TH SarabunPSK" panose="020B0500040200020003" pitchFamily="34" charset="-34"/>
                <a:cs typeface="TH SarabunPSK" panose="020B0500040200020003" pitchFamily="34" charset="-34"/>
              </a:rPr>
              <a:t>องค์กรที่มีการบริหารจัดการข้อมูลสารสนเทศ อย่างมีประสิทธิภาพส่งผลโดยตรงต่อการบริหารจัดการความเสี่ยง หน่วยงานควรพิจารณาใช้ข้อมูลสารสนเทศ</a:t>
            </a:r>
            <a:r>
              <a:rPr lang="en-US" sz="3600" dirty="0">
                <a:latin typeface="TH SarabunPSK" panose="020B0500040200020003" pitchFamily="34" charset="-34"/>
                <a:cs typeface="TH SarabunPSK" panose="020B0500040200020003" pitchFamily="34" charset="-34"/>
              </a:rPr>
              <a:t> </a:t>
            </a:r>
            <a:r>
              <a:rPr lang="th-TH" sz="3600" dirty="0">
                <a:latin typeface="TH SarabunPSK" panose="020B0500040200020003" pitchFamily="34" charset="-34"/>
                <a:cs typeface="TH SarabunPSK" panose="020B0500040200020003" pitchFamily="34" charset="-34"/>
              </a:rPr>
              <a:t>เพื่อให้ผู้บริหารสามารถตัดสินใจโดยใช้ข้อมูลความเสี่ยงเป็นพื้นฐาน ควรกำหนดประเภทข้อมูลที่ต้องรวบรวมวิธีการรวบรวมและการวิเคราะห์ข้อมูล</a:t>
            </a:r>
            <a:endParaRPr lang="en-US" sz="3600" dirty="0">
              <a:latin typeface="TH SarabunPSK" panose="020B0500040200020003" pitchFamily="34" charset="-34"/>
              <a:cs typeface="TH SarabunPSK" panose="020B0500040200020003" pitchFamily="34" charset="-34"/>
            </a:endParaRPr>
          </a:p>
        </p:txBody>
      </p:sp>
      <p:sp>
        <p:nvSpPr>
          <p:cNvPr id="14" name="TextBox 13">
            <a:extLst>
              <a:ext uri="{FF2B5EF4-FFF2-40B4-BE49-F238E27FC236}">
                <a16:creationId xmlns:a16="http://schemas.microsoft.com/office/drawing/2014/main" id="{A4EF51C6-9027-4FBA-A35F-B44817FB94BB}"/>
              </a:ext>
            </a:extLst>
          </p:cNvPr>
          <p:cNvSpPr txBox="1"/>
          <p:nvPr/>
        </p:nvSpPr>
        <p:spPr>
          <a:xfrm>
            <a:off x="817129" y="452432"/>
            <a:ext cx="109577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7. การใช้ข้อมูลสารสนเทศ</a:t>
            </a:r>
            <a:endParaRPr lang="ko-KR" altLang="en-US" sz="4000" b="1" dirty="0">
              <a:solidFill>
                <a:schemeClr val="tx1"/>
              </a:solidFill>
              <a:cs typeface="Arial" pitchFamily="34" charset="0"/>
            </a:endParaRPr>
          </a:p>
        </p:txBody>
      </p:sp>
      <p:grpSp>
        <p:nvGrpSpPr>
          <p:cNvPr id="8" name="Group 7">
            <a:extLst>
              <a:ext uri="{FF2B5EF4-FFF2-40B4-BE49-F238E27FC236}">
                <a16:creationId xmlns:a16="http://schemas.microsoft.com/office/drawing/2014/main" id="{D63E3F1D-C757-4F93-941F-0065B32F9846}"/>
              </a:ext>
            </a:extLst>
          </p:cNvPr>
          <p:cNvGrpSpPr/>
          <p:nvPr/>
        </p:nvGrpSpPr>
        <p:grpSpPr>
          <a:xfrm>
            <a:off x="8250833" y="4604474"/>
            <a:ext cx="3334421" cy="2066191"/>
            <a:chOff x="3628070" y="1816928"/>
            <a:chExt cx="7441805" cy="4801543"/>
          </a:xfrm>
        </p:grpSpPr>
        <p:grpSp>
          <p:nvGrpSpPr>
            <p:cNvPr id="9" name="Group 8">
              <a:extLst>
                <a:ext uri="{FF2B5EF4-FFF2-40B4-BE49-F238E27FC236}">
                  <a16:creationId xmlns:a16="http://schemas.microsoft.com/office/drawing/2014/main" id="{4E7E008F-CF27-47A5-9EE6-60474B424914}"/>
                </a:ext>
              </a:extLst>
            </p:cNvPr>
            <p:cNvGrpSpPr/>
            <p:nvPr/>
          </p:nvGrpSpPr>
          <p:grpSpPr>
            <a:xfrm flipH="1">
              <a:off x="3628070" y="1816928"/>
              <a:ext cx="7441805" cy="4801543"/>
              <a:chOff x="1070741" y="2355612"/>
              <a:chExt cx="3613027" cy="2331169"/>
            </a:xfrm>
          </p:grpSpPr>
          <p:sp>
            <p:nvSpPr>
              <p:cNvPr id="28" name="Freeform 2">
                <a:extLst>
                  <a:ext uri="{FF2B5EF4-FFF2-40B4-BE49-F238E27FC236}">
                    <a16:creationId xmlns:a16="http://schemas.microsoft.com/office/drawing/2014/main" id="{BEEA8F65-1FDF-41A8-AA37-E61A4E0AF7AD}"/>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A8345840-B505-4FD4-AA70-79A40DD9B8FE}"/>
                  </a:ext>
                </a:extLst>
              </p:cNvPr>
              <p:cNvGrpSpPr/>
              <p:nvPr/>
            </p:nvGrpSpPr>
            <p:grpSpPr>
              <a:xfrm rot="3660000">
                <a:off x="1772640" y="2273771"/>
                <a:ext cx="112390" cy="1065317"/>
                <a:chOff x="1039691" y="2468855"/>
                <a:chExt cx="190176" cy="1802639"/>
              </a:xfrm>
            </p:grpSpPr>
            <p:sp>
              <p:nvSpPr>
                <p:cNvPr id="38" name="Rectangle 37">
                  <a:extLst>
                    <a:ext uri="{FF2B5EF4-FFF2-40B4-BE49-F238E27FC236}">
                      <a16:creationId xmlns:a16="http://schemas.microsoft.com/office/drawing/2014/main" id="{FF3D1D66-0DAC-4282-AF7F-B28A61EA74B4}"/>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422238D4-389A-4585-BB1B-C0441E4F1B57}"/>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0" name="Group 29">
                <a:extLst>
                  <a:ext uri="{FF2B5EF4-FFF2-40B4-BE49-F238E27FC236}">
                    <a16:creationId xmlns:a16="http://schemas.microsoft.com/office/drawing/2014/main" id="{680E316B-3300-48B2-889D-3F6CA4D116E8}"/>
                  </a:ext>
                </a:extLst>
              </p:cNvPr>
              <p:cNvGrpSpPr/>
              <p:nvPr/>
            </p:nvGrpSpPr>
            <p:grpSpPr>
              <a:xfrm>
                <a:off x="1314845" y="3097544"/>
                <a:ext cx="136170" cy="1065354"/>
                <a:chOff x="1093356" y="2490394"/>
                <a:chExt cx="230413" cy="1802702"/>
              </a:xfrm>
            </p:grpSpPr>
            <p:sp>
              <p:nvSpPr>
                <p:cNvPr id="36" name="Rectangle 35">
                  <a:extLst>
                    <a:ext uri="{FF2B5EF4-FFF2-40B4-BE49-F238E27FC236}">
                      <a16:creationId xmlns:a16="http://schemas.microsoft.com/office/drawing/2014/main" id="{A7D016FD-2B11-4BB3-9524-8A6D9ECCD701}"/>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C45CE9B4-8CE7-4764-A580-5C99B778CC9F}"/>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0F7C2913-464E-44DA-AB96-89539FDE298E}"/>
                  </a:ext>
                </a:extLst>
              </p:cNvPr>
              <p:cNvGrpSpPr/>
              <p:nvPr/>
            </p:nvGrpSpPr>
            <p:grpSpPr>
              <a:xfrm>
                <a:off x="1243434" y="2957732"/>
                <a:ext cx="279625" cy="279625"/>
                <a:chOff x="3275856" y="4077072"/>
                <a:chExt cx="504056" cy="504056"/>
              </a:xfrm>
            </p:grpSpPr>
            <p:sp>
              <p:nvSpPr>
                <p:cNvPr id="34" name="Oval 33">
                  <a:extLst>
                    <a:ext uri="{FF2B5EF4-FFF2-40B4-BE49-F238E27FC236}">
                      <a16:creationId xmlns:a16="http://schemas.microsoft.com/office/drawing/2014/main" id="{17CC2F57-E94A-4ABE-9D5E-8B645EC53A8D}"/>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id="{88E766BA-A516-4743-AD47-43379386BA3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Rounded Rectangle 14">
                <a:extLst>
                  <a:ext uri="{FF2B5EF4-FFF2-40B4-BE49-F238E27FC236}">
                    <a16:creationId xmlns:a16="http://schemas.microsoft.com/office/drawing/2014/main" id="{5FCCDB61-4C1C-4DAA-AFDF-451A1A7F966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Diagonal Stripe 32">
                <a:extLst>
                  <a:ext uri="{FF2B5EF4-FFF2-40B4-BE49-F238E27FC236}">
                    <a16:creationId xmlns:a16="http://schemas.microsoft.com/office/drawing/2014/main" id="{893C03D9-3EB6-4DC6-B8EC-6B5D9A37E8AA}"/>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9">
              <a:extLst>
                <a:ext uri="{FF2B5EF4-FFF2-40B4-BE49-F238E27FC236}">
                  <a16:creationId xmlns:a16="http://schemas.microsoft.com/office/drawing/2014/main" id="{9B780ACC-4530-489C-8360-1CA1AAFA8D9E}"/>
                </a:ext>
              </a:extLst>
            </p:cNvPr>
            <p:cNvGrpSpPr/>
            <p:nvPr/>
          </p:nvGrpSpPr>
          <p:grpSpPr>
            <a:xfrm>
              <a:off x="6327040" y="4165068"/>
              <a:ext cx="2122406" cy="1866023"/>
              <a:chOff x="3983887" y="4061275"/>
              <a:chExt cx="2122406" cy="1866023"/>
            </a:xfrm>
          </p:grpSpPr>
          <p:grpSp>
            <p:nvGrpSpPr>
              <p:cNvPr id="11" name="Group 10">
                <a:extLst>
                  <a:ext uri="{FF2B5EF4-FFF2-40B4-BE49-F238E27FC236}">
                    <a16:creationId xmlns:a16="http://schemas.microsoft.com/office/drawing/2014/main" id="{1B444EED-D4B9-4DD9-A78A-74FB6D58ABE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6" name="Freeform 15">
                  <a:extLst>
                    <a:ext uri="{FF2B5EF4-FFF2-40B4-BE49-F238E27FC236}">
                      <a16:creationId xmlns:a16="http://schemas.microsoft.com/office/drawing/2014/main" id="{ABB77557-3D03-487B-86A3-03480A0F44D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id="{6A3E8D3A-C2CB-435A-A264-18B430732E4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Group 11">
                <a:extLst>
                  <a:ext uri="{FF2B5EF4-FFF2-40B4-BE49-F238E27FC236}">
                    <a16:creationId xmlns:a16="http://schemas.microsoft.com/office/drawing/2014/main" id="{743BCFD4-2669-4398-B829-0559EA03A60B}"/>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4" name="Freeform 18">
                  <a:extLst>
                    <a:ext uri="{FF2B5EF4-FFF2-40B4-BE49-F238E27FC236}">
                      <a16:creationId xmlns:a16="http://schemas.microsoft.com/office/drawing/2014/main" id="{7A0345E8-72E9-47CB-AED0-F91C8969DDE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9">
                  <a:extLst>
                    <a:ext uri="{FF2B5EF4-FFF2-40B4-BE49-F238E27FC236}">
                      <a16:creationId xmlns:a16="http://schemas.microsoft.com/office/drawing/2014/main" id="{7A3F52D5-3B60-432B-8261-BA93F39FCE4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14">
                <a:extLst>
                  <a:ext uri="{FF2B5EF4-FFF2-40B4-BE49-F238E27FC236}">
                    <a16:creationId xmlns:a16="http://schemas.microsoft.com/office/drawing/2014/main" id="{1C499DC2-F4B1-43CF-8EE3-7998F3E1ABEA}"/>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2" name="Freeform 21">
                  <a:extLst>
                    <a:ext uri="{FF2B5EF4-FFF2-40B4-BE49-F238E27FC236}">
                      <a16:creationId xmlns:a16="http://schemas.microsoft.com/office/drawing/2014/main" id="{17F17F12-6B95-45EC-A154-DACC0359A3E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Rectangle 22">
                  <a:extLst>
                    <a:ext uri="{FF2B5EF4-FFF2-40B4-BE49-F238E27FC236}">
                      <a16:creationId xmlns:a16="http://schemas.microsoft.com/office/drawing/2014/main" id="{21A899B6-248E-4A0E-A670-A6C797B78E5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id="{27E60C69-B715-4562-87B3-DDD50B795380}"/>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0" name="Freeform 24">
                  <a:extLst>
                    <a:ext uri="{FF2B5EF4-FFF2-40B4-BE49-F238E27FC236}">
                      <a16:creationId xmlns:a16="http://schemas.microsoft.com/office/drawing/2014/main" id="{7DA88257-20E0-41F8-9CBF-4700153219A3}"/>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Rectangle 22">
                  <a:extLst>
                    <a:ext uri="{FF2B5EF4-FFF2-40B4-BE49-F238E27FC236}">
                      <a16:creationId xmlns:a16="http://schemas.microsoft.com/office/drawing/2014/main" id="{64EE3D20-8CDB-4982-8FA9-8C648929D18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F40F7782-239A-428F-B98A-989D17D399A4}"/>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8" name="Freeform 27">
                  <a:extLst>
                    <a:ext uri="{FF2B5EF4-FFF2-40B4-BE49-F238E27FC236}">
                      <a16:creationId xmlns:a16="http://schemas.microsoft.com/office/drawing/2014/main" id="{4E1261F7-7AA0-4BBF-AB91-4E893A8BE27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8">
                  <a:extLst>
                    <a:ext uri="{FF2B5EF4-FFF2-40B4-BE49-F238E27FC236}">
                      <a16:creationId xmlns:a16="http://schemas.microsoft.com/office/drawing/2014/main" id="{E72A6CF0-8958-499F-B7F3-3D6E48189F8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226430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แทนเนื้อหา 2">
            <a:extLst>
              <a:ext uri="{FF2B5EF4-FFF2-40B4-BE49-F238E27FC236}">
                <a16:creationId xmlns:a16="http://schemas.microsoft.com/office/drawing/2014/main" id="{AE0AE241-1523-44C5-A3BE-D6F56CE4E668}"/>
              </a:ext>
            </a:extLst>
          </p:cNvPr>
          <p:cNvSpPr txBox="1">
            <a:spLocks/>
          </p:cNvSpPr>
          <p:nvPr/>
        </p:nvSpPr>
        <p:spPr>
          <a:xfrm>
            <a:off x="817129" y="1569906"/>
            <a:ext cx="10752811" cy="1691342"/>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3600" dirty="0">
                <a:latin typeface="TH SarabunPSK" panose="020B0500040200020003" pitchFamily="34" charset="-34"/>
                <a:cs typeface="TH SarabunPSK" panose="020B0500040200020003" pitchFamily="34" charset="-34"/>
              </a:rPr>
              <a:t>หน่วยงานอาจพิจารณาถึง </a:t>
            </a:r>
            <a:r>
              <a:rPr lang="en-US" sz="3600" dirty="0">
                <a:latin typeface="TH SarabunPSK" panose="020B0500040200020003" pitchFamily="34" charset="-34"/>
                <a:cs typeface="TH SarabunPSK" panose="020B0500040200020003" pitchFamily="34" charset="-34"/>
              </a:rPr>
              <a:t>Benchmarking </a:t>
            </a:r>
            <a:r>
              <a:rPr lang="th-TH" sz="3600" dirty="0">
                <a:latin typeface="TH SarabunPSK" panose="020B0500040200020003" pitchFamily="34" charset="-34"/>
                <a:cs typeface="TH SarabunPSK" panose="020B0500040200020003" pitchFamily="34" charset="-34"/>
              </a:rPr>
              <a:t>เพื่อพัฒนาระบบบริหารจัดการความเสี่ยงขององค์กร อย่างต่อเนื่อง อาจจะเริ่มต้นจากการบริหารความเสี่ยงแบบ </a:t>
            </a:r>
            <a:r>
              <a:rPr lang="en-US" sz="3600" dirty="0">
                <a:latin typeface="TH SarabunPSK" panose="020B0500040200020003" pitchFamily="34" charset="-34"/>
                <a:cs typeface="TH SarabunPSK" panose="020B0500040200020003" pitchFamily="34" charset="-34"/>
              </a:rPr>
              <a:t>Silo </a:t>
            </a:r>
            <a:r>
              <a:rPr lang="th-TH" sz="3600" dirty="0">
                <a:latin typeface="TH SarabunPSK" panose="020B0500040200020003" pitchFamily="34" charset="-34"/>
                <a:cs typeface="TH SarabunPSK" panose="020B0500040200020003" pitchFamily="34" charset="-34"/>
              </a:rPr>
              <a:t>เป็นความเสี่ยงแบบบูรณาการ และพัฒนาอย่างต่อเนื่องเพื่อเข้าสู่กระบวนการรดำเนินงานโดยปกติ</a:t>
            </a:r>
            <a:endParaRPr lang="en-US" sz="3600" dirty="0">
              <a:latin typeface="TH SarabunPSK" panose="020B0500040200020003" pitchFamily="34" charset="-34"/>
              <a:cs typeface="TH SarabunPSK" panose="020B0500040200020003" pitchFamily="34" charset="-34"/>
            </a:endParaRPr>
          </a:p>
        </p:txBody>
      </p:sp>
      <p:sp>
        <p:nvSpPr>
          <p:cNvPr id="14" name="TextBox 13">
            <a:extLst>
              <a:ext uri="{FF2B5EF4-FFF2-40B4-BE49-F238E27FC236}">
                <a16:creationId xmlns:a16="http://schemas.microsoft.com/office/drawing/2014/main" id="{A4EF51C6-9027-4FBA-A35F-B44817FB94BB}"/>
              </a:ext>
            </a:extLst>
          </p:cNvPr>
          <p:cNvSpPr txBox="1"/>
          <p:nvPr/>
        </p:nvSpPr>
        <p:spPr>
          <a:xfrm>
            <a:off x="738814" y="451411"/>
            <a:ext cx="109577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8. การพัฒนาอย่างต่อเนื่อง</a:t>
            </a:r>
            <a:endParaRPr lang="ko-KR" altLang="en-US" sz="4000" b="1" dirty="0">
              <a:solidFill>
                <a:schemeClr val="tx1"/>
              </a:solidFill>
              <a:cs typeface="Arial" pitchFamily="34" charset="0"/>
            </a:endParaRPr>
          </a:p>
        </p:txBody>
      </p:sp>
      <p:grpSp>
        <p:nvGrpSpPr>
          <p:cNvPr id="8" name="Group 7">
            <a:extLst>
              <a:ext uri="{FF2B5EF4-FFF2-40B4-BE49-F238E27FC236}">
                <a16:creationId xmlns:a16="http://schemas.microsoft.com/office/drawing/2014/main" id="{D63E3F1D-C757-4F93-941F-0065B32F9846}"/>
              </a:ext>
            </a:extLst>
          </p:cNvPr>
          <p:cNvGrpSpPr/>
          <p:nvPr/>
        </p:nvGrpSpPr>
        <p:grpSpPr>
          <a:xfrm>
            <a:off x="8250833" y="4604474"/>
            <a:ext cx="3334421" cy="2066191"/>
            <a:chOff x="3628070" y="1816928"/>
            <a:chExt cx="7441805" cy="4801543"/>
          </a:xfrm>
        </p:grpSpPr>
        <p:grpSp>
          <p:nvGrpSpPr>
            <p:cNvPr id="9" name="Group 8">
              <a:extLst>
                <a:ext uri="{FF2B5EF4-FFF2-40B4-BE49-F238E27FC236}">
                  <a16:creationId xmlns:a16="http://schemas.microsoft.com/office/drawing/2014/main" id="{4E7E008F-CF27-47A5-9EE6-60474B424914}"/>
                </a:ext>
              </a:extLst>
            </p:cNvPr>
            <p:cNvGrpSpPr/>
            <p:nvPr/>
          </p:nvGrpSpPr>
          <p:grpSpPr>
            <a:xfrm flipH="1">
              <a:off x="3628070" y="1816928"/>
              <a:ext cx="7441805" cy="4801543"/>
              <a:chOff x="1070741" y="2355612"/>
              <a:chExt cx="3613027" cy="2331169"/>
            </a:xfrm>
          </p:grpSpPr>
          <p:sp>
            <p:nvSpPr>
              <p:cNvPr id="28" name="Freeform 2">
                <a:extLst>
                  <a:ext uri="{FF2B5EF4-FFF2-40B4-BE49-F238E27FC236}">
                    <a16:creationId xmlns:a16="http://schemas.microsoft.com/office/drawing/2014/main" id="{BEEA8F65-1FDF-41A8-AA37-E61A4E0AF7AD}"/>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A8345840-B505-4FD4-AA70-79A40DD9B8FE}"/>
                  </a:ext>
                </a:extLst>
              </p:cNvPr>
              <p:cNvGrpSpPr/>
              <p:nvPr/>
            </p:nvGrpSpPr>
            <p:grpSpPr>
              <a:xfrm rot="3660000">
                <a:off x="1772640" y="2273771"/>
                <a:ext cx="112390" cy="1065317"/>
                <a:chOff x="1039691" y="2468855"/>
                <a:chExt cx="190176" cy="1802639"/>
              </a:xfrm>
            </p:grpSpPr>
            <p:sp>
              <p:nvSpPr>
                <p:cNvPr id="38" name="Rectangle 37">
                  <a:extLst>
                    <a:ext uri="{FF2B5EF4-FFF2-40B4-BE49-F238E27FC236}">
                      <a16:creationId xmlns:a16="http://schemas.microsoft.com/office/drawing/2014/main" id="{FF3D1D66-0DAC-4282-AF7F-B28A61EA74B4}"/>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422238D4-389A-4585-BB1B-C0441E4F1B57}"/>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0" name="Group 29">
                <a:extLst>
                  <a:ext uri="{FF2B5EF4-FFF2-40B4-BE49-F238E27FC236}">
                    <a16:creationId xmlns:a16="http://schemas.microsoft.com/office/drawing/2014/main" id="{680E316B-3300-48B2-889D-3F6CA4D116E8}"/>
                  </a:ext>
                </a:extLst>
              </p:cNvPr>
              <p:cNvGrpSpPr/>
              <p:nvPr/>
            </p:nvGrpSpPr>
            <p:grpSpPr>
              <a:xfrm>
                <a:off x="1314845" y="3097544"/>
                <a:ext cx="136170" cy="1065354"/>
                <a:chOff x="1093356" y="2490394"/>
                <a:chExt cx="230413" cy="1802702"/>
              </a:xfrm>
            </p:grpSpPr>
            <p:sp>
              <p:nvSpPr>
                <p:cNvPr id="36" name="Rectangle 35">
                  <a:extLst>
                    <a:ext uri="{FF2B5EF4-FFF2-40B4-BE49-F238E27FC236}">
                      <a16:creationId xmlns:a16="http://schemas.microsoft.com/office/drawing/2014/main" id="{A7D016FD-2B11-4BB3-9524-8A6D9ECCD701}"/>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C45CE9B4-8CE7-4764-A580-5C99B778CC9F}"/>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0F7C2913-464E-44DA-AB96-89539FDE298E}"/>
                  </a:ext>
                </a:extLst>
              </p:cNvPr>
              <p:cNvGrpSpPr/>
              <p:nvPr/>
            </p:nvGrpSpPr>
            <p:grpSpPr>
              <a:xfrm>
                <a:off x="1243434" y="2957732"/>
                <a:ext cx="279625" cy="279625"/>
                <a:chOff x="3275856" y="4077072"/>
                <a:chExt cx="504056" cy="504056"/>
              </a:xfrm>
            </p:grpSpPr>
            <p:sp>
              <p:nvSpPr>
                <p:cNvPr id="34" name="Oval 33">
                  <a:extLst>
                    <a:ext uri="{FF2B5EF4-FFF2-40B4-BE49-F238E27FC236}">
                      <a16:creationId xmlns:a16="http://schemas.microsoft.com/office/drawing/2014/main" id="{17CC2F57-E94A-4ABE-9D5E-8B645EC53A8D}"/>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id="{88E766BA-A516-4743-AD47-43379386BA3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Rounded Rectangle 14">
                <a:extLst>
                  <a:ext uri="{FF2B5EF4-FFF2-40B4-BE49-F238E27FC236}">
                    <a16:creationId xmlns:a16="http://schemas.microsoft.com/office/drawing/2014/main" id="{5FCCDB61-4C1C-4DAA-AFDF-451A1A7F966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Diagonal Stripe 32">
                <a:extLst>
                  <a:ext uri="{FF2B5EF4-FFF2-40B4-BE49-F238E27FC236}">
                    <a16:creationId xmlns:a16="http://schemas.microsoft.com/office/drawing/2014/main" id="{893C03D9-3EB6-4DC6-B8EC-6B5D9A37E8AA}"/>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9">
              <a:extLst>
                <a:ext uri="{FF2B5EF4-FFF2-40B4-BE49-F238E27FC236}">
                  <a16:creationId xmlns:a16="http://schemas.microsoft.com/office/drawing/2014/main" id="{9B780ACC-4530-489C-8360-1CA1AAFA8D9E}"/>
                </a:ext>
              </a:extLst>
            </p:cNvPr>
            <p:cNvGrpSpPr/>
            <p:nvPr/>
          </p:nvGrpSpPr>
          <p:grpSpPr>
            <a:xfrm>
              <a:off x="6327040" y="4165068"/>
              <a:ext cx="2122406" cy="1866023"/>
              <a:chOff x="3983887" y="4061275"/>
              <a:chExt cx="2122406" cy="1866023"/>
            </a:xfrm>
          </p:grpSpPr>
          <p:grpSp>
            <p:nvGrpSpPr>
              <p:cNvPr id="11" name="Group 10">
                <a:extLst>
                  <a:ext uri="{FF2B5EF4-FFF2-40B4-BE49-F238E27FC236}">
                    <a16:creationId xmlns:a16="http://schemas.microsoft.com/office/drawing/2014/main" id="{1B444EED-D4B9-4DD9-A78A-74FB6D58ABE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6" name="Freeform 15">
                  <a:extLst>
                    <a:ext uri="{FF2B5EF4-FFF2-40B4-BE49-F238E27FC236}">
                      <a16:creationId xmlns:a16="http://schemas.microsoft.com/office/drawing/2014/main" id="{ABB77557-3D03-487B-86A3-03480A0F44D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id="{6A3E8D3A-C2CB-435A-A264-18B430732E4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Group 11">
                <a:extLst>
                  <a:ext uri="{FF2B5EF4-FFF2-40B4-BE49-F238E27FC236}">
                    <a16:creationId xmlns:a16="http://schemas.microsoft.com/office/drawing/2014/main" id="{743BCFD4-2669-4398-B829-0559EA03A60B}"/>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4" name="Freeform 18">
                  <a:extLst>
                    <a:ext uri="{FF2B5EF4-FFF2-40B4-BE49-F238E27FC236}">
                      <a16:creationId xmlns:a16="http://schemas.microsoft.com/office/drawing/2014/main" id="{7A0345E8-72E9-47CB-AED0-F91C8969DDE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9">
                  <a:extLst>
                    <a:ext uri="{FF2B5EF4-FFF2-40B4-BE49-F238E27FC236}">
                      <a16:creationId xmlns:a16="http://schemas.microsoft.com/office/drawing/2014/main" id="{7A3F52D5-3B60-432B-8261-BA93F39FCE4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14">
                <a:extLst>
                  <a:ext uri="{FF2B5EF4-FFF2-40B4-BE49-F238E27FC236}">
                    <a16:creationId xmlns:a16="http://schemas.microsoft.com/office/drawing/2014/main" id="{1C499DC2-F4B1-43CF-8EE3-7998F3E1ABEA}"/>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2" name="Freeform 21">
                  <a:extLst>
                    <a:ext uri="{FF2B5EF4-FFF2-40B4-BE49-F238E27FC236}">
                      <a16:creationId xmlns:a16="http://schemas.microsoft.com/office/drawing/2014/main" id="{17F17F12-6B95-45EC-A154-DACC0359A3E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Rectangle 22">
                  <a:extLst>
                    <a:ext uri="{FF2B5EF4-FFF2-40B4-BE49-F238E27FC236}">
                      <a16:creationId xmlns:a16="http://schemas.microsoft.com/office/drawing/2014/main" id="{21A899B6-248E-4A0E-A670-A6C797B78E5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id="{27E60C69-B715-4562-87B3-DDD50B795380}"/>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0" name="Freeform 24">
                  <a:extLst>
                    <a:ext uri="{FF2B5EF4-FFF2-40B4-BE49-F238E27FC236}">
                      <a16:creationId xmlns:a16="http://schemas.microsoft.com/office/drawing/2014/main" id="{7DA88257-20E0-41F8-9CBF-4700153219A3}"/>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Rectangle 22">
                  <a:extLst>
                    <a:ext uri="{FF2B5EF4-FFF2-40B4-BE49-F238E27FC236}">
                      <a16:creationId xmlns:a16="http://schemas.microsoft.com/office/drawing/2014/main" id="{64EE3D20-8CDB-4982-8FA9-8C648929D18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F40F7782-239A-428F-B98A-989D17D399A4}"/>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8" name="Freeform 27">
                  <a:extLst>
                    <a:ext uri="{FF2B5EF4-FFF2-40B4-BE49-F238E27FC236}">
                      <a16:creationId xmlns:a16="http://schemas.microsoft.com/office/drawing/2014/main" id="{4E1261F7-7AA0-4BBF-AB91-4E893A8BE27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8">
                  <a:extLst>
                    <a:ext uri="{FF2B5EF4-FFF2-40B4-BE49-F238E27FC236}">
                      <a16:creationId xmlns:a16="http://schemas.microsoft.com/office/drawing/2014/main" id="{E72A6CF0-8958-499F-B7F3-3D6E48189F8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30132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a:extLst>
              <a:ext uri="{FF2B5EF4-FFF2-40B4-BE49-F238E27FC236}">
                <a16:creationId xmlns:a16="http://schemas.microsoft.com/office/drawing/2014/main" id="{DF55E8EA-41BB-4F50-ACA6-2C9FDD155D0C}"/>
              </a:ext>
            </a:extLst>
          </p:cNvPr>
          <p:cNvSpPr>
            <a:spLocks noGrp="1"/>
          </p:cNvSpPr>
          <p:nvPr>
            <p:ph type="sldNum" sz="quarter" idx="12"/>
          </p:nvPr>
        </p:nvSpPr>
        <p:spPr/>
        <p:txBody>
          <a:bodyPr/>
          <a:lstStyle/>
          <a:p>
            <a:endParaRPr lang="th-TH" altLang="en-US" dirty="0"/>
          </a:p>
        </p:txBody>
      </p:sp>
      <p:pic>
        <p:nvPicPr>
          <p:cNvPr id="1203202" name="Picture 2">
            <a:extLst>
              <a:ext uri="{FF2B5EF4-FFF2-40B4-BE49-F238E27FC236}">
                <a16:creationId xmlns:a16="http://schemas.microsoft.com/office/drawing/2014/main" id="{C6E0A7A4-295B-4FFE-9EF4-C56ECDBAFF8A}"/>
              </a:ext>
            </a:extLst>
          </p:cNvPr>
          <p:cNvPicPr>
            <a:picLocks noChangeAspect="1" noChangeArrowheads="1"/>
          </p:cNvPicPr>
          <p:nvPr/>
        </p:nvPicPr>
        <p:blipFill>
          <a:blip r:embed="rId3">
            <a:clrChange>
              <a:clrFrom>
                <a:srgbClr val="FFFFFF"/>
              </a:clrFrom>
              <a:clrTo>
                <a:srgbClr val="FFFFFF">
                  <a:alpha val="0"/>
                </a:srgbClr>
              </a:clrTo>
            </a:clrChange>
            <a:lum bright="100000" contrast="100000"/>
            <a:grayscl/>
            <a:extLst>
              <a:ext uri="{28A0092B-C50C-407E-A947-70E740481C1C}">
                <a14:useLocalDpi xmlns:a14="http://schemas.microsoft.com/office/drawing/2010/main" val="0"/>
              </a:ext>
            </a:extLst>
          </a:blip>
          <a:srcRect/>
          <a:stretch>
            <a:fillRect/>
          </a:stretch>
        </p:blipFill>
        <p:spPr bwMode="auto">
          <a:xfrm>
            <a:off x="1676400" y="762001"/>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3203" name="Text Box 3">
            <a:extLst>
              <a:ext uri="{FF2B5EF4-FFF2-40B4-BE49-F238E27FC236}">
                <a16:creationId xmlns:a16="http://schemas.microsoft.com/office/drawing/2014/main" id="{6CB7B605-4B8E-4233-BBA9-1B97F55E5EC6}"/>
              </a:ext>
            </a:extLst>
          </p:cNvPr>
          <p:cNvSpPr txBox="1">
            <a:spLocks noChangeArrowheads="1"/>
          </p:cNvSpPr>
          <p:nvPr/>
        </p:nvSpPr>
        <p:spPr bwMode="auto">
          <a:xfrm>
            <a:off x="0" y="-20597"/>
            <a:ext cx="11582399" cy="707886"/>
          </a:xfrm>
          <a:prstGeom prst="rect">
            <a:avLst/>
          </a:prstGeom>
          <a:solidFill>
            <a:srgbClr val="FF6600"/>
          </a:solidFill>
          <a:ln w="9525">
            <a:solidFill>
              <a:srgbClr val="FFFFFF"/>
            </a:solidFill>
            <a:miter lim="800000"/>
            <a:headEnd/>
            <a:tailEnd/>
          </a:ln>
          <a:effectLst>
            <a:outerShdw dist="53882" dir="2700000" algn="ctr" rotWithShape="0">
              <a:schemeClr val="tx2"/>
            </a:outerShdw>
          </a:effectLst>
        </p:spPr>
        <p:txBody>
          <a:bodyPr wrap="square">
            <a:spAutoFit/>
          </a:bodyPr>
          <a:lstStyle/>
          <a:p>
            <a:pPr algn="ctr" eaLnBrk="0" hangingPunct="0">
              <a:spcBef>
                <a:spcPct val="50000"/>
              </a:spcBef>
            </a:pPr>
            <a:r>
              <a:rPr lang="th-TH" altLang="en-US" sz="4000" b="1" dirty="0">
                <a:solidFill>
                  <a:srgbClr val="000000"/>
                </a:solidFill>
                <a:latin typeface="TH SarabunPSK" panose="020B0500040200020003" pitchFamily="34" charset="-34"/>
                <a:cs typeface="TH SarabunPSK" panose="020B0500040200020003" pitchFamily="34" charset="-34"/>
              </a:rPr>
              <a:t>การบริหารราชการบรรลุเป้าหมายตามนโยบายรัฐบาล</a:t>
            </a:r>
          </a:p>
        </p:txBody>
      </p:sp>
      <p:grpSp>
        <p:nvGrpSpPr>
          <p:cNvPr id="1203206" name="Group 6">
            <a:extLst>
              <a:ext uri="{FF2B5EF4-FFF2-40B4-BE49-F238E27FC236}">
                <a16:creationId xmlns:a16="http://schemas.microsoft.com/office/drawing/2014/main" id="{E8BF7FC0-7D54-4D7B-8450-DECA4CF66C3C}"/>
              </a:ext>
            </a:extLst>
          </p:cNvPr>
          <p:cNvGrpSpPr>
            <a:grpSpLocks/>
          </p:cNvGrpSpPr>
          <p:nvPr/>
        </p:nvGrpSpPr>
        <p:grpSpPr bwMode="auto">
          <a:xfrm>
            <a:off x="1496290" y="2292926"/>
            <a:ext cx="5918853" cy="3004232"/>
            <a:chOff x="480" y="1968"/>
            <a:chExt cx="2527" cy="1645"/>
          </a:xfrm>
        </p:grpSpPr>
        <p:grpSp>
          <p:nvGrpSpPr>
            <p:cNvPr id="1203207" name="Group 7">
              <a:extLst>
                <a:ext uri="{FF2B5EF4-FFF2-40B4-BE49-F238E27FC236}">
                  <a16:creationId xmlns:a16="http://schemas.microsoft.com/office/drawing/2014/main" id="{3AA66A5F-7BD0-4344-B351-21A5CF61EA64}"/>
                </a:ext>
              </a:extLst>
            </p:cNvPr>
            <p:cNvGrpSpPr>
              <a:grpSpLocks/>
            </p:cNvGrpSpPr>
            <p:nvPr/>
          </p:nvGrpSpPr>
          <p:grpSpPr bwMode="auto">
            <a:xfrm>
              <a:off x="480" y="1968"/>
              <a:ext cx="2527" cy="1645"/>
              <a:chOff x="144" y="2160"/>
              <a:chExt cx="2527" cy="1645"/>
            </a:xfrm>
          </p:grpSpPr>
          <p:sp>
            <p:nvSpPr>
              <p:cNvPr id="1203208" name="Text Box 8">
                <a:extLst>
                  <a:ext uri="{FF2B5EF4-FFF2-40B4-BE49-F238E27FC236}">
                    <a16:creationId xmlns:a16="http://schemas.microsoft.com/office/drawing/2014/main" id="{CC5BF87A-DE68-4FA8-BC2B-84738A4DD833}"/>
                  </a:ext>
                </a:extLst>
              </p:cNvPr>
              <p:cNvSpPr txBox="1">
                <a:spLocks noChangeArrowheads="1"/>
              </p:cNvSpPr>
              <p:nvPr/>
            </p:nvSpPr>
            <p:spPr bwMode="auto">
              <a:xfrm>
                <a:off x="144" y="2160"/>
                <a:ext cx="1824" cy="288"/>
              </a:xfrm>
              <a:prstGeom prst="rect">
                <a:avLst/>
              </a:prstGeom>
              <a:gradFill rotWithShape="0">
                <a:gsLst>
                  <a:gs pos="0">
                    <a:srgbClr val="9966FF"/>
                  </a:gs>
                  <a:gs pos="50000">
                    <a:srgbClr val="FFFFFF"/>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2100" b="1">
                    <a:solidFill>
                      <a:srgbClr val="1C1C1C"/>
                    </a:solidFill>
                    <a:cs typeface="JasmineUPC" panose="02020603050405020304" pitchFamily="18" charset="-34"/>
                  </a:rPr>
                  <a:t>แผนการบริหารราชการแผ่นดิน</a:t>
                </a:r>
              </a:p>
            </p:txBody>
          </p:sp>
          <p:sp>
            <p:nvSpPr>
              <p:cNvPr id="1203209" name="Text Box 9">
                <a:extLst>
                  <a:ext uri="{FF2B5EF4-FFF2-40B4-BE49-F238E27FC236}">
                    <a16:creationId xmlns:a16="http://schemas.microsoft.com/office/drawing/2014/main" id="{AE2866EC-D898-41FE-8C3D-48A60BFCA26B}"/>
                  </a:ext>
                </a:extLst>
              </p:cNvPr>
              <p:cNvSpPr txBox="1">
                <a:spLocks noChangeArrowheads="1"/>
              </p:cNvSpPr>
              <p:nvPr/>
            </p:nvSpPr>
            <p:spPr bwMode="auto">
              <a:xfrm>
                <a:off x="672" y="3024"/>
                <a:ext cx="1824" cy="288"/>
              </a:xfrm>
              <a:prstGeom prst="rect">
                <a:avLst/>
              </a:prstGeom>
              <a:gradFill rotWithShape="0">
                <a:gsLst>
                  <a:gs pos="0">
                    <a:srgbClr val="00FF00"/>
                  </a:gs>
                  <a:gs pos="50000">
                    <a:srgbClr val="FFFFFF"/>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2100" b="1">
                    <a:solidFill>
                      <a:srgbClr val="1C1C1C"/>
                    </a:solidFill>
                    <a:cs typeface="JasmineUPC" panose="02020603050405020304" pitchFamily="18" charset="-34"/>
                  </a:rPr>
                  <a:t>แผนปฏิบัติราชการประจำปี</a:t>
                </a:r>
              </a:p>
            </p:txBody>
          </p:sp>
          <p:sp>
            <p:nvSpPr>
              <p:cNvPr id="1203210" name="Text Box 10">
                <a:extLst>
                  <a:ext uri="{FF2B5EF4-FFF2-40B4-BE49-F238E27FC236}">
                    <a16:creationId xmlns:a16="http://schemas.microsoft.com/office/drawing/2014/main" id="{7B5D5FEE-99EF-4F8C-A21B-EEF4B90C9FFD}"/>
                  </a:ext>
                </a:extLst>
              </p:cNvPr>
              <p:cNvSpPr txBox="1">
                <a:spLocks noChangeArrowheads="1"/>
              </p:cNvSpPr>
              <p:nvPr/>
            </p:nvSpPr>
            <p:spPr bwMode="auto">
              <a:xfrm>
                <a:off x="432" y="2592"/>
                <a:ext cx="1824" cy="288"/>
              </a:xfrm>
              <a:prstGeom prst="rect">
                <a:avLst/>
              </a:prstGeom>
              <a:gradFill rotWithShape="0">
                <a:gsLst>
                  <a:gs pos="0">
                    <a:srgbClr val="FF66CC"/>
                  </a:gs>
                  <a:gs pos="50000">
                    <a:srgbClr val="FFFFFF"/>
                  </a:gs>
                  <a:gs pos="100000">
                    <a:srgbClr val="FF66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2100" b="1">
                    <a:solidFill>
                      <a:srgbClr val="1C1C1C"/>
                    </a:solidFill>
                    <a:cs typeface="JasmineUPC" panose="02020603050405020304" pitchFamily="18" charset="-34"/>
                  </a:rPr>
                  <a:t>แผนปฏิบัติราชการ 4 ปี</a:t>
                </a:r>
              </a:p>
            </p:txBody>
          </p:sp>
          <p:sp>
            <p:nvSpPr>
              <p:cNvPr id="1203211" name="Text Box 11">
                <a:extLst>
                  <a:ext uri="{FF2B5EF4-FFF2-40B4-BE49-F238E27FC236}">
                    <a16:creationId xmlns:a16="http://schemas.microsoft.com/office/drawing/2014/main" id="{3C037A6F-72BA-4427-86CD-B78161D01D79}"/>
                  </a:ext>
                </a:extLst>
              </p:cNvPr>
              <p:cNvSpPr txBox="1">
                <a:spLocks noChangeArrowheads="1"/>
              </p:cNvSpPr>
              <p:nvPr/>
            </p:nvSpPr>
            <p:spPr bwMode="auto">
              <a:xfrm>
                <a:off x="847" y="3517"/>
                <a:ext cx="1824" cy="288"/>
              </a:xfrm>
              <a:prstGeom prst="rect">
                <a:avLst/>
              </a:prstGeom>
              <a:gradFill rotWithShape="0">
                <a:gsLst>
                  <a:gs pos="0">
                    <a:srgbClr val="FF6600"/>
                  </a:gs>
                  <a:gs pos="50000">
                    <a:srgbClr val="FFFFFF"/>
                  </a:gs>
                  <a:gs pos="100000">
                    <a:srgbClr val="FF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2100" b="1" dirty="0">
                    <a:solidFill>
                      <a:srgbClr val="1C1C1C"/>
                    </a:solidFill>
                    <a:cs typeface="JasmineUPC" panose="02020603050405020304" pitchFamily="18" charset="-34"/>
                  </a:rPr>
                  <a:t>แผนของหน่วยปฏิบัติ</a:t>
                </a:r>
              </a:p>
            </p:txBody>
          </p:sp>
          <p:sp>
            <p:nvSpPr>
              <p:cNvPr id="1203212" name="Line 12">
                <a:extLst>
                  <a:ext uri="{FF2B5EF4-FFF2-40B4-BE49-F238E27FC236}">
                    <a16:creationId xmlns:a16="http://schemas.microsoft.com/office/drawing/2014/main" id="{44900FBE-9E26-46C0-BA89-3876595ABA75}"/>
                  </a:ext>
                </a:extLst>
              </p:cNvPr>
              <p:cNvSpPr>
                <a:spLocks noChangeShapeType="1"/>
              </p:cNvSpPr>
              <p:nvPr/>
            </p:nvSpPr>
            <p:spPr bwMode="auto">
              <a:xfrm>
                <a:off x="240" y="2496"/>
                <a:ext cx="96"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1203213" name="Line 13">
                <a:extLst>
                  <a:ext uri="{FF2B5EF4-FFF2-40B4-BE49-F238E27FC236}">
                    <a16:creationId xmlns:a16="http://schemas.microsoft.com/office/drawing/2014/main" id="{D1061F9D-BB22-40D2-B879-CA06B86C975F}"/>
                  </a:ext>
                </a:extLst>
              </p:cNvPr>
              <p:cNvSpPr>
                <a:spLocks noChangeShapeType="1"/>
              </p:cNvSpPr>
              <p:nvPr/>
            </p:nvSpPr>
            <p:spPr bwMode="auto">
              <a:xfrm>
                <a:off x="720" y="3360"/>
                <a:ext cx="96"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1203214" name="Line 14">
                <a:extLst>
                  <a:ext uri="{FF2B5EF4-FFF2-40B4-BE49-F238E27FC236}">
                    <a16:creationId xmlns:a16="http://schemas.microsoft.com/office/drawing/2014/main" id="{1960A754-C3C1-4098-80BA-E1FC2F3BDEA9}"/>
                  </a:ext>
                </a:extLst>
              </p:cNvPr>
              <p:cNvSpPr>
                <a:spLocks noChangeShapeType="1"/>
              </p:cNvSpPr>
              <p:nvPr/>
            </p:nvSpPr>
            <p:spPr bwMode="auto">
              <a:xfrm>
                <a:off x="480" y="2928"/>
                <a:ext cx="96"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grpSp>
        <p:sp>
          <p:nvSpPr>
            <p:cNvPr id="1203215" name="Line 15">
              <a:extLst>
                <a:ext uri="{FF2B5EF4-FFF2-40B4-BE49-F238E27FC236}">
                  <a16:creationId xmlns:a16="http://schemas.microsoft.com/office/drawing/2014/main" id="{01E821B5-2F25-466A-AC86-B8730C8C4742}"/>
                </a:ext>
              </a:extLst>
            </p:cNvPr>
            <p:cNvSpPr>
              <a:spLocks noChangeShapeType="1"/>
            </p:cNvSpPr>
            <p:nvPr/>
          </p:nvSpPr>
          <p:spPr bwMode="auto">
            <a:xfrm>
              <a:off x="2400" y="2112"/>
              <a:ext cx="96" cy="24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1203216" name="Line 16">
              <a:extLst>
                <a:ext uri="{FF2B5EF4-FFF2-40B4-BE49-F238E27FC236}">
                  <a16:creationId xmlns:a16="http://schemas.microsoft.com/office/drawing/2014/main" id="{DB9D7D05-4777-45BE-8B48-73796BEB79C4}"/>
                </a:ext>
              </a:extLst>
            </p:cNvPr>
            <p:cNvSpPr>
              <a:spLocks noChangeShapeType="1"/>
            </p:cNvSpPr>
            <p:nvPr/>
          </p:nvSpPr>
          <p:spPr bwMode="auto">
            <a:xfrm>
              <a:off x="2880" y="2976"/>
              <a:ext cx="96" cy="24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1203217" name="Line 17">
              <a:extLst>
                <a:ext uri="{FF2B5EF4-FFF2-40B4-BE49-F238E27FC236}">
                  <a16:creationId xmlns:a16="http://schemas.microsoft.com/office/drawing/2014/main" id="{EA370A73-74C9-4AD3-A1E6-647EC2A9BDDA}"/>
                </a:ext>
              </a:extLst>
            </p:cNvPr>
            <p:cNvSpPr>
              <a:spLocks noChangeShapeType="1"/>
            </p:cNvSpPr>
            <p:nvPr/>
          </p:nvSpPr>
          <p:spPr bwMode="auto">
            <a:xfrm>
              <a:off x="2640" y="2544"/>
              <a:ext cx="96" cy="24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grpSp>
      <p:sp>
        <p:nvSpPr>
          <p:cNvPr id="1203218" name="AutoShape 18">
            <a:extLst>
              <a:ext uri="{FF2B5EF4-FFF2-40B4-BE49-F238E27FC236}">
                <a16:creationId xmlns:a16="http://schemas.microsoft.com/office/drawing/2014/main" id="{6F6F9AAE-6B3F-4FF2-B967-039DE3DEC557}"/>
              </a:ext>
            </a:extLst>
          </p:cNvPr>
          <p:cNvSpPr>
            <a:spLocks noChangeArrowheads="1"/>
          </p:cNvSpPr>
          <p:nvPr/>
        </p:nvSpPr>
        <p:spPr bwMode="auto">
          <a:xfrm>
            <a:off x="2334491" y="1149927"/>
            <a:ext cx="1798844" cy="964276"/>
          </a:xfrm>
          <a:prstGeom prst="upDownArrow">
            <a:avLst>
              <a:gd name="adj1" fmla="val 50000"/>
              <a:gd name="adj2" fmla="val 20000"/>
            </a:avLst>
          </a:prstGeom>
          <a:gradFill rotWithShape="0">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03219" name="Group 19">
            <a:extLst>
              <a:ext uri="{FF2B5EF4-FFF2-40B4-BE49-F238E27FC236}">
                <a16:creationId xmlns:a16="http://schemas.microsoft.com/office/drawing/2014/main" id="{C65BED1D-A617-4FC4-9328-F7926BF8E6CB}"/>
              </a:ext>
            </a:extLst>
          </p:cNvPr>
          <p:cNvGrpSpPr>
            <a:grpSpLocks/>
          </p:cNvGrpSpPr>
          <p:nvPr/>
        </p:nvGrpSpPr>
        <p:grpSpPr bwMode="auto">
          <a:xfrm>
            <a:off x="7037266" y="1018309"/>
            <a:ext cx="5056908" cy="4821382"/>
            <a:chOff x="3072" y="1248"/>
            <a:chExt cx="2159" cy="2640"/>
          </a:xfrm>
        </p:grpSpPr>
        <p:grpSp>
          <p:nvGrpSpPr>
            <p:cNvPr id="1203220" name="Group 20">
              <a:extLst>
                <a:ext uri="{FF2B5EF4-FFF2-40B4-BE49-F238E27FC236}">
                  <a16:creationId xmlns:a16="http://schemas.microsoft.com/office/drawing/2014/main" id="{A7C1DA1B-764B-4EEF-9894-2632BF19F196}"/>
                </a:ext>
              </a:extLst>
            </p:cNvPr>
            <p:cNvGrpSpPr>
              <a:grpSpLocks/>
            </p:cNvGrpSpPr>
            <p:nvPr/>
          </p:nvGrpSpPr>
          <p:grpSpPr bwMode="auto">
            <a:xfrm>
              <a:off x="3744" y="1488"/>
              <a:ext cx="1248" cy="2400"/>
              <a:chOff x="192" y="1680"/>
              <a:chExt cx="1248" cy="2400"/>
            </a:xfrm>
          </p:grpSpPr>
          <p:sp>
            <p:nvSpPr>
              <p:cNvPr id="1203221" name="Text Box 21">
                <a:extLst>
                  <a:ext uri="{FF2B5EF4-FFF2-40B4-BE49-F238E27FC236}">
                    <a16:creationId xmlns:a16="http://schemas.microsoft.com/office/drawing/2014/main" id="{A44077A4-1350-4AF1-A03D-957D2E9D76C7}"/>
                  </a:ext>
                </a:extLst>
              </p:cNvPr>
              <p:cNvSpPr txBox="1">
                <a:spLocks noChangeArrowheads="1"/>
              </p:cNvSpPr>
              <p:nvPr/>
            </p:nvSpPr>
            <p:spPr bwMode="auto">
              <a:xfrm>
                <a:off x="384" y="1776"/>
                <a:ext cx="864"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2000" b="1">
                    <a:solidFill>
                      <a:srgbClr val="000000"/>
                    </a:solidFill>
                    <a:cs typeface="JasmineUPC" panose="02020603050405020304" pitchFamily="18" charset="-34"/>
                  </a:rPr>
                  <a:t>วิสัยทัศน์</a:t>
                </a:r>
              </a:p>
            </p:txBody>
          </p:sp>
          <p:sp>
            <p:nvSpPr>
              <p:cNvPr id="1203222" name="Text Box 22">
                <a:extLst>
                  <a:ext uri="{FF2B5EF4-FFF2-40B4-BE49-F238E27FC236}">
                    <a16:creationId xmlns:a16="http://schemas.microsoft.com/office/drawing/2014/main" id="{92AAA5CF-3C9D-49DF-A930-475E5EC6C0CD}"/>
                  </a:ext>
                </a:extLst>
              </p:cNvPr>
              <p:cNvSpPr txBox="1">
                <a:spLocks noChangeArrowheads="1"/>
              </p:cNvSpPr>
              <p:nvPr/>
            </p:nvSpPr>
            <p:spPr bwMode="auto">
              <a:xfrm>
                <a:off x="384" y="2256"/>
                <a:ext cx="864"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2000" b="1">
                    <a:solidFill>
                      <a:srgbClr val="000000"/>
                    </a:solidFill>
                    <a:cs typeface="JasmineUPC" panose="02020603050405020304" pitchFamily="18" charset="-34"/>
                  </a:rPr>
                  <a:t>พันธกิจ</a:t>
                </a:r>
              </a:p>
            </p:txBody>
          </p:sp>
          <p:sp>
            <p:nvSpPr>
              <p:cNvPr id="1203223" name="Text Box 23">
                <a:extLst>
                  <a:ext uri="{FF2B5EF4-FFF2-40B4-BE49-F238E27FC236}">
                    <a16:creationId xmlns:a16="http://schemas.microsoft.com/office/drawing/2014/main" id="{2540E789-553D-48BE-B9CA-B9285F89042A}"/>
                  </a:ext>
                </a:extLst>
              </p:cNvPr>
              <p:cNvSpPr txBox="1">
                <a:spLocks noChangeArrowheads="1"/>
              </p:cNvSpPr>
              <p:nvPr/>
            </p:nvSpPr>
            <p:spPr bwMode="auto">
              <a:xfrm>
                <a:off x="384" y="2736"/>
                <a:ext cx="864"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2000" b="1">
                    <a:solidFill>
                      <a:srgbClr val="000000"/>
                    </a:solidFill>
                    <a:cs typeface="JasmineUPC" panose="02020603050405020304" pitchFamily="18" charset="-34"/>
                  </a:rPr>
                  <a:t>ยุทธศาสตร์</a:t>
                </a:r>
              </a:p>
            </p:txBody>
          </p:sp>
          <p:sp>
            <p:nvSpPr>
              <p:cNvPr id="1203224" name="Text Box 24">
                <a:extLst>
                  <a:ext uri="{FF2B5EF4-FFF2-40B4-BE49-F238E27FC236}">
                    <a16:creationId xmlns:a16="http://schemas.microsoft.com/office/drawing/2014/main" id="{02E8C4BD-D33A-4A80-BD8A-B549EF80391C}"/>
                  </a:ext>
                </a:extLst>
              </p:cNvPr>
              <p:cNvSpPr txBox="1">
                <a:spLocks noChangeArrowheads="1"/>
              </p:cNvSpPr>
              <p:nvPr/>
            </p:nvSpPr>
            <p:spPr bwMode="auto">
              <a:xfrm>
                <a:off x="384" y="3216"/>
                <a:ext cx="864"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2000" b="1">
                    <a:solidFill>
                      <a:srgbClr val="000000"/>
                    </a:solidFill>
                    <a:cs typeface="JasmineUPC" panose="02020603050405020304" pitchFamily="18" charset="-34"/>
                  </a:rPr>
                  <a:t>เป้าหมาย</a:t>
                </a:r>
              </a:p>
            </p:txBody>
          </p:sp>
          <p:sp>
            <p:nvSpPr>
              <p:cNvPr id="1203225" name="Rectangle 25">
                <a:extLst>
                  <a:ext uri="{FF2B5EF4-FFF2-40B4-BE49-F238E27FC236}">
                    <a16:creationId xmlns:a16="http://schemas.microsoft.com/office/drawing/2014/main" id="{23A9B2AB-99DB-4C6C-9AF4-9D8FBFFCE69F}"/>
                  </a:ext>
                </a:extLst>
              </p:cNvPr>
              <p:cNvSpPr>
                <a:spLocks noChangeArrowheads="1"/>
              </p:cNvSpPr>
              <p:nvPr/>
            </p:nvSpPr>
            <p:spPr bwMode="auto">
              <a:xfrm>
                <a:off x="192" y="1680"/>
                <a:ext cx="1248" cy="2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226" name="Line 26">
                <a:extLst>
                  <a:ext uri="{FF2B5EF4-FFF2-40B4-BE49-F238E27FC236}">
                    <a16:creationId xmlns:a16="http://schemas.microsoft.com/office/drawing/2014/main" id="{7FA61046-461C-405D-BE5E-668DCB7A1299}"/>
                  </a:ext>
                </a:extLst>
              </p:cNvPr>
              <p:cNvSpPr>
                <a:spLocks noChangeShapeType="1"/>
              </p:cNvSpPr>
              <p:nvPr/>
            </p:nvSpPr>
            <p:spPr bwMode="auto">
              <a:xfrm>
                <a:off x="672" y="206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27" name="Line 27">
                <a:extLst>
                  <a:ext uri="{FF2B5EF4-FFF2-40B4-BE49-F238E27FC236}">
                    <a16:creationId xmlns:a16="http://schemas.microsoft.com/office/drawing/2014/main" id="{3B8FC82C-9F3E-47C0-A9B3-40D1FFF54859}"/>
                  </a:ext>
                </a:extLst>
              </p:cNvPr>
              <p:cNvSpPr>
                <a:spLocks noChangeShapeType="1"/>
              </p:cNvSpPr>
              <p:nvPr/>
            </p:nvSpPr>
            <p:spPr bwMode="auto">
              <a:xfrm>
                <a:off x="672" y="302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28" name="Line 28">
                <a:extLst>
                  <a:ext uri="{FF2B5EF4-FFF2-40B4-BE49-F238E27FC236}">
                    <a16:creationId xmlns:a16="http://schemas.microsoft.com/office/drawing/2014/main" id="{EE82DAB2-65B3-45C5-A43A-7B1B57878016}"/>
                  </a:ext>
                </a:extLst>
              </p:cNvPr>
              <p:cNvSpPr>
                <a:spLocks noChangeShapeType="1"/>
              </p:cNvSpPr>
              <p:nvPr/>
            </p:nvSpPr>
            <p:spPr bwMode="auto">
              <a:xfrm>
                <a:off x="672" y="254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29" name="Line 29">
                <a:extLst>
                  <a:ext uri="{FF2B5EF4-FFF2-40B4-BE49-F238E27FC236}">
                    <a16:creationId xmlns:a16="http://schemas.microsoft.com/office/drawing/2014/main" id="{7E8F951C-7E9B-4A5C-94A4-94B18C9B04E1}"/>
                  </a:ext>
                </a:extLst>
              </p:cNvPr>
              <p:cNvSpPr>
                <a:spLocks noChangeShapeType="1"/>
              </p:cNvSpPr>
              <p:nvPr/>
            </p:nvSpPr>
            <p:spPr bwMode="auto">
              <a:xfrm flipV="1">
                <a:off x="960" y="302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30" name="Line 30">
                <a:extLst>
                  <a:ext uri="{FF2B5EF4-FFF2-40B4-BE49-F238E27FC236}">
                    <a16:creationId xmlns:a16="http://schemas.microsoft.com/office/drawing/2014/main" id="{5B87652A-5425-4C7F-A32E-5B94408C643A}"/>
                  </a:ext>
                </a:extLst>
              </p:cNvPr>
              <p:cNvSpPr>
                <a:spLocks noChangeShapeType="1"/>
              </p:cNvSpPr>
              <p:nvPr/>
            </p:nvSpPr>
            <p:spPr bwMode="auto">
              <a:xfrm flipV="1">
                <a:off x="960" y="206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31" name="Line 31">
                <a:extLst>
                  <a:ext uri="{FF2B5EF4-FFF2-40B4-BE49-F238E27FC236}">
                    <a16:creationId xmlns:a16="http://schemas.microsoft.com/office/drawing/2014/main" id="{31AF1D0E-B063-4965-B6C5-E58E6DBEAC0D}"/>
                  </a:ext>
                </a:extLst>
              </p:cNvPr>
              <p:cNvSpPr>
                <a:spLocks noChangeShapeType="1"/>
              </p:cNvSpPr>
              <p:nvPr/>
            </p:nvSpPr>
            <p:spPr bwMode="auto">
              <a:xfrm flipV="1">
                <a:off x="960" y="254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32" name="Line 32">
                <a:extLst>
                  <a:ext uri="{FF2B5EF4-FFF2-40B4-BE49-F238E27FC236}">
                    <a16:creationId xmlns:a16="http://schemas.microsoft.com/office/drawing/2014/main" id="{35BFAFA0-4B77-4566-B4FE-9B473C6C1338}"/>
                  </a:ext>
                </a:extLst>
              </p:cNvPr>
              <p:cNvSpPr>
                <a:spLocks noChangeShapeType="1"/>
              </p:cNvSpPr>
              <p:nvPr/>
            </p:nvSpPr>
            <p:spPr bwMode="auto">
              <a:xfrm>
                <a:off x="672" y="350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33" name="Line 33">
                <a:extLst>
                  <a:ext uri="{FF2B5EF4-FFF2-40B4-BE49-F238E27FC236}">
                    <a16:creationId xmlns:a16="http://schemas.microsoft.com/office/drawing/2014/main" id="{9E4E539A-53FF-456F-820D-187A32F75163}"/>
                  </a:ext>
                </a:extLst>
              </p:cNvPr>
              <p:cNvSpPr>
                <a:spLocks noChangeShapeType="1"/>
              </p:cNvSpPr>
              <p:nvPr/>
            </p:nvSpPr>
            <p:spPr bwMode="auto">
              <a:xfrm flipV="1">
                <a:off x="960" y="350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3234" name="Text Box 34">
                <a:extLst>
                  <a:ext uri="{FF2B5EF4-FFF2-40B4-BE49-F238E27FC236}">
                    <a16:creationId xmlns:a16="http://schemas.microsoft.com/office/drawing/2014/main" id="{1DB1A24B-AE81-4FD8-A91F-326CF2B41A6E}"/>
                  </a:ext>
                </a:extLst>
              </p:cNvPr>
              <p:cNvSpPr txBox="1">
                <a:spLocks noChangeArrowheads="1"/>
              </p:cNvSpPr>
              <p:nvPr/>
            </p:nvSpPr>
            <p:spPr bwMode="auto">
              <a:xfrm>
                <a:off x="384" y="3696"/>
                <a:ext cx="864"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900" b="1">
                    <a:solidFill>
                      <a:srgbClr val="000000"/>
                    </a:solidFill>
                    <a:cs typeface="JasmineUPC" panose="02020603050405020304" pitchFamily="18" charset="-34"/>
                  </a:rPr>
                  <a:t>แผนปฏิบัติการ</a:t>
                </a:r>
              </a:p>
            </p:txBody>
          </p:sp>
        </p:grpSp>
        <p:sp>
          <p:nvSpPr>
            <p:cNvPr id="1203235" name="AutoShape 35">
              <a:extLst>
                <a:ext uri="{FF2B5EF4-FFF2-40B4-BE49-F238E27FC236}">
                  <a16:creationId xmlns:a16="http://schemas.microsoft.com/office/drawing/2014/main" id="{BB436F34-3D94-4F80-BF40-5D8FDDAD6EE4}"/>
                </a:ext>
              </a:extLst>
            </p:cNvPr>
            <p:cNvSpPr>
              <a:spLocks noChangeArrowheads="1"/>
            </p:cNvSpPr>
            <p:nvPr/>
          </p:nvSpPr>
          <p:spPr bwMode="auto">
            <a:xfrm>
              <a:off x="3072" y="2112"/>
              <a:ext cx="528" cy="86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CC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236" name="Text Box 36">
              <a:extLst>
                <a:ext uri="{FF2B5EF4-FFF2-40B4-BE49-F238E27FC236}">
                  <a16:creationId xmlns:a16="http://schemas.microsoft.com/office/drawing/2014/main" id="{17063647-2F81-4B96-808B-EBBE58C33980}"/>
                </a:ext>
              </a:extLst>
            </p:cNvPr>
            <p:cNvSpPr txBox="1">
              <a:spLocks noChangeArrowheads="1"/>
            </p:cNvSpPr>
            <p:nvPr/>
          </p:nvSpPr>
          <p:spPr bwMode="auto">
            <a:xfrm>
              <a:off x="3600" y="1248"/>
              <a:ext cx="1631" cy="288"/>
            </a:xfrm>
            <a:prstGeom prst="rect">
              <a:avLst/>
            </a:prstGeom>
            <a:noFill/>
            <a:ln>
              <a:noFill/>
            </a:ln>
            <a:effectLst/>
            <a:extLst>
              <a:ext uri="{909E8E84-426E-40DD-AFC4-6F175D3DCCD1}">
                <a14:hiddenFill xmlns:a14="http://schemas.microsoft.com/office/drawing/2010/main">
                  <a:gradFill rotWithShape="0">
                    <a:gsLst>
                      <a:gs pos="0">
                        <a:srgbClr val="00FF00"/>
                      </a:gs>
                      <a:gs pos="50000">
                        <a:srgbClr val="FFFFFF"/>
                      </a:gs>
                      <a:gs pos="100000">
                        <a:srgbClr val="00FF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2000" b="1">
                  <a:solidFill>
                    <a:srgbClr val="1C1C1C"/>
                  </a:solidFill>
                  <a:cs typeface="JasmineUPC" panose="02020603050405020304" pitchFamily="18" charset="-34"/>
                </a:rPr>
                <a:t>แผนปฏิบัติราชการ</a:t>
              </a: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03219"/>
                                        </p:tgtEl>
                                        <p:attrNameLst>
                                          <p:attrName>style.visibility</p:attrName>
                                        </p:attrNameLst>
                                      </p:cBhvr>
                                      <p:to>
                                        <p:strVal val="visible"/>
                                      </p:to>
                                    </p:set>
                                    <p:animEffect transition="in" filter="wipe(left)">
                                      <p:cBhvr>
                                        <p:cTn id="7" dur="500"/>
                                        <p:tgtEl>
                                          <p:spTgt spid="120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a:extLst>
              <a:ext uri="{FF2B5EF4-FFF2-40B4-BE49-F238E27FC236}">
                <a16:creationId xmlns:a16="http://schemas.microsoft.com/office/drawing/2014/main" id="{5679FC99-8BBA-421A-9E76-923678FBCE01}"/>
              </a:ext>
            </a:extLst>
          </p:cNvPr>
          <p:cNvSpPr>
            <a:spLocks noGrp="1"/>
          </p:cNvSpPr>
          <p:nvPr>
            <p:ph type="sldNum" sz="quarter" idx="12"/>
          </p:nvPr>
        </p:nvSpPr>
        <p:spPr/>
        <p:txBody>
          <a:bodyPr/>
          <a:lstStyle/>
          <a:p>
            <a:endParaRPr lang="th-TH" altLang="en-US" dirty="0"/>
          </a:p>
        </p:txBody>
      </p:sp>
      <p:sp>
        <p:nvSpPr>
          <p:cNvPr id="1209346" name="Line 2">
            <a:extLst>
              <a:ext uri="{FF2B5EF4-FFF2-40B4-BE49-F238E27FC236}">
                <a16:creationId xmlns:a16="http://schemas.microsoft.com/office/drawing/2014/main" id="{2DD05438-C397-47EA-BE72-0E6B403123CB}"/>
              </a:ext>
            </a:extLst>
          </p:cNvPr>
          <p:cNvSpPr>
            <a:spLocks noChangeShapeType="1"/>
          </p:cNvSpPr>
          <p:nvPr/>
        </p:nvSpPr>
        <p:spPr bwMode="auto">
          <a:xfrm>
            <a:off x="0" y="797396"/>
            <a:ext cx="12192000" cy="28387"/>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9347" name="Text Box 3">
            <a:extLst>
              <a:ext uri="{FF2B5EF4-FFF2-40B4-BE49-F238E27FC236}">
                <a16:creationId xmlns:a16="http://schemas.microsoft.com/office/drawing/2014/main" id="{EB425584-6DF0-4573-9D4E-EECDDEF7C65E}"/>
              </a:ext>
            </a:extLst>
          </p:cNvPr>
          <p:cNvSpPr txBox="1">
            <a:spLocks noChangeArrowheads="1"/>
          </p:cNvSpPr>
          <p:nvPr/>
        </p:nvSpPr>
        <p:spPr bwMode="auto">
          <a:xfrm>
            <a:off x="0" y="-6927"/>
            <a:ext cx="12192000" cy="707886"/>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ct val="50000"/>
              </a:spcBef>
            </a:pPr>
            <a:r>
              <a:rPr lang="th-TH" altLang="en-US" sz="4000" b="1" dirty="0">
                <a:solidFill>
                  <a:schemeClr val="tx1"/>
                </a:solidFill>
                <a:latin typeface="TH SarabunPSK" panose="020B0500040200020003" pitchFamily="34" charset="-34"/>
                <a:cs typeface="TH SarabunPSK" panose="020B0500040200020003" pitchFamily="34" charset="-34"/>
              </a:rPr>
              <a:t>หลักการ</a:t>
            </a:r>
          </a:p>
        </p:txBody>
      </p:sp>
      <p:sp>
        <p:nvSpPr>
          <p:cNvPr id="1209349" name="Text Box 5">
            <a:extLst>
              <a:ext uri="{FF2B5EF4-FFF2-40B4-BE49-F238E27FC236}">
                <a16:creationId xmlns:a16="http://schemas.microsoft.com/office/drawing/2014/main" id="{416696A3-5A2C-4008-AB62-AA5967813881}"/>
              </a:ext>
            </a:extLst>
          </p:cNvPr>
          <p:cNvSpPr txBox="1">
            <a:spLocks noChangeArrowheads="1"/>
          </p:cNvSpPr>
          <p:nvPr/>
        </p:nvSpPr>
        <p:spPr bwMode="auto">
          <a:xfrm>
            <a:off x="2889066" y="1620437"/>
            <a:ext cx="1682934"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b="1">
                <a:solidFill>
                  <a:srgbClr val="000000"/>
                </a:solidFill>
                <a:latin typeface="TH SarabunPSK" panose="020B0500040200020003" pitchFamily="34" charset="-34"/>
                <a:cs typeface="TH SarabunPSK" panose="020B0500040200020003" pitchFamily="34" charset="-34"/>
              </a:rPr>
              <a:t>วิสัยทัศน์</a:t>
            </a:r>
          </a:p>
        </p:txBody>
      </p:sp>
      <p:sp>
        <p:nvSpPr>
          <p:cNvPr id="1209350" name="Text Box 6">
            <a:extLst>
              <a:ext uri="{FF2B5EF4-FFF2-40B4-BE49-F238E27FC236}">
                <a16:creationId xmlns:a16="http://schemas.microsoft.com/office/drawing/2014/main" id="{1C31FE06-FD66-42E9-AE55-BEA1A33BB514}"/>
              </a:ext>
            </a:extLst>
          </p:cNvPr>
          <p:cNvSpPr txBox="1">
            <a:spLocks noChangeArrowheads="1"/>
          </p:cNvSpPr>
          <p:nvPr/>
        </p:nvSpPr>
        <p:spPr bwMode="auto">
          <a:xfrm>
            <a:off x="2889066" y="2153837"/>
            <a:ext cx="1682934"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b="1">
                <a:solidFill>
                  <a:srgbClr val="000000"/>
                </a:solidFill>
                <a:latin typeface="TH SarabunPSK" panose="020B0500040200020003" pitchFamily="34" charset="-34"/>
                <a:cs typeface="TH SarabunPSK" panose="020B0500040200020003" pitchFamily="34" charset="-34"/>
              </a:rPr>
              <a:t>พันธกิจ</a:t>
            </a:r>
          </a:p>
        </p:txBody>
      </p:sp>
      <p:sp>
        <p:nvSpPr>
          <p:cNvPr id="1209351" name="Text Box 7">
            <a:extLst>
              <a:ext uri="{FF2B5EF4-FFF2-40B4-BE49-F238E27FC236}">
                <a16:creationId xmlns:a16="http://schemas.microsoft.com/office/drawing/2014/main" id="{4410EE1C-7BEF-49A3-886F-D23E9F14EDF1}"/>
              </a:ext>
            </a:extLst>
          </p:cNvPr>
          <p:cNvSpPr txBox="1">
            <a:spLocks noChangeArrowheads="1"/>
          </p:cNvSpPr>
          <p:nvPr/>
        </p:nvSpPr>
        <p:spPr bwMode="auto">
          <a:xfrm>
            <a:off x="2889066" y="2687237"/>
            <a:ext cx="1682934"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b="1">
                <a:solidFill>
                  <a:srgbClr val="000000"/>
                </a:solidFill>
                <a:latin typeface="TH SarabunPSK" panose="020B0500040200020003" pitchFamily="34" charset="-34"/>
                <a:cs typeface="TH SarabunPSK" panose="020B0500040200020003" pitchFamily="34" charset="-34"/>
              </a:rPr>
              <a:t>ยุทธศาสตร์</a:t>
            </a:r>
          </a:p>
        </p:txBody>
      </p:sp>
      <p:sp>
        <p:nvSpPr>
          <p:cNvPr id="1209352" name="Text Box 8">
            <a:extLst>
              <a:ext uri="{FF2B5EF4-FFF2-40B4-BE49-F238E27FC236}">
                <a16:creationId xmlns:a16="http://schemas.microsoft.com/office/drawing/2014/main" id="{CB08866D-4D83-424F-BC0D-0B61AB514AD5}"/>
              </a:ext>
            </a:extLst>
          </p:cNvPr>
          <p:cNvSpPr txBox="1">
            <a:spLocks noChangeArrowheads="1"/>
          </p:cNvSpPr>
          <p:nvPr/>
        </p:nvSpPr>
        <p:spPr bwMode="auto">
          <a:xfrm>
            <a:off x="2889066" y="3220637"/>
            <a:ext cx="1682934"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b="1">
                <a:solidFill>
                  <a:srgbClr val="000000"/>
                </a:solidFill>
                <a:latin typeface="TH SarabunPSK" panose="020B0500040200020003" pitchFamily="34" charset="-34"/>
                <a:cs typeface="TH SarabunPSK" panose="020B0500040200020003" pitchFamily="34" charset="-34"/>
              </a:rPr>
              <a:t>เป้าหมาย</a:t>
            </a:r>
          </a:p>
        </p:txBody>
      </p:sp>
      <p:sp>
        <p:nvSpPr>
          <p:cNvPr id="1209353" name="Line 9">
            <a:extLst>
              <a:ext uri="{FF2B5EF4-FFF2-40B4-BE49-F238E27FC236}">
                <a16:creationId xmlns:a16="http://schemas.microsoft.com/office/drawing/2014/main" id="{05DB6B21-E1CA-48C8-A9E3-9897ADEAE0E1}"/>
              </a:ext>
            </a:extLst>
          </p:cNvPr>
          <p:cNvSpPr>
            <a:spLocks noChangeShapeType="1"/>
          </p:cNvSpPr>
          <p:nvPr/>
        </p:nvSpPr>
        <p:spPr bwMode="auto">
          <a:xfrm>
            <a:off x="3886200" y="2035948"/>
            <a:ext cx="0" cy="1675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54" name="Line 10">
            <a:extLst>
              <a:ext uri="{FF2B5EF4-FFF2-40B4-BE49-F238E27FC236}">
                <a16:creationId xmlns:a16="http://schemas.microsoft.com/office/drawing/2014/main" id="{563DB561-B51C-4B40-8C81-086057475922}"/>
              </a:ext>
            </a:extLst>
          </p:cNvPr>
          <p:cNvSpPr>
            <a:spLocks noChangeShapeType="1"/>
          </p:cNvSpPr>
          <p:nvPr/>
        </p:nvSpPr>
        <p:spPr bwMode="auto">
          <a:xfrm>
            <a:off x="3886200" y="3102049"/>
            <a:ext cx="0" cy="1729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55" name="Line 11">
            <a:extLst>
              <a:ext uri="{FF2B5EF4-FFF2-40B4-BE49-F238E27FC236}">
                <a16:creationId xmlns:a16="http://schemas.microsoft.com/office/drawing/2014/main" id="{224B29CB-6C04-4248-933D-4439333AB34F}"/>
              </a:ext>
            </a:extLst>
          </p:cNvPr>
          <p:cNvSpPr>
            <a:spLocks noChangeShapeType="1"/>
          </p:cNvSpPr>
          <p:nvPr/>
        </p:nvSpPr>
        <p:spPr bwMode="auto">
          <a:xfrm>
            <a:off x="3886200" y="2568883"/>
            <a:ext cx="0" cy="171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56" name="Line 12">
            <a:extLst>
              <a:ext uri="{FF2B5EF4-FFF2-40B4-BE49-F238E27FC236}">
                <a16:creationId xmlns:a16="http://schemas.microsoft.com/office/drawing/2014/main" id="{A9EDC501-2F9E-48AE-870A-40B5834AB411}"/>
              </a:ext>
            </a:extLst>
          </p:cNvPr>
          <p:cNvSpPr>
            <a:spLocks noChangeShapeType="1"/>
          </p:cNvSpPr>
          <p:nvPr/>
        </p:nvSpPr>
        <p:spPr bwMode="auto">
          <a:xfrm>
            <a:off x="3886200" y="3635215"/>
            <a:ext cx="0" cy="1747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57" name="Text Box 13">
            <a:extLst>
              <a:ext uri="{FF2B5EF4-FFF2-40B4-BE49-F238E27FC236}">
                <a16:creationId xmlns:a16="http://schemas.microsoft.com/office/drawing/2014/main" id="{36AB947C-623F-4272-B13F-EA9A1C451FB9}"/>
              </a:ext>
            </a:extLst>
          </p:cNvPr>
          <p:cNvSpPr txBox="1">
            <a:spLocks noChangeArrowheads="1"/>
          </p:cNvSpPr>
          <p:nvPr/>
        </p:nvSpPr>
        <p:spPr bwMode="auto">
          <a:xfrm>
            <a:off x="2889066" y="3754037"/>
            <a:ext cx="1682934"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700" b="1">
                <a:solidFill>
                  <a:srgbClr val="000000"/>
                </a:solidFill>
                <a:latin typeface="TH SarabunPSK" panose="020B0500040200020003" pitchFamily="34" charset="-34"/>
                <a:cs typeface="TH SarabunPSK" panose="020B0500040200020003" pitchFamily="34" charset="-34"/>
              </a:rPr>
              <a:t>แผนปฏิบัติการ</a:t>
            </a:r>
          </a:p>
        </p:txBody>
      </p:sp>
      <p:sp>
        <p:nvSpPr>
          <p:cNvPr id="1209358" name="Line 14">
            <a:extLst>
              <a:ext uri="{FF2B5EF4-FFF2-40B4-BE49-F238E27FC236}">
                <a16:creationId xmlns:a16="http://schemas.microsoft.com/office/drawing/2014/main" id="{E31A398C-C9C2-4827-8FAE-2B5B8E024911}"/>
              </a:ext>
            </a:extLst>
          </p:cNvPr>
          <p:cNvSpPr>
            <a:spLocks noChangeShapeType="1"/>
          </p:cNvSpPr>
          <p:nvPr/>
        </p:nvSpPr>
        <p:spPr bwMode="auto">
          <a:xfrm>
            <a:off x="506625" y="4270109"/>
            <a:ext cx="11483549"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59" name="Line 15">
            <a:extLst>
              <a:ext uri="{FF2B5EF4-FFF2-40B4-BE49-F238E27FC236}">
                <a16:creationId xmlns:a16="http://schemas.microsoft.com/office/drawing/2014/main" id="{3CCE80E0-F856-42C0-954B-A4AB95BBE731}"/>
              </a:ext>
            </a:extLst>
          </p:cNvPr>
          <p:cNvSpPr>
            <a:spLocks noChangeShapeType="1"/>
          </p:cNvSpPr>
          <p:nvPr/>
        </p:nvSpPr>
        <p:spPr bwMode="auto">
          <a:xfrm>
            <a:off x="2895600" y="850296"/>
            <a:ext cx="0" cy="5855304"/>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60" name="AutoShape 16">
            <a:extLst>
              <a:ext uri="{FF2B5EF4-FFF2-40B4-BE49-F238E27FC236}">
                <a16:creationId xmlns:a16="http://schemas.microsoft.com/office/drawing/2014/main" id="{DA55E918-5B35-4D80-B4B8-A1576934B27A}"/>
              </a:ext>
            </a:extLst>
          </p:cNvPr>
          <p:cNvSpPr>
            <a:spLocks noChangeArrowheads="1"/>
          </p:cNvSpPr>
          <p:nvPr/>
        </p:nvSpPr>
        <p:spPr bwMode="auto">
          <a:xfrm>
            <a:off x="3124200" y="990600"/>
            <a:ext cx="1676400" cy="457200"/>
          </a:xfrm>
          <a:prstGeom prst="roundRect">
            <a:avLst>
              <a:gd name="adj"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altLang="en-US" sz="1200" b="1" dirty="0">
                <a:latin typeface="Comic Sans MS" panose="030F0702030302020204" pitchFamily="66" charset="0"/>
              </a:rPr>
              <a:t>Strategic Formulation</a:t>
            </a:r>
            <a:endParaRPr lang="th-TH" altLang="en-US" sz="1200" b="1" dirty="0">
              <a:latin typeface="Comic Sans MS" panose="030F0702030302020204" pitchFamily="66" charset="0"/>
            </a:endParaRPr>
          </a:p>
        </p:txBody>
      </p:sp>
      <p:sp>
        <p:nvSpPr>
          <p:cNvPr id="1209361" name="AutoShape 17">
            <a:extLst>
              <a:ext uri="{FF2B5EF4-FFF2-40B4-BE49-F238E27FC236}">
                <a16:creationId xmlns:a16="http://schemas.microsoft.com/office/drawing/2014/main" id="{13D02CC0-513A-4868-9FDF-9B1CED68C791}"/>
              </a:ext>
            </a:extLst>
          </p:cNvPr>
          <p:cNvSpPr>
            <a:spLocks noChangeArrowheads="1"/>
          </p:cNvSpPr>
          <p:nvPr/>
        </p:nvSpPr>
        <p:spPr bwMode="auto">
          <a:xfrm>
            <a:off x="5410200" y="990600"/>
            <a:ext cx="1676400" cy="457200"/>
          </a:xfrm>
          <a:prstGeom prst="roundRect">
            <a:avLst>
              <a:gd name="adj"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altLang="en-US" sz="1200" b="1">
                <a:latin typeface="Comic Sans MS" panose="030F0702030302020204" pitchFamily="66" charset="0"/>
              </a:rPr>
              <a:t>Risk Management</a:t>
            </a:r>
            <a:r>
              <a:rPr lang="th-TH" altLang="en-US" sz="1200" b="1">
                <a:latin typeface="Comic Sans MS" panose="030F0702030302020204" pitchFamily="66" charset="0"/>
              </a:rPr>
              <a:t>/</a:t>
            </a:r>
            <a:endParaRPr lang="en-US" altLang="en-US" sz="1200" b="1">
              <a:latin typeface="Comic Sans MS" panose="030F0702030302020204" pitchFamily="66" charset="0"/>
            </a:endParaRPr>
          </a:p>
          <a:p>
            <a:pPr algn="ctr"/>
            <a:r>
              <a:rPr lang="en-US" altLang="en-US" sz="1200" b="1">
                <a:latin typeface="Comic Sans MS" panose="030F0702030302020204" pitchFamily="66" charset="0"/>
              </a:rPr>
              <a:t>Internal Control</a:t>
            </a:r>
            <a:endParaRPr lang="th-TH" altLang="en-US" sz="1200" b="1">
              <a:latin typeface="Comic Sans MS" panose="030F0702030302020204" pitchFamily="66" charset="0"/>
            </a:endParaRPr>
          </a:p>
        </p:txBody>
      </p:sp>
      <p:sp>
        <p:nvSpPr>
          <p:cNvPr id="1209362" name="AutoShape 18">
            <a:extLst>
              <a:ext uri="{FF2B5EF4-FFF2-40B4-BE49-F238E27FC236}">
                <a16:creationId xmlns:a16="http://schemas.microsoft.com/office/drawing/2014/main" id="{27320832-2E89-4DB8-B7D0-F90EFDD78C48}"/>
              </a:ext>
            </a:extLst>
          </p:cNvPr>
          <p:cNvSpPr>
            <a:spLocks noChangeArrowheads="1"/>
          </p:cNvSpPr>
          <p:nvPr/>
        </p:nvSpPr>
        <p:spPr bwMode="auto">
          <a:xfrm>
            <a:off x="7696200" y="990600"/>
            <a:ext cx="2362200" cy="457200"/>
          </a:xfrm>
          <a:prstGeom prst="roundRect">
            <a:avLst>
              <a:gd name="adj"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altLang="en-US" sz="1200" b="1">
                <a:latin typeface="Comic Sans MS" panose="030F0702030302020204" pitchFamily="66" charset="0"/>
              </a:rPr>
              <a:t>Performance Management</a:t>
            </a:r>
            <a:endParaRPr lang="th-TH" altLang="en-US" sz="1200" b="1">
              <a:latin typeface="Comic Sans MS" panose="030F0702030302020204" pitchFamily="66" charset="0"/>
            </a:endParaRPr>
          </a:p>
        </p:txBody>
      </p:sp>
      <p:sp>
        <p:nvSpPr>
          <p:cNvPr id="1209363" name="Line 19">
            <a:extLst>
              <a:ext uri="{FF2B5EF4-FFF2-40B4-BE49-F238E27FC236}">
                <a16:creationId xmlns:a16="http://schemas.microsoft.com/office/drawing/2014/main" id="{E0ACA019-0040-48AF-A5E2-16808C22494A}"/>
              </a:ext>
            </a:extLst>
          </p:cNvPr>
          <p:cNvSpPr>
            <a:spLocks noChangeShapeType="1"/>
          </p:cNvSpPr>
          <p:nvPr/>
        </p:nvSpPr>
        <p:spPr bwMode="auto">
          <a:xfrm>
            <a:off x="4800600" y="1219200"/>
            <a:ext cx="609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9364" name="Line 20">
            <a:extLst>
              <a:ext uri="{FF2B5EF4-FFF2-40B4-BE49-F238E27FC236}">
                <a16:creationId xmlns:a16="http://schemas.microsoft.com/office/drawing/2014/main" id="{8DB8C02E-C843-4873-AF2B-F9C1D6C9D464}"/>
              </a:ext>
            </a:extLst>
          </p:cNvPr>
          <p:cNvSpPr>
            <a:spLocks noChangeShapeType="1"/>
          </p:cNvSpPr>
          <p:nvPr/>
        </p:nvSpPr>
        <p:spPr bwMode="auto">
          <a:xfrm>
            <a:off x="7086600" y="1219200"/>
            <a:ext cx="609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209365" name="Group 21">
            <a:extLst>
              <a:ext uri="{FF2B5EF4-FFF2-40B4-BE49-F238E27FC236}">
                <a16:creationId xmlns:a16="http://schemas.microsoft.com/office/drawing/2014/main" id="{004DB6EF-746F-443A-9003-F69FDF906EF7}"/>
              </a:ext>
            </a:extLst>
          </p:cNvPr>
          <p:cNvGrpSpPr>
            <a:grpSpLocks/>
          </p:cNvGrpSpPr>
          <p:nvPr/>
        </p:nvGrpSpPr>
        <p:grpSpPr bwMode="auto">
          <a:xfrm>
            <a:off x="4971817" y="1971692"/>
            <a:ext cx="6731736" cy="1485674"/>
            <a:chOff x="2400" y="1104"/>
            <a:chExt cx="3264" cy="816"/>
          </a:xfrm>
        </p:grpSpPr>
        <p:sp>
          <p:nvSpPr>
            <p:cNvPr id="1209366" name="Text Box 22">
              <a:extLst>
                <a:ext uri="{FF2B5EF4-FFF2-40B4-BE49-F238E27FC236}">
                  <a16:creationId xmlns:a16="http://schemas.microsoft.com/office/drawing/2014/main" id="{647D430E-E39D-459C-B36A-0754865EE47B}"/>
                </a:ext>
              </a:extLst>
            </p:cNvPr>
            <p:cNvSpPr txBox="1">
              <a:spLocks noChangeArrowheads="1"/>
            </p:cNvSpPr>
            <p:nvPr/>
          </p:nvSpPr>
          <p:spPr bwMode="auto">
            <a:xfrm>
              <a:off x="3408" y="1104"/>
              <a:ext cx="1200" cy="24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b="1">
                  <a:solidFill>
                    <a:srgbClr val="000000"/>
                  </a:solidFill>
                  <a:latin typeface="TH SarabunPSK" panose="020B0500040200020003" pitchFamily="34" charset="-34"/>
                  <a:cs typeface="TH SarabunPSK" panose="020B0500040200020003" pitchFamily="34" charset="-34"/>
                </a:rPr>
                <a:t>แผนบริหารความเสี่ยง</a:t>
              </a:r>
            </a:p>
          </p:txBody>
        </p:sp>
        <p:sp>
          <p:nvSpPr>
            <p:cNvPr id="1209367" name="Text Box 23">
              <a:extLst>
                <a:ext uri="{FF2B5EF4-FFF2-40B4-BE49-F238E27FC236}">
                  <a16:creationId xmlns:a16="http://schemas.microsoft.com/office/drawing/2014/main" id="{ACF582FD-887D-400B-AFC6-011864434B81}"/>
                </a:ext>
              </a:extLst>
            </p:cNvPr>
            <p:cNvSpPr txBox="1">
              <a:spLocks noChangeArrowheads="1"/>
            </p:cNvSpPr>
            <p:nvPr/>
          </p:nvSpPr>
          <p:spPr bwMode="auto">
            <a:xfrm>
              <a:off x="2448" y="1632"/>
              <a:ext cx="720" cy="28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ความเสี่ยง</a:t>
              </a:r>
            </a:p>
          </p:txBody>
        </p:sp>
        <p:sp>
          <p:nvSpPr>
            <p:cNvPr id="1209368" name="Text Box 24">
              <a:extLst>
                <a:ext uri="{FF2B5EF4-FFF2-40B4-BE49-F238E27FC236}">
                  <a16:creationId xmlns:a16="http://schemas.microsoft.com/office/drawing/2014/main" id="{DC5648BD-C330-4FA7-BB44-3AF3568B6A28}"/>
                </a:ext>
              </a:extLst>
            </p:cNvPr>
            <p:cNvSpPr txBox="1">
              <a:spLocks noChangeArrowheads="1"/>
            </p:cNvSpPr>
            <p:nvPr/>
          </p:nvSpPr>
          <p:spPr bwMode="auto">
            <a:xfrm>
              <a:off x="3408" y="1632"/>
              <a:ext cx="912" cy="28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70000"/>
                </a:lnSpc>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มาตรการจัดการความเสี่ยง</a:t>
              </a:r>
            </a:p>
          </p:txBody>
        </p:sp>
        <p:sp>
          <p:nvSpPr>
            <p:cNvPr id="1209369" name="Text Box 25">
              <a:extLst>
                <a:ext uri="{FF2B5EF4-FFF2-40B4-BE49-F238E27FC236}">
                  <a16:creationId xmlns:a16="http://schemas.microsoft.com/office/drawing/2014/main" id="{325977E0-C2C6-462A-957C-63B7CA909569}"/>
                </a:ext>
              </a:extLst>
            </p:cNvPr>
            <p:cNvSpPr txBox="1">
              <a:spLocks noChangeArrowheads="1"/>
            </p:cNvSpPr>
            <p:nvPr/>
          </p:nvSpPr>
          <p:spPr bwMode="auto">
            <a:xfrm>
              <a:off x="4560" y="1632"/>
              <a:ext cx="1056" cy="28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70000"/>
                </a:lnSpc>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มาตรการจัดการ ความเสี่ยงเพิ่มเติม</a:t>
              </a:r>
            </a:p>
          </p:txBody>
        </p:sp>
        <p:sp>
          <p:nvSpPr>
            <p:cNvPr id="1209370" name="AutoShape 26">
              <a:extLst>
                <a:ext uri="{FF2B5EF4-FFF2-40B4-BE49-F238E27FC236}">
                  <a16:creationId xmlns:a16="http://schemas.microsoft.com/office/drawing/2014/main" id="{7F82F922-5296-4F6C-AD5E-EF3C6A13C68E}"/>
                </a:ext>
              </a:extLst>
            </p:cNvPr>
            <p:cNvSpPr>
              <a:spLocks noChangeArrowheads="1"/>
            </p:cNvSpPr>
            <p:nvPr/>
          </p:nvSpPr>
          <p:spPr bwMode="auto">
            <a:xfrm>
              <a:off x="3216" y="1728"/>
              <a:ext cx="144" cy="108"/>
            </a:xfrm>
            <a:prstGeom prst="rightArrow">
              <a:avLst>
                <a:gd name="adj1" fmla="val 50000"/>
                <a:gd name="adj2" fmla="val 33333"/>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H SarabunPSK" panose="020B0500040200020003" pitchFamily="34" charset="-34"/>
                <a:cs typeface="TH SarabunPSK" panose="020B0500040200020003" pitchFamily="34" charset="-34"/>
              </a:endParaRPr>
            </a:p>
          </p:txBody>
        </p:sp>
        <p:sp>
          <p:nvSpPr>
            <p:cNvPr id="1209371" name="AutoShape 27">
              <a:extLst>
                <a:ext uri="{FF2B5EF4-FFF2-40B4-BE49-F238E27FC236}">
                  <a16:creationId xmlns:a16="http://schemas.microsoft.com/office/drawing/2014/main" id="{7A34A545-CCFF-4474-A120-0E41F4E4C91C}"/>
                </a:ext>
              </a:extLst>
            </p:cNvPr>
            <p:cNvSpPr>
              <a:spLocks noChangeArrowheads="1"/>
            </p:cNvSpPr>
            <p:nvPr/>
          </p:nvSpPr>
          <p:spPr bwMode="auto">
            <a:xfrm>
              <a:off x="4368" y="1728"/>
              <a:ext cx="144" cy="108"/>
            </a:xfrm>
            <a:prstGeom prst="rightArrow">
              <a:avLst>
                <a:gd name="adj1" fmla="val 50000"/>
                <a:gd name="adj2" fmla="val 33333"/>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H SarabunPSK" panose="020B0500040200020003" pitchFamily="34" charset="-34"/>
                <a:cs typeface="TH SarabunPSK" panose="020B0500040200020003" pitchFamily="34" charset="-34"/>
              </a:endParaRPr>
            </a:p>
          </p:txBody>
        </p:sp>
        <p:sp>
          <p:nvSpPr>
            <p:cNvPr id="1209372" name="AutoShape 28">
              <a:extLst>
                <a:ext uri="{FF2B5EF4-FFF2-40B4-BE49-F238E27FC236}">
                  <a16:creationId xmlns:a16="http://schemas.microsoft.com/office/drawing/2014/main" id="{03EF92F5-4CA4-4302-96FE-1204E3288C1E}"/>
                </a:ext>
              </a:extLst>
            </p:cNvPr>
            <p:cNvSpPr>
              <a:spLocks/>
            </p:cNvSpPr>
            <p:nvPr/>
          </p:nvSpPr>
          <p:spPr bwMode="auto">
            <a:xfrm rot="-5400000">
              <a:off x="3936" y="-144"/>
              <a:ext cx="192" cy="3264"/>
            </a:xfrm>
            <a:prstGeom prst="rightBrace">
              <a:avLst>
                <a:gd name="adj1" fmla="val 14166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H SarabunPSK" panose="020B0500040200020003" pitchFamily="34" charset="-34"/>
                <a:cs typeface="TH SarabunPSK" panose="020B0500040200020003" pitchFamily="34" charset="-34"/>
              </a:endParaRPr>
            </a:p>
          </p:txBody>
        </p:sp>
      </p:grpSp>
      <p:sp>
        <p:nvSpPr>
          <p:cNvPr id="1209373" name="Text Box 29">
            <a:extLst>
              <a:ext uri="{FF2B5EF4-FFF2-40B4-BE49-F238E27FC236}">
                <a16:creationId xmlns:a16="http://schemas.microsoft.com/office/drawing/2014/main" id="{2A093F54-B5DD-49B6-A840-10A7EBB0F339}"/>
              </a:ext>
            </a:extLst>
          </p:cNvPr>
          <p:cNvSpPr txBox="1">
            <a:spLocks noChangeArrowheads="1"/>
          </p:cNvSpPr>
          <p:nvPr/>
        </p:nvSpPr>
        <p:spPr bwMode="auto">
          <a:xfrm>
            <a:off x="2889066" y="4820837"/>
            <a:ext cx="1682934"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700" b="1">
                <a:solidFill>
                  <a:srgbClr val="000000"/>
                </a:solidFill>
                <a:latin typeface="TH SarabunPSK" panose="020B0500040200020003" pitchFamily="34" charset="-34"/>
                <a:cs typeface="TH SarabunPSK" panose="020B0500040200020003" pitchFamily="34" charset="-34"/>
              </a:rPr>
              <a:t>แผนงาน</a:t>
            </a:r>
          </a:p>
        </p:txBody>
      </p:sp>
      <p:sp>
        <p:nvSpPr>
          <p:cNvPr id="1209374" name="Oval 30">
            <a:extLst>
              <a:ext uri="{FF2B5EF4-FFF2-40B4-BE49-F238E27FC236}">
                <a16:creationId xmlns:a16="http://schemas.microsoft.com/office/drawing/2014/main" id="{B667D63F-B4C8-4698-BD6C-A44896680672}"/>
              </a:ext>
            </a:extLst>
          </p:cNvPr>
          <p:cNvSpPr>
            <a:spLocks noChangeArrowheads="1"/>
          </p:cNvSpPr>
          <p:nvPr/>
        </p:nvSpPr>
        <p:spPr bwMode="auto">
          <a:xfrm>
            <a:off x="2866270" y="5658728"/>
            <a:ext cx="1781930" cy="524356"/>
          </a:xfrm>
          <a:prstGeom prst="ellipse">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h-TH" altLang="en-US" sz="1600" b="1">
                <a:solidFill>
                  <a:srgbClr val="000000"/>
                </a:solidFill>
                <a:latin typeface="TH SarabunPSK" panose="020B0500040200020003" pitchFamily="34" charset="-34"/>
                <a:cs typeface="TH SarabunPSK" panose="020B0500040200020003" pitchFamily="34" charset="-34"/>
              </a:rPr>
              <a:t>งาน/โครงการ 1</a:t>
            </a:r>
          </a:p>
        </p:txBody>
      </p:sp>
      <p:sp>
        <p:nvSpPr>
          <p:cNvPr id="1209375" name="Oval 31">
            <a:extLst>
              <a:ext uri="{FF2B5EF4-FFF2-40B4-BE49-F238E27FC236}">
                <a16:creationId xmlns:a16="http://schemas.microsoft.com/office/drawing/2014/main" id="{712EEF92-BCDD-4B2D-B1B5-A3B84DF64A8D}"/>
              </a:ext>
            </a:extLst>
          </p:cNvPr>
          <p:cNvSpPr>
            <a:spLocks noChangeArrowheads="1"/>
          </p:cNvSpPr>
          <p:nvPr/>
        </p:nvSpPr>
        <p:spPr bwMode="auto">
          <a:xfrm>
            <a:off x="4695070" y="5658728"/>
            <a:ext cx="1781930" cy="524356"/>
          </a:xfrm>
          <a:prstGeom prst="ellipse">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h-TH" altLang="en-US" sz="1600" b="1">
                <a:solidFill>
                  <a:srgbClr val="000000"/>
                </a:solidFill>
                <a:latin typeface="TH SarabunPSK" panose="020B0500040200020003" pitchFamily="34" charset="-34"/>
                <a:cs typeface="TH SarabunPSK" panose="020B0500040200020003" pitchFamily="34" charset="-34"/>
              </a:rPr>
              <a:t>งาน/โครงการ 2</a:t>
            </a:r>
          </a:p>
        </p:txBody>
      </p:sp>
      <p:sp>
        <p:nvSpPr>
          <p:cNvPr id="1209376" name="Oval 32">
            <a:extLst>
              <a:ext uri="{FF2B5EF4-FFF2-40B4-BE49-F238E27FC236}">
                <a16:creationId xmlns:a16="http://schemas.microsoft.com/office/drawing/2014/main" id="{F679B4D3-2FC3-429B-B327-8199400863F2}"/>
              </a:ext>
            </a:extLst>
          </p:cNvPr>
          <p:cNvSpPr>
            <a:spLocks noChangeArrowheads="1"/>
          </p:cNvSpPr>
          <p:nvPr/>
        </p:nvSpPr>
        <p:spPr bwMode="auto">
          <a:xfrm>
            <a:off x="6523870" y="5658728"/>
            <a:ext cx="1781930" cy="524356"/>
          </a:xfrm>
          <a:prstGeom prst="ellipse">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h-TH" altLang="en-US" sz="1600" b="1">
                <a:solidFill>
                  <a:srgbClr val="000000"/>
                </a:solidFill>
                <a:latin typeface="TH SarabunPSK" panose="020B0500040200020003" pitchFamily="34" charset="-34"/>
                <a:cs typeface="TH SarabunPSK" panose="020B0500040200020003" pitchFamily="34" charset="-34"/>
              </a:rPr>
              <a:t>งาน/โครงการ 3</a:t>
            </a:r>
          </a:p>
        </p:txBody>
      </p:sp>
      <p:sp>
        <p:nvSpPr>
          <p:cNvPr id="1209377" name="Oval 33">
            <a:extLst>
              <a:ext uri="{FF2B5EF4-FFF2-40B4-BE49-F238E27FC236}">
                <a16:creationId xmlns:a16="http://schemas.microsoft.com/office/drawing/2014/main" id="{74298715-8079-4FFC-B5AA-D04930956393}"/>
              </a:ext>
            </a:extLst>
          </p:cNvPr>
          <p:cNvSpPr>
            <a:spLocks noChangeArrowheads="1"/>
          </p:cNvSpPr>
          <p:nvPr/>
        </p:nvSpPr>
        <p:spPr bwMode="auto">
          <a:xfrm>
            <a:off x="8352670" y="5673242"/>
            <a:ext cx="1781930" cy="524356"/>
          </a:xfrm>
          <a:prstGeom prst="ellipse">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h-TH" altLang="en-US" sz="1600" b="1" dirty="0">
                <a:solidFill>
                  <a:srgbClr val="000000"/>
                </a:solidFill>
                <a:latin typeface="TH SarabunPSK" panose="020B0500040200020003" pitchFamily="34" charset="-34"/>
                <a:cs typeface="TH SarabunPSK" panose="020B0500040200020003" pitchFamily="34" charset="-34"/>
              </a:rPr>
              <a:t>งาน/โครงการ </a:t>
            </a:r>
            <a:r>
              <a:rPr lang="en-US" altLang="en-US" sz="2000" b="1" dirty="0">
                <a:solidFill>
                  <a:srgbClr val="000000"/>
                </a:solidFill>
                <a:latin typeface="TH SarabunPSK" panose="020B0500040200020003" pitchFamily="34" charset="-34"/>
                <a:cs typeface="TH SarabunPSK" panose="020B0500040200020003" pitchFamily="34" charset="-34"/>
              </a:rPr>
              <a:t>n</a:t>
            </a:r>
            <a:endParaRPr lang="th-TH" altLang="en-US" sz="2000" b="1" dirty="0">
              <a:solidFill>
                <a:srgbClr val="000000"/>
              </a:solidFill>
              <a:latin typeface="TH SarabunPSK" panose="020B0500040200020003" pitchFamily="34" charset="-34"/>
              <a:cs typeface="TH SarabunPSK" panose="020B0500040200020003" pitchFamily="34" charset="-34"/>
            </a:endParaRPr>
          </a:p>
        </p:txBody>
      </p:sp>
      <p:sp>
        <p:nvSpPr>
          <p:cNvPr id="1209378" name="Text Box 34">
            <a:extLst>
              <a:ext uri="{FF2B5EF4-FFF2-40B4-BE49-F238E27FC236}">
                <a16:creationId xmlns:a16="http://schemas.microsoft.com/office/drawing/2014/main" id="{9F51198B-924E-43FA-8191-97BBCA43F80F}"/>
              </a:ext>
            </a:extLst>
          </p:cNvPr>
          <p:cNvSpPr txBox="1">
            <a:spLocks noChangeArrowheads="1"/>
          </p:cNvSpPr>
          <p:nvPr/>
        </p:nvSpPr>
        <p:spPr bwMode="auto">
          <a:xfrm>
            <a:off x="2924931" y="6261427"/>
            <a:ext cx="9107643" cy="4369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700" b="1">
                <a:solidFill>
                  <a:srgbClr val="000000"/>
                </a:solidFill>
                <a:latin typeface="TH SarabunPSK" panose="020B0500040200020003" pitchFamily="34" charset="-34"/>
                <a:cs typeface="TH SarabunPSK" panose="020B0500040200020003" pitchFamily="34" charset="-34"/>
              </a:rPr>
              <a:t>สำนัก / กอง / คณะ / สำนักงาน</a:t>
            </a:r>
          </a:p>
        </p:txBody>
      </p:sp>
      <p:grpSp>
        <p:nvGrpSpPr>
          <p:cNvPr id="1209379" name="Group 35">
            <a:extLst>
              <a:ext uri="{FF2B5EF4-FFF2-40B4-BE49-F238E27FC236}">
                <a16:creationId xmlns:a16="http://schemas.microsoft.com/office/drawing/2014/main" id="{C5358B58-19D3-4908-9104-8BAF9DCDF8F4}"/>
              </a:ext>
            </a:extLst>
          </p:cNvPr>
          <p:cNvGrpSpPr>
            <a:grpSpLocks/>
          </p:cNvGrpSpPr>
          <p:nvPr/>
        </p:nvGrpSpPr>
        <p:grpSpPr bwMode="auto">
          <a:xfrm>
            <a:off x="4872821" y="4270109"/>
            <a:ext cx="6731736" cy="1310889"/>
            <a:chOff x="2400" y="2736"/>
            <a:chExt cx="3264" cy="720"/>
          </a:xfrm>
        </p:grpSpPr>
        <p:sp>
          <p:nvSpPr>
            <p:cNvPr id="1209380" name="Text Box 36">
              <a:extLst>
                <a:ext uri="{FF2B5EF4-FFF2-40B4-BE49-F238E27FC236}">
                  <a16:creationId xmlns:a16="http://schemas.microsoft.com/office/drawing/2014/main" id="{C0CF9432-9361-4035-9945-C7F5AEAFDAF9}"/>
                </a:ext>
              </a:extLst>
            </p:cNvPr>
            <p:cNvSpPr txBox="1">
              <a:spLocks noChangeArrowheads="1"/>
            </p:cNvSpPr>
            <p:nvPr/>
          </p:nvSpPr>
          <p:spPr bwMode="auto">
            <a:xfrm>
              <a:off x="3408" y="2736"/>
              <a:ext cx="1200" cy="24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b="1">
                  <a:solidFill>
                    <a:srgbClr val="000000"/>
                  </a:solidFill>
                  <a:latin typeface="TH SarabunPSK" panose="020B0500040200020003" pitchFamily="34" charset="-34"/>
                  <a:cs typeface="TH SarabunPSK" panose="020B0500040200020003" pitchFamily="34" charset="-34"/>
                </a:rPr>
                <a:t>แผนควบคุมภายใน</a:t>
              </a:r>
            </a:p>
          </p:txBody>
        </p:sp>
        <p:sp>
          <p:nvSpPr>
            <p:cNvPr id="1209381" name="Text Box 37">
              <a:extLst>
                <a:ext uri="{FF2B5EF4-FFF2-40B4-BE49-F238E27FC236}">
                  <a16:creationId xmlns:a16="http://schemas.microsoft.com/office/drawing/2014/main" id="{A4E96938-F5BB-4085-9751-496E0FFD9B5D}"/>
                </a:ext>
              </a:extLst>
            </p:cNvPr>
            <p:cNvSpPr txBox="1">
              <a:spLocks noChangeArrowheads="1"/>
            </p:cNvSpPr>
            <p:nvPr/>
          </p:nvSpPr>
          <p:spPr bwMode="auto">
            <a:xfrm>
              <a:off x="2448" y="3216"/>
              <a:ext cx="720" cy="24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ความเสี่ยง</a:t>
              </a:r>
            </a:p>
          </p:txBody>
        </p:sp>
        <p:sp>
          <p:nvSpPr>
            <p:cNvPr id="1209382" name="Text Box 38">
              <a:extLst>
                <a:ext uri="{FF2B5EF4-FFF2-40B4-BE49-F238E27FC236}">
                  <a16:creationId xmlns:a16="http://schemas.microsoft.com/office/drawing/2014/main" id="{9D865FDF-965D-497F-8FFB-D2C7B1CFE330}"/>
                </a:ext>
              </a:extLst>
            </p:cNvPr>
            <p:cNvSpPr txBox="1">
              <a:spLocks noChangeArrowheads="1"/>
            </p:cNvSpPr>
            <p:nvPr/>
          </p:nvSpPr>
          <p:spPr bwMode="auto">
            <a:xfrm>
              <a:off x="3408" y="3216"/>
              <a:ext cx="912" cy="24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มาตรการควบคุม</a:t>
              </a:r>
            </a:p>
          </p:txBody>
        </p:sp>
        <p:sp>
          <p:nvSpPr>
            <p:cNvPr id="1209383" name="Text Box 39">
              <a:extLst>
                <a:ext uri="{FF2B5EF4-FFF2-40B4-BE49-F238E27FC236}">
                  <a16:creationId xmlns:a16="http://schemas.microsoft.com/office/drawing/2014/main" id="{24D8BE6F-8059-434A-98EB-E9BD88CEEC47}"/>
                </a:ext>
              </a:extLst>
            </p:cNvPr>
            <p:cNvSpPr txBox="1">
              <a:spLocks noChangeArrowheads="1"/>
            </p:cNvSpPr>
            <p:nvPr/>
          </p:nvSpPr>
          <p:spPr bwMode="auto">
            <a:xfrm>
              <a:off x="4560" y="3216"/>
              <a:ext cx="1056" cy="24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70000"/>
                </a:lnSpc>
              </a:pPr>
              <a:r>
                <a:rPr lang="th-TH" altLang="en-US" sz="1600" b="1">
                  <a:solidFill>
                    <a:srgbClr val="000000"/>
                  </a:solidFill>
                  <a:latin typeface="TH SarabunPSK" panose="020B0500040200020003" pitchFamily="34" charset="-34"/>
                  <a:cs typeface="TH SarabunPSK" panose="020B0500040200020003" pitchFamily="34" charset="-34"/>
                </a:rPr>
                <a:t>มาตรการควบคุม        เพิ่มเติม</a:t>
              </a:r>
            </a:p>
          </p:txBody>
        </p:sp>
        <p:sp>
          <p:nvSpPr>
            <p:cNvPr id="1209384" name="AutoShape 40">
              <a:extLst>
                <a:ext uri="{FF2B5EF4-FFF2-40B4-BE49-F238E27FC236}">
                  <a16:creationId xmlns:a16="http://schemas.microsoft.com/office/drawing/2014/main" id="{0E340B63-5099-4AAC-ACBA-323A2BA48B13}"/>
                </a:ext>
              </a:extLst>
            </p:cNvPr>
            <p:cNvSpPr>
              <a:spLocks noChangeArrowheads="1"/>
            </p:cNvSpPr>
            <p:nvPr/>
          </p:nvSpPr>
          <p:spPr bwMode="auto">
            <a:xfrm>
              <a:off x="3216" y="3264"/>
              <a:ext cx="144" cy="144"/>
            </a:xfrm>
            <a:prstGeom prst="rightArrow">
              <a:avLst>
                <a:gd name="adj1" fmla="val 50000"/>
                <a:gd name="adj2" fmla="val 25000"/>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H SarabunPSK" panose="020B0500040200020003" pitchFamily="34" charset="-34"/>
                <a:cs typeface="TH SarabunPSK" panose="020B0500040200020003" pitchFamily="34" charset="-34"/>
              </a:endParaRPr>
            </a:p>
          </p:txBody>
        </p:sp>
        <p:sp>
          <p:nvSpPr>
            <p:cNvPr id="1209385" name="AutoShape 41">
              <a:extLst>
                <a:ext uri="{FF2B5EF4-FFF2-40B4-BE49-F238E27FC236}">
                  <a16:creationId xmlns:a16="http://schemas.microsoft.com/office/drawing/2014/main" id="{D8050BB4-C7F5-4CFB-B85C-312CEEC7E896}"/>
                </a:ext>
              </a:extLst>
            </p:cNvPr>
            <p:cNvSpPr>
              <a:spLocks noChangeArrowheads="1"/>
            </p:cNvSpPr>
            <p:nvPr/>
          </p:nvSpPr>
          <p:spPr bwMode="auto">
            <a:xfrm>
              <a:off x="4368" y="3264"/>
              <a:ext cx="144" cy="144"/>
            </a:xfrm>
            <a:prstGeom prst="rightArrow">
              <a:avLst>
                <a:gd name="adj1" fmla="val 50000"/>
                <a:gd name="adj2" fmla="val 25000"/>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H SarabunPSK" panose="020B0500040200020003" pitchFamily="34" charset="-34"/>
                <a:cs typeface="TH SarabunPSK" panose="020B0500040200020003" pitchFamily="34" charset="-34"/>
              </a:endParaRPr>
            </a:p>
          </p:txBody>
        </p:sp>
        <p:sp>
          <p:nvSpPr>
            <p:cNvPr id="1209386" name="AutoShape 42">
              <a:extLst>
                <a:ext uri="{FF2B5EF4-FFF2-40B4-BE49-F238E27FC236}">
                  <a16:creationId xmlns:a16="http://schemas.microsoft.com/office/drawing/2014/main" id="{06D049A8-4BBD-40CD-9038-02927E7AD8A5}"/>
                </a:ext>
              </a:extLst>
            </p:cNvPr>
            <p:cNvSpPr>
              <a:spLocks/>
            </p:cNvSpPr>
            <p:nvPr/>
          </p:nvSpPr>
          <p:spPr bwMode="auto">
            <a:xfrm rot="-5400000">
              <a:off x="3936" y="1488"/>
              <a:ext cx="192" cy="3264"/>
            </a:xfrm>
            <a:prstGeom prst="rightBrace">
              <a:avLst>
                <a:gd name="adj1" fmla="val 14166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H SarabunPSK" panose="020B0500040200020003" pitchFamily="34" charset="-34"/>
                <a:cs typeface="TH SarabunPSK" panose="020B0500040200020003" pitchFamily="34" charset="-34"/>
              </a:endParaRPr>
            </a:p>
          </p:txBody>
        </p:sp>
      </p:grpSp>
      <p:sp>
        <p:nvSpPr>
          <p:cNvPr id="1209387" name="Line 43">
            <a:extLst>
              <a:ext uri="{FF2B5EF4-FFF2-40B4-BE49-F238E27FC236}">
                <a16:creationId xmlns:a16="http://schemas.microsoft.com/office/drawing/2014/main" id="{75253453-0463-44DB-A13F-31EACD2CCB1E}"/>
              </a:ext>
            </a:extLst>
          </p:cNvPr>
          <p:cNvSpPr>
            <a:spLocks noChangeShapeType="1"/>
          </p:cNvSpPr>
          <p:nvPr/>
        </p:nvSpPr>
        <p:spPr bwMode="auto">
          <a:xfrm>
            <a:off x="3886200" y="4090267"/>
            <a:ext cx="0" cy="786533"/>
          </a:xfrm>
          <a:prstGeom prst="line">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H SarabunPSK" panose="020B0500040200020003" pitchFamily="34" charset="-34"/>
              <a:cs typeface="TH SarabunPSK" panose="020B0500040200020003" pitchFamily="34" charset="-34"/>
            </a:endParaRPr>
          </a:p>
        </p:txBody>
      </p:sp>
      <p:sp>
        <p:nvSpPr>
          <p:cNvPr id="1209388" name="Text Box 44">
            <a:extLst>
              <a:ext uri="{FF2B5EF4-FFF2-40B4-BE49-F238E27FC236}">
                <a16:creationId xmlns:a16="http://schemas.microsoft.com/office/drawing/2014/main" id="{F1F0EF57-651D-4D0A-AB0A-EF8539B2CCDE}"/>
              </a:ext>
            </a:extLst>
          </p:cNvPr>
          <p:cNvSpPr txBox="1">
            <a:spLocks noChangeArrowheads="1"/>
          </p:cNvSpPr>
          <p:nvPr/>
        </p:nvSpPr>
        <p:spPr bwMode="auto">
          <a:xfrm rot="21584778">
            <a:off x="1106985" y="1412197"/>
            <a:ext cx="1788118" cy="18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85000"/>
              </a:spcBef>
            </a:pPr>
            <a:r>
              <a:rPr lang="en-US" altLang="en-US" sz="2400" b="1" dirty="0">
                <a:latin typeface="TH SarabunPSK" panose="020B0500040200020003" pitchFamily="34" charset="-34"/>
                <a:cs typeface="TH SarabunPSK" panose="020B0500040200020003" pitchFamily="34" charset="-34"/>
              </a:rPr>
              <a:t>     Vision </a:t>
            </a:r>
          </a:p>
          <a:p>
            <a:pPr algn="ctr">
              <a:spcBef>
                <a:spcPct val="85000"/>
              </a:spcBef>
            </a:pPr>
            <a:r>
              <a:rPr lang="en-US" altLang="en-US" sz="2400" b="1" dirty="0">
                <a:latin typeface="TH SarabunPSK" panose="020B0500040200020003" pitchFamily="34" charset="-34"/>
                <a:cs typeface="TH SarabunPSK" panose="020B0500040200020003" pitchFamily="34" charset="-34"/>
              </a:rPr>
              <a:t>&amp; </a:t>
            </a:r>
          </a:p>
          <a:p>
            <a:pPr algn="ctr">
              <a:spcBef>
                <a:spcPct val="85000"/>
              </a:spcBef>
            </a:pPr>
            <a:r>
              <a:rPr lang="en-US" altLang="en-US" sz="2400" b="1" dirty="0">
                <a:latin typeface="TH SarabunPSK" panose="020B0500040200020003" pitchFamily="34" charset="-34"/>
                <a:cs typeface="TH SarabunPSK" panose="020B0500040200020003" pitchFamily="34" charset="-34"/>
              </a:rPr>
              <a:t>Strategy</a:t>
            </a:r>
            <a:endParaRPr lang="th-TH" altLang="en-US" sz="2400" b="1" dirty="0">
              <a:latin typeface="TH SarabunPSK" panose="020B0500040200020003" pitchFamily="34" charset="-34"/>
              <a:cs typeface="TH SarabunPSK" panose="020B0500040200020003" pitchFamily="34" charset="-34"/>
            </a:endParaRPr>
          </a:p>
        </p:txBody>
      </p:sp>
      <p:sp>
        <p:nvSpPr>
          <p:cNvPr id="1209389" name="Text Box 45">
            <a:extLst>
              <a:ext uri="{FF2B5EF4-FFF2-40B4-BE49-F238E27FC236}">
                <a16:creationId xmlns:a16="http://schemas.microsoft.com/office/drawing/2014/main" id="{ABF5ADC0-BD32-4B3C-A4EE-A1F4D2B9F6A2}"/>
              </a:ext>
            </a:extLst>
          </p:cNvPr>
          <p:cNvSpPr txBox="1">
            <a:spLocks noChangeArrowheads="1"/>
          </p:cNvSpPr>
          <p:nvPr/>
        </p:nvSpPr>
        <p:spPr bwMode="auto">
          <a:xfrm rot="21584778">
            <a:off x="1111818" y="4529960"/>
            <a:ext cx="1788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a:latin typeface="TH SarabunPSK" panose="020B0500040200020003" pitchFamily="34" charset="-34"/>
                <a:cs typeface="TH SarabunPSK" panose="020B0500040200020003" pitchFamily="34" charset="-34"/>
              </a:rPr>
              <a:t>     Process </a:t>
            </a:r>
          </a:p>
          <a:p>
            <a:pPr algn="ctr">
              <a:spcBef>
                <a:spcPct val="50000"/>
              </a:spcBef>
            </a:pPr>
            <a:r>
              <a:rPr lang="en-US" altLang="en-US" sz="2000" b="1">
                <a:latin typeface="TH SarabunPSK" panose="020B0500040200020003" pitchFamily="34" charset="-34"/>
                <a:cs typeface="TH SarabunPSK" panose="020B0500040200020003" pitchFamily="34" charset="-34"/>
              </a:rPr>
              <a:t>&amp; </a:t>
            </a:r>
          </a:p>
          <a:p>
            <a:pPr algn="ctr">
              <a:spcBef>
                <a:spcPct val="50000"/>
              </a:spcBef>
            </a:pPr>
            <a:r>
              <a:rPr lang="en-US" altLang="en-US" sz="2000" b="1">
                <a:latin typeface="TH SarabunPSK" panose="020B0500040200020003" pitchFamily="34" charset="-34"/>
                <a:cs typeface="TH SarabunPSK" panose="020B0500040200020003" pitchFamily="34" charset="-34"/>
              </a:rPr>
              <a:t>Activity</a:t>
            </a:r>
            <a:endParaRPr lang="th-TH" altLang="en-US" sz="2000" b="1">
              <a:latin typeface="TH SarabunPSK" panose="020B0500040200020003" pitchFamily="34" charset="-34"/>
              <a:cs typeface="TH SarabunPSK" panose="020B0500040200020003" pitchFamily="34" charset="-34"/>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9379"/>
                                        </p:tgtEl>
                                        <p:attrNameLst>
                                          <p:attrName>style.visibility</p:attrName>
                                        </p:attrNameLst>
                                      </p:cBhvr>
                                      <p:to>
                                        <p:strVal val="visible"/>
                                      </p:to>
                                    </p:set>
                                    <p:animEffect transition="in" filter="checkerboard(across)">
                                      <p:cBhvr>
                                        <p:cTn id="7" dur="500"/>
                                        <p:tgtEl>
                                          <p:spTgt spid="120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09365"/>
                                        </p:tgtEl>
                                        <p:attrNameLst>
                                          <p:attrName>style.visibility</p:attrName>
                                        </p:attrNameLst>
                                      </p:cBhvr>
                                      <p:to>
                                        <p:strVal val="visible"/>
                                      </p:to>
                                    </p:set>
                                    <p:animEffect transition="in" filter="checkerboard(across)">
                                      <p:cBhvr>
                                        <p:cTn id="12" dur="500"/>
                                        <p:tgtEl>
                                          <p:spTgt spid="120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54023"/>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spcBef>
                <a:spcPct val="50000"/>
              </a:spcBef>
            </a:pPr>
            <a:r>
              <a:rPr lang="th-TH" altLang="en-US" sz="4000" b="1" dirty="0">
                <a:latin typeface="TH SarabunPSK" panose="020B0500040200020003" pitchFamily="34" charset="-34"/>
                <a:cs typeface="TH SarabunPSK" panose="020B0500040200020003" pitchFamily="34" charset="-34"/>
              </a:rPr>
              <a:t>การบริหารความเสี่ยง </a:t>
            </a:r>
            <a:r>
              <a:rPr lang="en-US" altLang="en-US" sz="4000" b="1" dirty="0">
                <a:latin typeface="TH SarabunPSK" panose="020B0500040200020003" pitchFamily="34" charset="-34"/>
                <a:cs typeface="TH SarabunPSK" panose="020B0500040200020003" pitchFamily="34" charset="-34"/>
              </a:rPr>
              <a:t>:</a:t>
            </a:r>
            <a:r>
              <a:rPr lang="th-TH" altLang="en-US" sz="4000" b="1" dirty="0">
                <a:latin typeface="TH SarabunPSK" panose="020B0500040200020003" pitchFamily="34" charset="-34"/>
                <a:cs typeface="TH SarabunPSK" panose="020B0500040200020003" pitchFamily="34" charset="-34"/>
              </a:rPr>
              <a:t> ความหมาย</a:t>
            </a:r>
          </a:p>
        </p:txBody>
      </p:sp>
      <p:sp>
        <p:nvSpPr>
          <p:cNvPr id="4" name="자유형: 도형 43">
            <a:extLst>
              <a:ext uri="{FF2B5EF4-FFF2-40B4-BE49-F238E27FC236}">
                <a16:creationId xmlns:a16="http://schemas.microsoft.com/office/drawing/2014/main" id="{E378CFC4-224A-44A7-8336-33884CCCFAEB}"/>
              </a:ext>
            </a:extLst>
          </p:cNvPr>
          <p:cNvSpPr/>
          <p:nvPr/>
        </p:nvSpPr>
        <p:spPr>
          <a:xfrm>
            <a:off x="834571" y="2032000"/>
            <a:ext cx="10522856" cy="4673600"/>
          </a:xfrm>
          <a:custGeom>
            <a:avLst/>
            <a:gdLst>
              <a:gd name="connsiteX0" fmla="*/ 341308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8 w 5296915"/>
              <a:gd name="connsiteY9" fmla="*/ 2152509 h 2152509"/>
              <a:gd name="connsiteX10" fmla="*/ 0 w 5296915"/>
              <a:gd name="connsiteY10" fmla="*/ 1793750 h 2152509"/>
              <a:gd name="connsiteX11" fmla="*/ 0 w 5296915"/>
              <a:gd name="connsiteY11" fmla="*/ 1224655 h 2152509"/>
              <a:gd name="connsiteX12" fmla="*/ 523838 w 5296915"/>
              <a:gd name="connsiteY12" fmla="*/ 1224655 h 2152509"/>
              <a:gd name="connsiteX13" fmla="*/ 523838 w 5296915"/>
              <a:gd name="connsiteY13" fmla="*/ 1373055 h 2152509"/>
              <a:gd name="connsiteX14" fmla="*/ 825347 w 5296915"/>
              <a:gd name="connsiteY14" fmla="*/ 1076255 h 2152509"/>
              <a:gd name="connsiteX15" fmla="*/ 523838 w 5296915"/>
              <a:gd name="connsiteY15" fmla="*/ 779454 h 2152509"/>
              <a:gd name="connsiteX16" fmla="*/ 523838 w 5296915"/>
              <a:gd name="connsiteY16" fmla="*/ 927854 h 2152509"/>
              <a:gd name="connsiteX17" fmla="*/ 0 w 5296915"/>
              <a:gd name="connsiteY17" fmla="*/ 927854 h 2152509"/>
              <a:gd name="connsiteX18" fmla="*/ 0 w 5296915"/>
              <a:gd name="connsiteY18" fmla="*/ 358759 h 2152509"/>
              <a:gd name="connsiteX19" fmla="*/ 341308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8"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8" y="2152509"/>
                </a:lnTo>
                <a:cubicBezTo>
                  <a:pt x="152809" y="2152509"/>
                  <a:pt x="0" y="1991887"/>
                  <a:pt x="0" y="1793750"/>
                </a:cubicBezTo>
                <a:lnTo>
                  <a:pt x="0" y="1224655"/>
                </a:lnTo>
                <a:lnTo>
                  <a:pt x="523838" y="1224655"/>
                </a:lnTo>
                <a:lnTo>
                  <a:pt x="523838" y="1373055"/>
                </a:lnTo>
                <a:lnTo>
                  <a:pt x="825347" y="1076255"/>
                </a:lnTo>
                <a:lnTo>
                  <a:pt x="523838" y="779454"/>
                </a:lnTo>
                <a:lnTo>
                  <a:pt x="523838" y="927854"/>
                </a:lnTo>
                <a:lnTo>
                  <a:pt x="0" y="927854"/>
                </a:lnTo>
                <a:lnTo>
                  <a:pt x="0" y="358759"/>
                </a:lnTo>
                <a:cubicBezTo>
                  <a:pt x="0" y="160622"/>
                  <a:pt x="152809" y="0"/>
                  <a:pt x="341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5" name="TextBox 34">
            <a:extLst>
              <a:ext uri="{FF2B5EF4-FFF2-40B4-BE49-F238E27FC236}">
                <a16:creationId xmlns:a16="http://schemas.microsoft.com/office/drawing/2014/main" id="{E642B3D4-815D-4699-B5C1-F332118FA541}"/>
              </a:ext>
            </a:extLst>
          </p:cNvPr>
          <p:cNvSpPr txBox="1"/>
          <p:nvPr/>
        </p:nvSpPr>
        <p:spPr>
          <a:xfrm>
            <a:off x="4876799" y="1170414"/>
            <a:ext cx="2654894" cy="769441"/>
          </a:xfrm>
          <a:prstGeom prst="rect">
            <a:avLst/>
          </a:prstGeom>
          <a:noFill/>
        </p:spPr>
        <p:txBody>
          <a:bodyPr wrap="none" rtlCol="0">
            <a:spAutoFit/>
          </a:bodyPr>
          <a:lstStyle/>
          <a:p>
            <a:r>
              <a:rPr lang="en-US" sz="4400" dirty="0">
                <a:latin typeface="Arial Black" panose="020B0A04020102020204" pitchFamily="34" charset="0"/>
              </a:rPr>
              <a:t>ERM = ?</a:t>
            </a:r>
          </a:p>
        </p:txBody>
      </p:sp>
      <p:sp>
        <p:nvSpPr>
          <p:cNvPr id="36" name="Text Box 3">
            <a:extLst>
              <a:ext uri="{FF2B5EF4-FFF2-40B4-BE49-F238E27FC236}">
                <a16:creationId xmlns:a16="http://schemas.microsoft.com/office/drawing/2014/main" id="{2D602D81-C780-4BA2-AD5D-BB970C698CCC}"/>
              </a:ext>
            </a:extLst>
          </p:cNvPr>
          <p:cNvSpPr txBox="1">
            <a:spLocks noChangeArrowheads="1"/>
          </p:cNvSpPr>
          <p:nvPr/>
        </p:nvSpPr>
        <p:spPr bwMode="auto">
          <a:xfrm>
            <a:off x="3425371" y="2114025"/>
            <a:ext cx="579278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eaLnBrk="0" hangingPunct="0"/>
            <a:r>
              <a:rPr kumimoji="0" lang="en-US" altLang="en-US" sz="4000" b="1" dirty="0">
                <a:effectLst>
                  <a:outerShdw blurRad="38100" dist="38100" dir="2700000" algn="tl">
                    <a:srgbClr val="C0C0C0"/>
                  </a:outerShdw>
                </a:effectLst>
                <a:latin typeface="TH SarabunPSK" panose="020B0500040200020003" pitchFamily="34" charset="-34"/>
                <a:cs typeface="TH SarabunPSK" panose="020B0500040200020003" pitchFamily="34" charset="-34"/>
              </a:rPr>
              <a:t>ERM</a:t>
            </a:r>
            <a:r>
              <a:rPr kumimoji="0" lang="th-TH" altLang="en-US" sz="3200" b="1" dirty="0">
                <a:latin typeface="TH SarabunPSK" panose="020B0500040200020003" pitchFamily="34" charset="-34"/>
                <a:cs typeface="TH SarabunPSK" panose="020B0500040200020003" pitchFamily="34" charset="-34"/>
              </a:rPr>
              <a:t> : </a:t>
            </a:r>
            <a:r>
              <a:rPr kumimoji="0" lang="en-US" altLang="en-US" sz="3600" b="1" dirty="0">
                <a:latin typeface="TH SarabunPSK" panose="020B0500040200020003" pitchFamily="34" charset="-34"/>
                <a:cs typeface="TH SarabunPSK" panose="020B0500040200020003" pitchFamily="34" charset="-34"/>
              </a:rPr>
              <a:t>Enterprise  Risk  Management</a:t>
            </a:r>
            <a:r>
              <a:rPr kumimoji="0" lang="en-US" altLang="en-US" b="1" dirty="0">
                <a:latin typeface="TH SarabunPSK" panose="020B0500040200020003" pitchFamily="34" charset="-34"/>
                <a:cs typeface="TH SarabunPSK" panose="020B0500040200020003" pitchFamily="34" charset="-34"/>
              </a:rPr>
              <a:t> </a:t>
            </a:r>
          </a:p>
          <a:p>
            <a:pPr eaLnBrk="0" hangingPunct="0"/>
            <a:r>
              <a:rPr kumimoji="0" lang="en-US" altLang="en-US" b="1" dirty="0">
                <a:latin typeface="TH SarabunPSK" panose="020B0500040200020003" pitchFamily="34" charset="-34"/>
                <a:cs typeface="TH SarabunPSK" panose="020B0500040200020003" pitchFamily="34" charset="-34"/>
              </a:rPr>
              <a:t>                  </a:t>
            </a:r>
            <a:r>
              <a:rPr kumimoji="0" lang="th-TH" altLang="en-US" sz="2800" b="1" dirty="0">
                <a:latin typeface="TH SarabunPSK" panose="020B0500040200020003" pitchFamily="34" charset="-34"/>
                <a:cs typeface="TH SarabunPSK" panose="020B0500040200020003" pitchFamily="34" charset="-34"/>
              </a:rPr>
              <a:t>การบริหารความเสี่ยงองค์กร</a:t>
            </a:r>
            <a:endParaRPr kumimoji="0" lang="th-TH" altLang="en-US" sz="3200" b="1" dirty="0">
              <a:latin typeface="TH SarabunPSK" panose="020B0500040200020003" pitchFamily="34" charset="-34"/>
              <a:cs typeface="TH SarabunPSK" panose="020B0500040200020003" pitchFamily="34" charset="-34"/>
            </a:endParaRPr>
          </a:p>
        </p:txBody>
      </p:sp>
      <p:sp>
        <p:nvSpPr>
          <p:cNvPr id="37" name="Text Box 3">
            <a:extLst>
              <a:ext uri="{FF2B5EF4-FFF2-40B4-BE49-F238E27FC236}">
                <a16:creationId xmlns:a16="http://schemas.microsoft.com/office/drawing/2014/main" id="{ACD257C7-A12C-4017-B6E3-C9109D0C5485}"/>
              </a:ext>
            </a:extLst>
          </p:cNvPr>
          <p:cNvSpPr txBox="1">
            <a:spLocks noChangeArrowheads="1"/>
          </p:cNvSpPr>
          <p:nvPr/>
        </p:nvSpPr>
        <p:spPr bwMode="auto">
          <a:xfrm>
            <a:off x="1413635" y="3275394"/>
            <a:ext cx="981625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spcBef>
                <a:spcPct val="20000"/>
              </a:spcBef>
              <a:buSzPct val="90000"/>
            </a:pPr>
            <a:r>
              <a:rPr kumimoji="0" lang="en-US" altLang="en-US" sz="3600" b="1" dirty="0">
                <a:latin typeface="Cordia New" panose="020B0304020202020204" pitchFamily="34" charset="-34"/>
                <a:cs typeface="JasmineUPC" panose="02020603050405020304" pitchFamily="18" charset="-34"/>
              </a:rPr>
              <a:t>a process, effected by an entity’s board of directors, management and other personnel, applied in strategy setting and across the enterprise, designed to identify potential events that may affect the entity, and manage risk to be within its risk appetite, and to provide reasonable assurance regarding the achievement of entity objectives.</a:t>
            </a:r>
            <a:endParaRPr kumimoji="0" lang="th-TH" altLang="en-US" sz="3600" b="1" dirty="0">
              <a:latin typeface="Cordia New" panose="020B0304020202020204" pitchFamily="34" charset="-34"/>
              <a:cs typeface="JasmineUPC" panose="02020603050405020304" pitchFamily="18" charset="-34"/>
            </a:endParaRPr>
          </a:p>
        </p:txBody>
      </p:sp>
      <p:pic>
        <p:nvPicPr>
          <p:cNvPr id="38" name="Picture 4" descr="PEOPO025">
            <a:extLst>
              <a:ext uri="{FF2B5EF4-FFF2-40B4-BE49-F238E27FC236}">
                <a16:creationId xmlns:a16="http://schemas.microsoft.com/office/drawing/2014/main" id="{1AB25E5E-8312-4D9D-AD75-052E0A1B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491" y="5456227"/>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9">
            <a:extLst>
              <a:ext uri="{FF2B5EF4-FFF2-40B4-BE49-F238E27FC236}">
                <a16:creationId xmlns:a16="http://schemas.microsoft.com/office/drawing/2014/main" id="{75EE56E7-E7E7-4363-A50E-40331EFBA56C}"/>
              </a:ext>
            </a:extLst>
          </p:cNvPr>
          <p:cNvSpPr>
            <a:spLocks noChangeArrowheads="1"/>
          </p:cNvSpPr>
          <p:nvPr/>
        </p:nvSpPr>
        <p:spPr bwMode="auto">
          <a:xfrm>
            <a:off x="4419600" y="1066800"/>
            <a:ext cx="3352800" cy="914400"/>
          </a:xfrm>
          <a:prstGeom prst="ellipse">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687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54023"/>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spcBef>
                <a:spcPct val="50000"/>
              </a:spcBef>
            </a:pPr>
            <a:r>
              <a:rPr kumimoji="0" lang="th-TH" altLang="en-US" sz="4000" b="1" dirty="0">
                <a:solidFill>
                  <a:schemeClr val="tx1"/>
                </a:solidFill>
                <a:latin typeface="TH SarabunPSK" panose="020B0500040200020003" pitchFamily="34" charset="-34"/>
                <a:cs typeface="TH SarabunPSK" panose="020B0500040200020003" pitchFamily="34" charset="-34"/>
              </a:rPr>
              <a:t>การบริหารความเสี่ยง </a:t>
            </a:r>
            <a:r>
              <a:rPr kumimoji="0" lang="en-US" altLang="en-US" sz="4000" b="1" dirty="0">
                <a:solidFill>
                  <a:schemeClr val="tx1"/>
                </a:solidFill>
                <a:latin typeface="TH SarabunPSK" panose="020B0500040200020003" pitchFamily="34" charset="-34"/>
                <a:cs typeface="TH SarabunPSK" panose="020B0500040200020003" pitchFamily="34" charset="-34"/>
              </a:rPr>
              <a:t>:</a:t>
            </a:r>
            <a:r>
              <a:rPr kumimoji="0" lang="th-TH" altLang="en-US" sz="4000" b="1" dirty="0">
                <a:solidFill>
                  <a:schemeClr val="tx1"/>
                </a:solidFill>
                <a:latin typeface="TH SarabunPSK" panose="020B0500040200020003" pitchFamily="34" charset="-34"/>
                <a:cs typeface="TH SarabunPSK" panose="020B0500040200020003" pitchFamily="34" charset="-34"/>
              </a:rPr>
              <a:t> </a:t>
            </a:r>
            <a:r>
              <a:rPr kumimoji="0" lang="en-US" altLang="en-US" sz="4000" b="1" dirty="0">
                <a:solidFill>
                  <a:schemeClr val="tx1"/>
                </a:solidFill>
                <a:latin typeface="TH SarabunPSK" panose="020B0500040200020003" pitchFamily="34" charset="-34"/>
                <a:cs typeface="TH SarabunPSK" panose="020B0500040200020003" pitchFamily="34" charset="-34"/>
              </a:rPr>
              <a:t>Framework</a:t>
            </a:r>
            <a:endParaRPr kumimoji="0" lang="th-TH" altLang="en-US" sz="4000" b="1" dirty="0">
              <a:solidFill>
                <a:schemeClr val="tx1"/>
              </a:solidFill>
              <a:latin typeface="TH SarabunPSK" panose="020B0500040200020003" pitchFamily="34" charset="-34"/>
              <a:cs typeface="TH SarabunPSK" panose="020B0500040200020003" pitchFamily="34" charset="-34"/>
            </a:endParaRPr>
          </a:p>
        </p:txBody>
      </p:sp>
      <p:pic>
        <p:nvPicPr>
          <p:cNvPr id="38" name="Picture 4" descr="PEOPO025">
            <a:extLst>
              <a:ext uri="{FF2B5EF4-FFF2-40B4-BE49-F238E27FC236}">
                <a16:creationId xmlns:a16="http://schemas.microsoft.com/office/drawing/2014/main" id="{1AB25E5E-8312-4D9D-AD75-052E0A1B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491" y="5456227"/>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
            <a:extLst>
              <a:ext uri="{FF2B5EF4-FFF2-40B4-BE49-F238E27FC236}">
                <a16:creationId xmlns:a16="http://schemas.microsoft.com/office/drawing/2014/main" id="{0BA0224A-0D15-4936-B048-72742850B760}"/>
              </a:ext>
            </a:extLst>
          </p:cNvPr>
          <p:cNvGrpSpPr>
            <a:grpSpLocks/>
          </p:cNvGrpSpPr>
          <p:nvPr/>
        </p:nvGrpSpPr>
        <p:grpSpPr bwMode="auto">
          <a:xfrm>
            <a:off x="4292600" y="1109889"/>
            <a:ext cx="3149600" cy="828675"/>
            <a:chOff x="1824" y="672"/>
            <a:chExt cx="2112" cy="576"/>
          </a:xfrm>
        </p:grpSpPr>
        <p:sp>
          <p:nvSpPr>
            <p:cNvPr id="10" name="Rectangle 2">
              <a:extLst>
                <a:ext uri="{FF2B5EF4-FFF2-40B4-BE49-F238E27FC236}">
                  <a16:creationId xmlns:a16="http://schemas.microsoft.com/office/drawing/2014/main" id="{AA0A3C62-F04B-43C4-BE3C-34AE63850EDF}"/>
                </a:ext>
              </a:extLst>
            </p:cNvPr>
            <p:cNvSpPr>
              <a:spLocks noChangeArrowheads="1"/>
            </p:cNvSpPr>
            <p:nvPr/>
          </p:nvSpPr>
          <p:spPr bwMode="auto">
            <a:xfrm>
              <a:off x="1824" y="672"/>
              <a:ext cx="2112"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r>
                <a:rPr kumimoji="0" lang="en-US" altLang="en-US" sz="6000" b="1" dirty="0">
                  <a:solidFill>
                    <a:srgbClr val="0000FF"/>
                  </a:solidFill>
                  <a:effectLst>
                    <a:outerShdw blurRad="38100" dist="38100" dir="2700000" algn="tl">
                      <a:srgbClr val="C0C0C0"/>
                    </a:outerShdw>
                  </a:effectLst>
                  <a:latin typeface="Browallia New" panose="020B0604020202020204" pitchFamily="34" charset="-34"/>
                  <a:cs typeface="Browallia New" panose="020B0604020202020204" pitchFamily="34" charset="-34"/>
                </a:rPr>
                <a:t>ERM</a:t>
              </a:r>
            </a:p>
          </p:txBody>
        </p:sp>
        <p:sp>
          <p:nvSpPr>
            <p:cNvPr id="11" name="Oval 7">
              <a:extLst>
                <a:ext uri="{FF2B5EF4-FFF2-40B4-BE49-F238E27FC236}">
                  <a16:creationId xmlns:a16="http://schemas.microsoft.com/office/drawing/2014/main" id="{9E5232BE-58BF-490E-B594-2F752AFB486A}"/>
                </a:ext>
              </a:extLst>
            </p:cNvPr>
            <p:cNvSpPr>
              <a:spLocks noChangeArrowheads="1"/>
            </p:cNvSpPr>
            <p:nvPr/>
          </p:nvSpPr>
          <p:spPr bwMode="auto">
            <a:xfrm>
              <a:off x="1824" y="672"/>
              <a:ext cx="2112" cy="576"/>
            </a:xfrm>
            <a:prstGeom prst="ellipse">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8">
            <a:extLst>
              <a:ext uri="{FF2B5EF4-FFF2-40B4-BE49-F238E27FC236}">
                <a16:creationId xmlns:a16="http://schemas.microsoft.com/office/drawing/2014/main" id="{994249B0-E199-4D0C-85EC-6EB1E2F1DF0A}"/>
              </a:ext>
            </a:extLst>
          </p:cNvPr>
          <p:cNvGrpSpPr>
            <a:grpSpLocks/>
          </p:cNvGrpSpPr>
          <p:nvPr/>
        </p:nvGrpSpPr>
        <p:grpSpPr bwMode="auto">
          <a:xfrm>
            <a:off x="3886200" y="2392589"/>
            <a:ext cx="3327400" cy="4276725"/>
            <a:chOff x="1584" y="1242"/>
            <a:chExt cx="2096" cy="2694"/>
          </a:xfrm>
        </p:grpSpPr>
        <p:sp>
          <p:nvSpPr>
            <p:cNvPr id="13" name="Rectangle 9">
              <a:extLst>
                <a:ext uri="{FF2B5EF4-FFF2-40B4-BE49-F238E27FC236}">
                  <a16:creationId xmlns:a16="http://schemas.microsoft.com/office/drawing/2014/main" id="{13A8EBA5-9E8B-4C45-943D-DD36F925CC73}"/>
                </a:ext>
              </a:extLst>
            </p:cNvPr>
            <p:cNvSpPr>
              <a:spLocks noChangeArrowheads="1"/>
            </p:cNvSpPr>
            <p:nvPr/>
          </p:nvSpPr>
          <p:spPr bwMode="auto">
            <a:xfrm>
              <a:off x="1584" y="2016"/>
              <a:ext cx="1488" cy="1920"/>
            </a:xfrm>
            <a:prstGeom prst="rect">
              <a:avLst/>
            </a:prstGeom>
            <a:solidFill>
              <a:srgbClr val="FFCCFF"/>
            </a:solidFill>
            <a:ln w="9525">
              <a:miter lim="800000"/>
              <a:headEnd/>
              <a:tailEnd/>
            </a:ln>
            <a:effectLst/>
            <a:scene3d>
              <a:camera prst="legacyObliqueTopRight"/>
              <a:lightRig rig="legacyFlat3" dir="t"/>
            </a:scene3d>
            <a:sp3d extrusionH="2513000" prstMaterial="legacyMatte">
              <a:bevelT w="13500" h="13500" prst="angle"/>
              <a:bevelB w="13500" h="13500" prst="angle"/>
              <a:extrusionClr>
                <a:srgbClr val="FFCCFF"/>
              </a:extrusionClr>
              <a:contourClr>
                <a:srgbClr val="FF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4" name="Text Box 10">
              <a:extLst>
                <a:ext uri="{FF2B5EF4-FFF2-40B4-BE49-F238E27FC236}">
                  <a16:creationId xmlns:a16="http://schemas.microsoft.com/office/drawing/2014/main" id="{484C22B5-8AAC-411F-BADF-2E985DC90508}"/>
                </a:ext>
              </a:extLst>
            </p:cNvPr>
            <p:cNvSpPr txBox="1">
              <a:spLocks noChangeArrowheads="1"/>
            </p:cNvSpPr>
            <p:nvPr/>
          </p:nvSpPr>
          <p:spPr bwMode="auto">
            <a:xfrm>
              <a:off x="1584" y="201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sz="1400" b="1">
                  <a:solidFill>
                    <a:srgbClr val="3333FF"/>
                  </a:solidFill>
                  <a:latin typeface="Tahoma" panose="020B0604030504040204" pitchFamily="34" charset="0"/>
                  <a:cs typeface="Tahoma" panose="020B0604030504040204" pitchFamily="34" charset="0"/>
                </a:rPr>
                <a:t>Internal Environment</a:t>
              </a:r>
              <a:endParaRPr lang="th-TH" altLang="en-US" sz="1400" b="1">
                <a:solidFill>
                  <a:srgbClr val="3333FF"/>
                </a:solidFill>
                <a:latin typeface="Tahoma" panose="020B0604030504040204" pitchFamily="34" charset="0"/>
                <a:cs typeface="Tahoma" panose="020B0604030504040204" pitchFamily="34" charset="0"/>
              </a:endParaRPr>
            </a:p>
          </p:txBody>
        </p:sp>
        <p:sp>
          <p:nvSpPr>
            <p:cNvPr id="15" name="Text Box 11">
              <a:extLst>
                <a:ext uri="{FF2B5EF4-FFF2-40B4-BE49-F238E27FC236}">
                  <a16:creationId xmlns:a16="http://schemas.microsoft.com/office/drawing/2014/main" id="{79CE44D0-67A4-4E0E-BB18-35348BAA59DA}"/>
                </a:ext>
              </a:extLst>
            </p:cNvPr>
            <p:cNvSpPr txBox="1">
              <a:spLocks noChangeArrowheads="1"/>
            </p:cNvSpPr>
            <p:nvPr/>
          </p:nvSpPr>
          <p:spPr bwMode="auto">
            <a:xfrm>
              <a:off x="1584" y="225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dirty="0">
                  <a:solidFill>
                    <a:srgbClr val="0000FF"/>
                  </a:solidFill>
                  <a:latin typeface="Tahoma" panose="020B0604030504040204" pitchFamily="34" charset="0"/>
                  <a:cs typeface="Tahoma" panose="020B0604030504040204" pitchFamily="34" charset="0"/>
                </a:rPr>
                <a:t>Objective  Setting</a:t>
              </a:r>
              <a:endParaRPr kumimoji="0" lang="th-TH" altLang="en-US" sz="1400" b="1" dirty="0">
                <a:solidFill>
                  <a:srgbClr val="0000FF"/>
                </a:solidFill>
                <a:latin typeface="Tahoma" panose="020B0604030504040204" pitchFamily="34" charset="0"/>
                <a:cs typeface="Tahoma" panose="020B0604030504040204" pitchFamily="34" charset="0"/>
              </a:endParaRPr>
            </a:p>
          </p:txBody>
        </p:sp>
        <p:sp>
          <p:nvSpPr>
            <p:cNvPr id="16" name="Text Box 12">
              <a:extLst>
                <a:ext uri="{FF2B5EF4-FFF2-40B4-BE49-F238E27FC236}">
                  <a16:creationId xmlns:a16="http://schemas.microsoft.com/office/drawing/2014/main" id="{00302702-762C-41A4-B49E-B7D33A7E5501}"/>
                </a:ext>
              </a:extLst>
            </p:cNvPr>
            <p:cNvSpPr txBox="1">
              <a:spLocks noChangeArrowheads="1"/>
            </p:cNvSpPr>
            <p:nvPr/>
          </p:nvSpPr>
          <p:spPr bwMode="auto">
            <a:xfrm>
              <a:off x="1584" y="249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FF"/>
                  </a:solidFill>
                  <a:latin typeface="Tahoma" panose="020B0604030504040204" pitchFamily="34" charset="0"/>
                  <a:cs typeface="Tahoma" panose="020B0604030504040204" pitchFamily="34" charset="0"/>
                </a:rPr>
                <a:t>Event  Identification</a:t>
              </a:r>
              <a:endParaRPr kumimoji="0" lang="th-TH" altLang="en-US" sz="1400" b="1">
                <a:solidFill>
                  <a:srgbClr val="0000FF"/>
                </a:solidFill>
                <a:latin typeface="Tahoma" panose="020B0604030504040204" pitchFamily="34" charset="0"/>
                <a:cs typeface="Tahoma" panose="020B0604030504040204" pitchFamily="34" charset="0"/>
              </a:endParaRPr>
            </a:p>
          </p:txBody>
        </p:sp>
        <p:sp>
          <p:nvSpPr>
            <p:cNvPr id="17" name="Text Box 13">
              <a:extLst>
                <a:ext uri="{FF2B5EF4-FFF2-40B4-BE49-F238E27FC236}">
                  <a16:creationId xmlns:a16="http://schemas.microsoft.com/office/drawing/2014/main" id="{7597CAA1-2F08-4D5F-B619-06D1A6356FF6}"/>
                </a:ext>
              </a:extLst>
            </p:cNvPr>
            <p:cNvSpPr txBox="1">
              <a:spLocks noChangeArrowheads="1"/>
            </p:cNvSpPr>
            <p:nvPr/>
          </p:nvSpPr>
          <p:spPr bwMode="auto">
            <a:xfrm>
              <a:off x="1584" y="273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FF"/>
                  </a:solidFill>
                  <a:latin typeface="Tahoma" panose="020B0604030504040204" pitchFamily="34" charset="0"/>
                  <a:cs typeface="Tahoma" panose="020B0604030504040204" pitchFamily="34" charset="0"/>
                </a:rPr>
                <a:t>Risk  Assessment</a:t>
              </a:r>
              <a:endParaRPr kumimoji="0" lang="th-TH" altLang="en-US" sz="1400" b="1">
                <a:solidFill>
                  <a:srgbClr val="0000FF"/>
                </a:solidFill>
                <a:latin typeface="Tahoma" panose="020B0604030504040204" pitchFamily="34" charset="0"/>
                <a:cs typeface="Tahoma" panose="020B0604030504040204" pitchFamily="34" charset="0"/>
              </a:endParaRPr>
            </a:p>
          </p:txBody>
        </p:sp>
        <p:sp>
          <p:nvSpPr>
            <p:cNvPr id="18" name="Text Box 14">
              <a:extLst>
                <a:ext uri="{FF2B5EF4-FFF2-40B4-BE49-F238E27FC236}">
                  <a16:creationId xmlns:a16="http://schemas.microsoft.com/office/drawing/2014/main" id="{FFC1C7D2-236A-452F-AD24-3F8766BC2B1F}"/>
                </a:ext>
              </a:extLst>
            </p:cNvPr>
            <p:cNvSpPr txBox="1">
              <a:spLocks noChangeArrowheads="1"/>
            </p:cNvSpPr>
            <p:nvPr/>
          </p:nvSpPr>
          <p:spPr bwMode="auto">
            <a:xfrm>
              <a:off x="1584" y="297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FF"/>
                  </a:solidFill>
                  <a:latin typeface="Tahoma" panose="020B0604030504040204" pitchFamily="34" charset="0"/>
                  <a:cs typeface="Tahoma" panose="020B0604030504040204" pitchFamily="34" charset="0"/>
                </a:rPr>
                <a:t>Risk  Response</a:t>
              </a:r>
              <a:endParaRPr kumimoji="0" lang="th-TH" altLang="en-US" sz="1400" b="1">
                <a:solidFill>
                  <a:srgbClr val="0000FF"/>
                </a:solidFill>
                <a:latin typeface="Tahoma" panose="020B0604030504040204" pitchFamily="34" charset="0"/>
                <a:cs typeface="Tahoma" panose="020B0604030504040204" pitchFamily="34" charset="0"/>
              </a:endParaRPr>
            </a:p>
          </p:txBody>
        </p:sp>
        <p:sp>
          <p:nvSpPr>
            <p:cNvPr id="19" name="Text Box 15">
              <a:extLst>
                <a:ext uri="{FF2B5EF4-FFF2-40B4-BE49-F238E27FC236}">
                  <a16:creationId xmlns:a16="http://schemas.microsoft.com/office/drawing/2014/main" id="{AFE1FF67-B860-4099-8037-469CA2FDAA8C}"/>
                </a:ext>
              </a:extLst>
            </p:cNvPr>
            <p:cNvSpPr txBox="1">
              <a:spLocks noChangeArrowheads="1"/>
            </p:cNvSpPr>
            <p:nvPr/>
          </p:nvSpPr>
          <p:spPr bwMode="auto">
            <a:xfrm>
              <a:off x="1584" y="321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FF"/>
                  </a:solidFill>
                  <a:latin typeface="Tahoma" panose="020B0604030504040204" pitchFamily="34" charset="0"/>
                  <a:cs typeface="Tahoma" panose="020B0604030504040204" pitchFamily="34" charset="0"/>
                </a:rPr>
                <a:t>Control  Activities</a:t>
              </a:r>
              <a:endParaRPr kumimoji="0" lang="th-TH" altLang="en-US" sz="1400" b="1">
                <a:solidFill>
                  <a:srgbClr val="0000FF"/>
                </a:solidFill>
                <a:latin typeface="Tahoma" panose="020B0604030504040204" pitchFamily="34" charset="0"/>
                <a:cs typeface="Tahoma" panose="020B0604030504040204" pitchFamily="34" charset="0"/>
              </a:endParaRPr>
            </a:p>
          </p:txBody>
        </p:sp>
        <p:sp>
          <p:nvSpPr>
            <p:cNvPr id="20" name="Text Box 16">
              <a:extLst>
                <a:ext uri="{FF2B5EF4-FFF2-40B4-BE49-F238E27FC236}">
                  <a16:creationId xmlns:a16="http://schemas.microsoft.com/office/drawing/2014/main" id="{C861E058-FD5B-44FC-847D-662F220643DE}"/>
                </a:ext>
              </a:extLst>
            </p:cNvPr>
            <p:cNvSpPr txBox="1">
              <a:spLocks noChangeArrowheads="1"/>
            </p:cNvSpPr>
            <p:nvPr/>
          </p:nvSpPr>
          <p:spPr bwMode="auto">
            <a:xfrm>
              <a:off x="1584" y="345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spcBef>
                  <a:spcPct val="50000"/>
                </a:spcBef>
              </a:pPr>
              <a:r>
                <a:rPr kumimoji="0" lang="en-US" altLang="en-US" sz="1400" b="1">
                  <a:solidFill>
                    <a:srgbClr val="0000FF"/>
                  </a:solidFill>
                  <a:latin typeface="Tahoma" panose="020B0604030504040204" pitchFamily="34" charset="0"/>
                  <a:cs typeface="Tahoma" panose="020B0604030504040204" pitchFamily="34" charset="0"/>
                </a:rPr>
                <a:t>Information &amp;</a:t>
              </a:r>
              <a:r>
                <a:rPr kumimoji="0" lang="th-TH" altLang="en-US" sz="1400" b="1">
                  <a:solidFill>
                    <a:srgbClr val="0000FF"/>
                  </a:solidFill>
                  <a:latin typeface="Tahoma" panose="020B0604030504040204" pitchFamily="34" charset="0"/>
                  <a:cs typeface="Tahoma" panose="020B0604030504040204" pitchFamily="34" charset="0"/>
                </a:rPr>
                <a:t> </a:t>
              </a:r>
              <a:r>
                <a:rPr kumimoji="0" lang="en-US" altLang="en-US" sz="1400" b="1">
                  <a:solidFill>
                    <a:srgbClr val="0000FF"/>
                  </a:solidFill>
                  <a:latin typeface="Tahoma" panose="020B0604030504040204" pitchFamily="34" charset="0"/>
                  <a:cs typeface="Tahoma" panose="020B0604030504040204" pitchFamily="34" charset="0"/>
                </a:rPr>
                <a:t>Communication</a:t>
              </a:r>
              <a:endParaRPr kumimoji="0" lang="th-TH" altLang="en-US" sz="1400" b="1">
                <a:solidFill>
                  <a:srgbClr val="0000FF"/>
                </a:solidFill>
                <a:latin typeface="Tahoma" panose="020B0604030504040204" pitchFamily="34" charset="0"/>
                <a:cs typeface="Tahoma" panose="020B0604030504040204" pitchFamily="34" charset="0"/>
              </a:endParaRPr>
            </a:p>
          </p:txBody>
        </p:sp>
        <p:sp>
          <p:nvSpPr>
            <p:cNvPr id="21" name="Text Box 17">
              <a:extLst>
                <a:ext uri="{FF2B5EF4-FFF2-40B4-BE49-F238E27FC236}">
                  <a16:creationId xmlns:a16="http://schemas.microsoft.com/office/drawing/2014/main" id="{80C2BE5C-9D6B-4A47-8E26-019F46905F91}"/>
                </a:ext>
              </a:extLst>
            </p:cNvPr>
            <p:cNvSpPr txBox="1">
              <a:spLocks noChangeArrowheads="1"/>
            </p:cNvSpPr>
            <p:nvPr/>
          </p:nvSpPr>
          <p:spPr bwMode="auto">
            <a:xfrm>
              <a:off x="1584" y="3696"/>
              <a:ext cx="1488" cy="24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FF"/>
                  </a:solidFill>
                  <a:latin typeface="Tahoma" panose="020B0604030504040204" pitchFamily="34" charset="0"/>
                  <a:cs typeface="Tahoma" panose="020B0604030504040204" pitchFamily="34" charset="0"/>
                </a:rPr>
                <a:t>Monitoring</a:t>
              </a:r>
              <a:endParaRPr kumimoji="0" lang="th-TH" altLang="en-US" sz="1400" b="1">
                <a:solidFill>
                  <a:srgbClr val="0000FF"/>
                </a:solidFill>
                <a:latin typeface="Tahoma" panose="020B0604030504040204" pitchFamily="34" charset="0"/>
                <a:cs typeface="Tahoma" panose="020B0604030504040204" pitchFamily="34" charset="0"/>
              </a:endParaRPr>
            </a:p>
          </p:txBody>
        </p:sp>
        <p:sp>
          <p:nvSpPr>
            <p:cNvPr id="22" name="Line 18">
              <a:extLst>
                <a:ext uri="{FF2B5EF4-FFF2-40B4-BE49-F238E27FC236}">
                  <a16:creationId xmlns:a16="http://schemas.microsoft.com/office/drawing/2014/main" id="{A5314FD7-C4E0-4B33-93B7-0B95102AE7C9}"/>
                </a:ext>
              </a:extLst>
            </p:cNvPr>
            <p:cNvSpPr>
              <a:spLocks noChangeShapeType="1"/>
            </p:cNvSpPr>
            <p:nvPr/>
          </p:nvSpPr>
          <p:spPr bwMode="auto">
            <a:xfrm>
              <a:off x="2352" y="2016"/>
              <a:ext cx="0" cy="1920"/>
            </a:xfrm>
            <a:prstGeom prst="line">
              <a:avLst/>
            </a:prstGeom>
            <a:noFill/>
            <a:ln w="9525">
              <a:solidFill>
                <a:srgbClr val="4D4D4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 name="Line 19">
              <a:extLst>
                <a:ext uri="{FF2B5EF4-FFF2-40B4-BE49-F238E27FC236}">
                  <a16:creationId xmlns:a16="http://schemas.microsoft.com/office/drawing/2014/main" id="{2DC921E5-1121-4E9B-9B4A-82B28A702641}"/>
                </a:ext>
              </a:extLst>
            </p:cNvPr>
            <p:cNvSpPr>
              <a:spLocks noChangeShapeType="1"/>
            </p:cNvSpPr>
            <p:nvPr/>
          </p:nvSpPr>
          <p:spPr bwMode="auto">
            <a:xfrm>
              <a:off x="1968" y="2016"/>
              <a:ext cx="0" cy="1920"/>
            </a:xfrm>
            <a:prstGeom prst="line">
              <a:avLst/>
            </a:prstGeom>
            <a:noFill/>
            <a:ln w="9525">
              <a:solidFill>
                <a:srgbClr val="4D4D4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 name="Line 20">
              <a:extLst>
                <a:ext uri="{FF2B5EF4-FFF2-40B4-BE49-F238E27FC236}">
                  <a16:creationId xmlns:a16="http://schemas.microsoft.com/office/drawing/2014/main" id="{A8554170-5417-4317-AE2B-CEF5EDF13C14}"/>
                </a:ext>
              </a:extLst>
            </p:cNvPr>
            <p:cNvSpPr>
              <a:spLocks noChangeShapeType="1"/>
            </p:cNvSpPr>
            <p:nvPr/>
          </p:nvSpPr>
          <p:spPr bwMode="auto">
            <a:xfrm>
              <a:off x="2736" y="2016"/>
              <a:ext cx="0" cy="1920"/>
            </a:xfrm>
            <a:prstGeom prst="line">
              <a:avLst/>
            </a:prstGeom>
            <a:noFill/>
            <a:ln w="9525">
              <a:solidFill>
                <a:srgbClr val="4D4D4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 name="Line 21">
              <a:extLst>
                <a:ext uri="{FF2B5EF4-FFF2-40B4-BE49-F238E27FC236}">
                  <a16:creationId xmlns:a16="http://schemas.microsoft.com/office/drawing/2014/main" id="{9905C03B-ED2F-4B77-AC92-09E81B9BFC02}"/>
                </a:ext>
              </a:extLst>
            </p:cNvPr>
            <p:cNvSpPr>
              <a:spLocks noChangeShapeType="1"/>
            </p:cNvSpPr>
            <p:nvPr/>
          </p:nvSpPr>
          <p:spPr bwMode="auto">
            <a:xfrm flipV="1">
              <a:off x="1968" y="144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Line 22">
              <a:extLst>
                <a:ext uri="{FF2B5EF4-FFF2-40B4-BE49-F238E27FC236}">
                  <a16:creationId xmlns:a16="http://schemas.microsoft.com/office/drawing/2014/main" id="{7CA2EEE6-0693-41A2-9F45-D5106A312E9A}"/>
                </a:ext>
              </a:extLst>
            </p:cNvPr>
            <p:cNvSpPr>
              <a:spLocks noChangeShapeType="1"/>
            </p:cNvSpPr>
            <p:nvPr/>
          </p:nvSpPr>
          <p:spPr bwMode="auto">
            <a:xfrm flipV="1">
              <a:off x="2736" y="144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 name="Line 23">
              <a:extLst>
                <a:ext uri="{FF2B5EF4-FFF2-40B4-BE49-F238E27FC236}">
                  <a16:creationId xmlns:a16="http://schemas.microsoft.com/office/drawing/2014/main" id="{78FEACC4-1DD3-4D0C-A0F7-059EDBFF9B7F}"/>
                </a:ext>
              </a:extLst>
            </p:cNvPr>
            <p:cNvSpPr>
              <a:spLocks noChangeShapeType="1"/>
            </p:cNvSpPr>
            <p:nvPr/>
          </p:nvSpPr>
          <p:spPr bwMode="auto">
            <a:xfrm flipV="1">
              <a:off x="2352" y="144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Line 24">
              <a:extLst>
                <a:ext uri="{FF2B5EF4-FFF2-40B4-BE49-F238E27FC236}">
                  <a16:creationId xmlns:a16="http://schemas.microsoft.com/office/drawing/2014/main" id="{E657DB73-A864-423E-BA08-C9CD9E90A1B2}"/>
                </a:ext>
              </a:extLst>
            </p:cNvPr>
            <p:cNvSpPr>
              <a:spLocks noChangeShapeType="1"/>
            </p:cNvSpPr>
            <p:nvPr/>
          </p:nvSpPr>
          <p:spPr bwMode="auto">
            <a:xfrm flipV="1">
              <a:off x="3072" y="168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Line 25">
              <a:extLst>
                <a:ext uri="{FF2B5EF4-FFF2-40B4-BE49-F238E27FC236}">
                  <a16:creationId xmlns:a16="http://schemas.microsoft.com/office/drawing/2014/main" id="{E8339BB1-99E6-4814-86EA-25642EFD8918}"/>
                </a:ext>
              </a:extLst>
            </p:cNvPr>
            <p:cNvSpPr>
              <a:spLocks noChangeShapeType="1"/>
            </p:cNvSpPr>
            <p:nvPr/>
          </p:nvSpPr>
          <p:spPr bwMode="auto">
            <a:xfrm flipV="1">
              <a:off x="3072" y="192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Line 26">
              <a:extLst>
                <a:ext uri="{FF2B5EF4-FFF2-40B4-BE49-F238E27FC236}">
                  <a16:creationId xmlns:a16="http://schemas.microsoft.com/office/drawing/2014/main" id="{FDF07F73-A6DA-4F05-9B05-203CFC3AF9F4}"/>
                </a:ext>
              </a:extLst>
            </p:cNvPr>
            <p:cNvSpPr>
              <a:spLocks noChangeShapeType="1"/>
            </p:cNvSpPr>
            <p:nvPr/>
          </p:nvSpPr>
          <p:spPr bwMode="auto">
            <a:xfrm flipV="1">
              <a:off x="3072" y="216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 name="Line 27">
              <a:extLst>
                <a:ext uri="{FF2B5EF4-FFF2-40B4-BE49-F238E27FC236}">
                  <a16:creationId xmlns:a16="http://schemas.microsoft.com/office/drawing/2014/main" id="{87268733-0C5E-484B-988E-7DD8053A12EE}"/>
                </a:ext>
              </a:extLst>
            </p:cNvPr>
            <p:cNvSpPr>
              <a:spLocks noChangeShapeType="1"/>
            </p:cNvSpPr>
            <p:nvPr/>
          </p:nvSpPr>
          <p:spPr bwMode="auto">
            <a:xfrm flipV="1">
              <a:off x="3072" y="240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 name="Line 28">
              <a:extLst>
                <a:ext uri="{FF2B5EF4-FFF2-40B4-BE49-F238E27FC236}">
                  <a16:creationId xmlns:a16="http://schemas.microsoft.com/office/drawing/2014/main" id="{5E51BA14-887F-4F15-A5C4-919193C0A1C5}"/>
                </a:ext>
              </a:extLst>
            </p:cNvPr>
            <p:cNvSpPr>
              <a:spLocks noChangeShapeType="1"/>
            </p:cNvSpPr>
            <p:nvPr/>
          </p:nvSpPr>
          <p:spPr bwMode="auto">
            <a:xfrm flipV="1">
              <a:off x="3072" y="264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 name="Line 29">
              <a:extLst>
                <a:ext uri="{FF2B5EF4-FFF2-40B4-BE49-F238E27FC236}">
                  <a16:creationId xmlns:a16="http://schemas.microsoft.com/office/drawing/2014/main" id="{1FACE063-9118-4A0E-85DB-5529E3576920}"/>
                </a:ext>
              </a:extLst>
            </p:cNvPr>
            <p:cNvSpPr>
              <a:spLocks noChangeShapeType="1"/>
            </p:cNvSpPr>
            <p:nvPr/>
          </p:nvSpPr>
          <p:spPr bwMode="auto">
            <a:xfrm flipV="1">
              <a:off x="3072" y="288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 name="Line 30">
              <a:extLst>
                <a:ext uri="{FF2B5EF4-FFF2-40B4-BE49-F238E27FC236}">
                  <a16:creationId xmlns:a16="http://schemas.microsoft.com/office/drawing/2014/main" id="{2E16194E-8B7A-48EC-BE06-AF529504ED3E}"/>
                </a:ext>
              </a:extLst>
            </p:cNvPr>
            <p:cNvSpPr>
              <a:spLocks noChangeShapeType="1"/>
            </p:cNvSpPr>
            <p:nvPr/>
          </p:nvSpPr>
          <p:spPr bwMode="auto">
            <a:xfrm flipV="1">
              <a:off x="3072" y="312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 name="Line 31">
              <a:extLst>
                <a:ext uri="{FF2B5EF4-FFF2-40B4-BE49-F238E27FC236}">
                  <a16:creationId xmlns:a16="http://schemas.microsoft.com/office/drawing/2014/main" id="{9BCDE20B-C5A8-441D-A95E-31CB715E8D88}"/>
                </a:ext>
              </a:extLst>
            </p:cNvPr>
            <p:cNvSpPr>
              <a:spLocks noChangeShapeType="1"/>
            </p:cNvSpPr>
            <p:nvPr/>
          </p:nvSpPr>
          <p:spPr bwMode="auto">
            <a:xfrm>
              <a:off x="1872" y="1728"/>
              <a:ext cx="14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 name="Line 32">
              <a:extLst>
                <a:ext uri="{FF2B5EF4-FFF2-40B4-BE49-F238E27FC236}">
                  <a16:creationId xmlns:a16="http://schemas.microsoft.com/office/drawing/2014/main" id="{AC7A361B-25DE-4B0B-B9A4-45EE159C7397}"/>
                </a:ext>
              </a:extLst>
            </p:cNvPr>
            <p:cNvSpPr>
              <a:spLocks noChangeShapeType="1"/>
            </p:cNvSpPr>
            <p:nvPr/>
          </p:nvSpPr>
          <p:spPr bwMode="auto">
            <a:xfrm>
              <a:off x="1728" y="1872"/>
              <a:ext cx="14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 name="Line 33">
              <a:extLst>
                <a:ext uri="{FF2B5EF4-FFF2-40B4-BE49-F238E27FC236}">
                  <a16:creationId xmlns:a16="http://schemas.microsoft.com/office/drawing/2014/main" id="{B0AF6F74-9DE7-4E14-A900-F0486B419266}"/>
                </a:ext>
              </a:extLst>
            </p:cNvPr>
            <p:cNvSpPr>
              <a:spLocks noChangeShapeType="1"/>
            </p:cNvSpPr>
            <p:nvPr/>
          </p:nvSpPr>
          <p:spPr bwMode="auto">
            <a:xfrm>
              <a:off x="2016" y="1584"/>
              <a:ext cx="14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 name="Line 34">
              <a:extLst>
                <a:ext uri="{FF2B5EF4-FFF2-40B4-BE49-F238E27FC236}">
                  <a16:creationId xmlns:a16="http://schemas.microsoft.com/office/drawing/2014/main" id="{B507CE42-85E9-4A71-BD50-996650C73314}"/>
                </a:ext>
              </a:extLst>
            </p:cNvPr>
            <p:cNvSpPr>
              <a:spLocks noChangeShapeType="1"/>
            </p:cNvSpPr>
            <p:nvPr/>
          </p:nvSpPr>
          <p:spPr bwMode="auto">
            <a:xfrm>
              <a:off x="3216" y="1872"/>
              <a:ext cx="0" cy="192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 name="Line 35">
              <a:extLst>
                <a:ext uri="{FF2B5EF4-FFF2-40B4-BE49-F238E27FC236}">
                  <a16:creationId xmlns:a16="http://schemas.microsoft.com/office/drawing/2014/main" id="{872068A4-E625-4843-ADD7-44ABF870FAD6}"/>
                </a:ext>
              </a:extLst>
            </p:cNvPr>
            <p:cNvSpPr>
              <a:spLocks noChangeShapeType="1"/>
            </p:cNvSpPr>
            <p:nvPr/>
          </p:nvSpPr>
          <p:spPr bwMode="auto">
            <a:xfrm>
              <a:off x="3360" y="1728"/>
              <a:ext cx="0" cy="192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5" name="Line 36">
              <a:extLst>
                <a:ext uri="{FF2B5EF4-FFF2-40B4-BE49-F238E27FC236}">
                  <a16:creationId xmlns:a16="http://schemas.microsoft.com/office/drawing/2014/main" id="{915A6475-A30E-4D4A-9450-F7DE94DA7F4B}"/>
                </a:ext>
              </a:extLst>
            </p:cNvPr>
            <p:cNvSpPr>
              <a:spLocks noChangeShapeType="1"/>
            </p:cNvSpPr>
            <p:nvPr/>
          </p:nvSpPr>
          <p:spPr bwMode="auto">
            <a:xfrm>
              <a:off x="3504" y="1584"/>
              <a:ext cx="0" cy="192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 name="Line 37">
              <a:extLst>
                <a:ext uri="{FF2B5EF4-FFF2-40B4-BE49-F238E27FC236}">
                  <a16:creationId xmlns:a16="http://schemas.microsoft.com/office/drawing/2014/main" id="{5A25D6CA-D8FE-400D-9394-1EC87575FD78}"/>
                </a:ext>
              </a:extLst>
            </p:cNvPr>
            <p:cNvSpPr>
              <a:spLocks noChangeShapeType="1"/>
            </p:cNvSpPr>
            <p:nvPr/>
          </p:nvSpPr>
          <p:spPr bwMode="auto">
            <a:xfrm>
              <a:off x="3640" y="1440"/>
              <a:ext cx="0" cy="192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 name="Line 38">
              <a:extLst>
                <a:ext uri="{FF2B5EF4-FFF2-40B4-BE49-F238E27FC236}">
                  <a16:creationId xmlns:a16="http://schemas.microsoft.com/office/drawing/2014/main" id="{DF1D1F84-EBA2-42AC-8E13-07284D41BBF4}"/>
                </a:ext>
              </a:extLst>
            </p:cNvPr>
            <p:cNvSpPr>
              <a:spLocks noChangeShapeType="1"/>
            </p:cNvSpPr>
            <p:nvPr/>
          </p:nvSpPr>
          <p:spPr bwMode="auto">
            <a:xfrm flipV="1">
              <a:off x="3072" y="336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 name="Line 39">
              <a:extLst>
                <a:ext uri="{FF2B5EF4-FFF2-40B4-BE49-F238E27FC236}">
                  <a16:creationId xmlns:a16="http://schemas.microsoft.com/office/drawing/2014/main" id="{FB32A0D4-DA79-4409-A80C-0657720E547B}"/>
                </a:ext>
              </a:extLst>
            </p:cNvPr>
            <p:cNvSpPr>
              <a:spLocks noChangeShapeType="1"/>
            </p:cNvSpPr>
            <p:nvPr/>
          </p:nvSpPr>
          <p:spPr bwMode="auto">
            <a:xfrm>
              <a:off x="2160" y="1440"/>
              <a:ext cx="14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9" name="Line 40">
              <a:extLst>
                <a:ext uri="{FF2B5EF4-FFF2-40B4-BE49-F238E27FC236}">
                  <a16:creationId xmlns:a16="http://schemas.microsoft.com/office/drawing/2014/main" id="{CD7F0A35-2EF6-4344-BE24-19579600D08D}"/>
                </a:ext>
              </a:extLst>
            </p:cNvPr>
            <p:cNvSpPr>
              <a:spLocks noChangeShapeType="1"/>
            </p:cNvSpPr>
            <p:nvPr/>
          </p:nvSpPr>
          <p:spPr bwMode="auto">
            <a:xfrm flipV="1">
              <a:off x="1584" y="144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 name="Line 41">
              <a:extLst>
                <a:ext uri="{FF2B5EF4-FFF2-40B4-BE49-F238E27FC236}">
                  <a16:creationId xmlns:a16="http://schemas.microsoft.com/office/drawing/2014/main" id="{8F39643C-F90A-44DB-A19F-2EB390D72E60}"/>
                </a:ext>
              </a:extLst>
            </p:cNvPr>
            <p:cNvSpPr>
              <a:spLocks noChangeShapeType="1"/>
            </p:cNvSpPr>
            <p:nvPr/>
          </p:nvSpPr>
          <p:spPr bwMode="auto">
            <a:xfrm flipV="1">
              <a:off x="3072" y="1440"/>
              <a:ext cx="576" cy="57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 name="Text Box 42">
              <a:extLst>
                <a:ext uri="{FF2B5EF4-FFF2-40B4-BE49-F238E27FC236}">
                  <a16:creationId xmlns:a16="http://schemas.microsoft.com/office/drawing/2014/main" id="{619E0AD8-E7D3-43FC-AAC0-674D3C60A73C}"/>
                </a:ext>
              </a:extLst>
            </p:cNvPr>
            <p:cNvSpPr txBox="1">
              <a:spLocks noChangeArrowheads="1"/>
            </p:cNvSpPr>
            <p:nvPr/>
          </p:nvSpPr>
          <p:spPr bwMode="auto">
            <a:xfrm rot="-2706696">
              <a:off x="1523" y="1619"/>
              <a:ext cx="96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00"/>
                  </a:solidFill>
                  <a:latin typeface="Tahoma" panose="020B0604030504040204" pitchFamily="34" charset="0"/>
                  <a:cs typeface="JasmineUPC" panose="02020603050405020304" pitchFamily="18" charset="-34"/>
                </a:rPr>
                <a:t>Strategic</a:t>
              </a:r>
              <a:endParaRPr kumimoji="0" lang="th-TH" altLang="en-US" sz="1400" b="1">
                <a:solidFill>
                  <a:srgbClr val="000000"/>
                </a:solidFill>
                <a:latin typeface="Tahoma" panose="020B0604030504040204" pitchFamily="34" charset="0"/>
                <a:cs typeface="JasmineUPC" panose="02020603050405020304" pitchFamily="18" charset="-34"/>
              </a:endParaRPr>
            </a:p>
          </p:txBody>
        </p:sp>
        <p:sp>
          <p:nvSpPr>
            <p:cNvPr id="52" name="Text Box 43">
              <a:extLst>
                <a:ext uri="{FF2B5EF4-FFF2-40B4-BE49-F238E27FC236}">
                  <a16:creationId xmlns:a16="http://schemas.microsoft.com/office/drawing/2014/main" id="{43C4DBF9-BE8D-42ED-B1B4-3FC7A2C65556}"/>
                </a:ext>
              </a:extLst>
            </p:cNvPr>
            <p:cNvSpPr txBox="1">
              <a:spLocks noChangeArrowheads="1"/>
            </p:cNvSpPr>
            <p:nvPr/>
          </p:nvSpPr>
          <p:spPr bwMode="auto">
            <a:xfrm rot="-2706696">
              <a:off x="1952" y="1594"/>
              <a:ext cx="96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00"/>
                  </a:solidFill>
                  <a:latin typeface="Tahoma" panose="020B0604030504040204" pitchFamily="34" charset="0"/>
                  <a:cs typeface="JasmineUPC" panose="02020603050405020304" pitchFamily="18" charset="-34"/>
                </a:rPr>
                <a:t>Operations</a:t>
              </a:r>
              <a:endParaRPr kumimoji="0" lang="th-TH" altLang="en-US" sz="1400" b="1">
                <a:solidFill>
                  <a:srgbClr val="000000"/>
                </a:solidFill>
                <a:latin typeface="Tahoma" panose="020B0604030504040204" pitchFamily="34" charset="0"/>
                <a:cs typeface="JasmineUPC" panose="02020603050405020304" pitchFamily="18" charset="-34"/>
              </a:endParaRPr>
            </a:p>
          </p:txBody>
        </p:sp>
        <p:sp>
          <p:nvSpPr>
            <p:cNvPr id="53" name="Text Box 44">
              <a:extLst>
                <a:ext uri="{FF2B5EF4-FFF2-40B4-BE49-F238E27FC236}">
                  <a16:creationId xmlns:a16="http://schemas.microsoft.com/office/drawing/2014/main" id="{0620382B-46E7-4842-9110-B12060D0E529}"/>
                </a:ext>
              </a:extLst>
            </p:cNvPr>
            <p:cNvSpPr txBox="1">
              <a:spLocks noChangeArrowheads="1"/>
            </p:cNvSpPr>
            <p:nvPr/>
          </p:nvSpPr>
          <p:spPr bwMode="auto">
            <a:xfrm rot="-2706696">
              <a:off x="2315" y="1600"/>
              <a:ext cx="96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00"/>
                  </a:solidFill>
                  <a:latin typeface="Tahoma" panose="020B0604030504040204" pitchFamily="34" charset="0"/>
                  <a:cs typeface="JasmineUPC" panose="02020603050405020304" pitchFamily="18" charset="-34"/>
                </a:rPr>
                <a:t>Reporting</a:t>
              </a:r>
              <a:endParaRPr kumimoji="0" lang="th-TH" altLang="en-US" sz="1400" b="1">
                <a:solidFill>
                  <a:srgbClr val="000000"/>
                </a:solidFill>
                <a:latin typeface="Tahoma" panose="020B0604030504040204" pitchFamily="34" charset="0"/>
                <a:cs typeface="JasmineUPC" panose="02020603050405020304" pitchFamily="18" charset="-34"/>
              </a:endParaRPr>
            </a:p>
          </p:txBody>
        </p:sp>
        <p:sp>
          <p:nvSpPr>
            <p:cNvPr id="54" name="Text Box 45">
              <a:extLst>
                <a:ext uri="{FF2B5EF4-FFF2-40B4-BE49-F238E27FC236}">
                  <a16:creationId xmlns:a16="http://schemas.microsoft.com/office/drawing/2014/main" id="{C70BDD9A-BCDD-4428-ACCA-FE94698E130B}"/>
                </a:ext>
              </a:extLst>
            </p:cNvPr>
            <p:cNvSpPr txBox="1">
              <a:spLocks noChangeArrowheads="1"/>
            </p:cNvSpPr>
            <p:nvPr/>
          </p:nvSpPr>
          <p:spPr bwMode="auto">
            <a:xfrm rot="-2706696">
              <a:off x="2699" y="1600"/>
              <a:ext cx="96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kumimoji="0" lang="en-US" altLang="en-US" sz="1400" b="1">
                  <a:solidFill>
                    <a:srgbClr val="000000"/>
                  </a:solidFill>
                  <a:latin typeface="Tahoma" panose="020B0604030504040204" pitchFamily="34" charset="0"/>
                  <a:cs typeface="JasmineUPC" panose="02020603050405020304" pitchFamily="18" charset="-34"/>
                </a:rPr>
                <a:t>Compliance</a:t>
              </a:r>
              <a:endParaRPr kumimoji="0" lang="th-TH" altLang="en-US" sz="1400" b="1">
                <a:solidFill>
                  <a:srgbClr val="000000"/>
                </a:solidFill>
                <a:latin typeface="Tahoma" panose="020B0604030504040204" pitchFamily="34" charset="0"/>
                <a:cs typeface="JasmineUPC" panose="02020603050405020304" pitchFamily="18" charset="-34"/>
              </a:endParaRPr>
            </a:p>
          </p:txBody>
        </p:sp>
        <p:sp>
          <p:nvSpPr>
            <p:cNvPr id="55" name="Text Box 46">
              <a:extLst>
                <a:ext uri="{FF2B5EF4-FFF2-40B4-BE49-F238E27FC236}">
                  <a16:creationId xmlns:a16="http://schemas.microsoft.com/office/drawing/2014/main" id="{CC1FE481-8850-471F-95AB-5C0159A4307B}"/>
                </a:ext>
              </a:extLst>
            </p:cNvPr>
            <p:cNvSpPr txBox="1">
              <a:spLocks noChangeArrowheads="1"/>
            </p:cNvSpPr>
            <p:nvPr/>
          </p:nvSpPr>
          <p:spPr bwMode="auto">
            <a:xfrm>
              <a:off x="3048" y="1840"/>
              <a:ext cx="192"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sz="1400" b="1">
                  <a:solidFill>
                    <a:srgbClr val="006600"/>
                  </a:solidFill>
                  <a:latin typeface="Tahoma" panose="020B0604030504040204" pitchFamily="34" charset="0"/>
                  <a:cs typeface="Tahoma" panose="020B0604030504040204" pitchFamily="34" charset="0"/>
                </a:rPr>
                <a:t>ENTITY  </a:t>
              </a:r>
            </a:p>
            <a:p>
              <a:pPr algn="ctr">
                <a:spcBef>
                  <a:spcPct val="50000"/>
                </a:spcBef>
              </a:pPr>
              <a:r>
                <a:rPr lang="en-US" altLang="en-US" sz="1400" b="1">
                  <a:solidFill>
                    <a:srgbClr val="006600"/>
                  </a:solidFill>
                  <a:latin typeface="Tahoma" panose="020B0604030504040204" pitchFamily="34" charset="0"/>
                  <a:cs typeface="Tahoma" panose="020B0604030504040204" pitchFamily="34" charset="0"/>
                </a:rPr>
                <a:t>LEVEL</a:t>
              </a:r>
              <a:endParaRPr lang="th-TH" altLang="en-US" sz="1400" b="1">
                <a:solidFill>
                  <a:srgbClr val="006600"/>
                </a:solidFill>
                <a:latin typeface="Tahoma" panose="020B0604030504040204" pitchFamily="34" charset="0"/>
                <a:cs typeface="Tahoma" panose="020B0604030504040204" pitchFamily="34" charset="0"/>
              </a:endParaRPr>
            </a:p>
          </p:txBody>
        </p:sp>
        <p:sp>
          <p:nvSpPr>
            <p:cNvPr id="56" name="Text Box 47">
              <a:extLst>
                <a:ext uri="{FF2B5EF4-FFF2-40B4-BE49-F238E27FC236}">
                  <a16:creationId xmlns:a16="http://schemas.microsoft.com/office/drawing/2014/main" id="{24289BDC-0EDD-4C5B-9BAE-35BA25522453}"/>
                </a:ext>
              </a:extLst>
            </p:cNvPr>
            <p:cNvSpPr txBox="1">
              <a:spLocks noChangeArrowheads="1"/>
            </p:cNvSpPr>
            <p:nvPr/>
          </p:nvSpPr>
          <p:spPr bwMode="auto">
            <a:xfrm>
              <a:off x="3200" y="1552"/>
              <a:ext cx="192"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sz="1400" b="1">
                  <a:solidFill>
                    <a:srgbClr val="006600"/>
                  </a:solidFill>
                  <a:latin typeface="Tahoma" panose="020B0604030504040204" pitchFamily="34" charset="0"/>
                  <a:cs typeface="Tahoma" panose="020B0604030504040204" pitchFamily="34" charset="0"/>
                </a:rPr>
                <a:t>DIVISION</a:t>
              </a:r>
              <a:endParaRPr lang="th-TH" altLang="en-US" sz="1400" b="1">
                <a:solidFill>
                  <a:srgbClr val="006600"/>
                </a:solidFill>
                <a:latin typeface="Tahoma" panose="020B0604030504040204" pitchFamily="34" charset="0"/>
                <a:cs typeface="Tahoma" panose="020B0604030504040204" pitchFamily="34" charset="0"/>
              </a:endParaRPr>
            </a:p>
          </p:txBody>
        </p:sp>
        <p:sp>
          <p:nvSpPr>
            <p:cNvPr id="57" name="Text Box 48">
              <a:extLst>
                <a:ext uri="{FF2B5EF4-FFF2-40B4-BE49-F238E27FC236}">
                  <a16:creationId xmlns:a16="http://schemas.microsoft.com/office/drawing/2014/main" id="{95C9A8E1-4EA3-4A15-8A43-8A86036B284D}"/>
                </a:ext>
              </a:extLst>
            </p:cNvPr>
            <p:cNvSpPr txBox="1">
              <a:spLocks noChangeArrowheads="1"/>
            </p:cNvSpPr>
            <p:nvPr/>
          </p:nvSpPr>
          <p:spPr bwMode="auto">
            <a:xfrm>
              <a:off x="3344" y="1648"/>
              <a:ext cx="192"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sz="1400" b="1">
                  <a:solidFill>
                    <a:srgbClr val="006600"/>
                  </a:solidFill>
                  <a:latin typeface="Tahoma" panose="020B0604030504040204" pitchFamily="34" charset="0"/>
                  <a:cs typeface="Tahoma" panose="020B0604030504040204" pitchFamily="34" charset="0"/>
                </a:rPr>
                <a:t>BUSINESS </a:t>
              </a:r>
              <a:r>
                <a:rPr lang="th-TH" altLang="en-US" sz="1400" b="1">
                  <a:solidFill>
                    <a:srgbClr val="006600"/>
                  </a:solidFill>
                  <a:latin typeface="Tahoma" panose="020B0604030504040204" pitchFamily="34" charset="0"/>
                  <a:cs typeface="Tahoma" panose="020B0604030504040204" pitchFamily="34" charset="0"/>
                </a:rPr>
                <a:t> </a:t>
              </a:r>
            </a:p>
            <a:p>
              <a:pPr algn="ctr">
                <a:spcBef>
                  <a:spcPct val="50000"/>
                </a:spcBef>
              </a:pPr>
              <a:r>
                <a:rPr lang="en-US" altLang="en-US" sz="1400" b="1">
                  <a:solidFill>
                    <a:srgbClr val="006600"/>
                  </a:solidFill>
                  <a:latin typeface="Tahoma" panose="020B0604030504040204" pitchFamily="34" charset="0"/>
                  <a:cs typeface="Tahoma" panose="020B0604030504040204" pitchFamily="34" charset="0"/>
                </a:rPr>
                <a:t>UNIT</a:t>
              </a:r>
              <a:endParaRPr lang="th-TH" altLang="en-US" sz="1400" b="1">
                <a:solidFill>
                  <a:srgbClr val="006600"/>
                </a:solidFill>
                <a:latin typeface="Tahoma" panose="020B0604030504040204" pitchFamily="34" charset="0"/>
                <a:cs typeface="Tahoma" panose="020B0604030504040204" pitchFamily="34" charset="0"/>
              </a:endParaRPr>
            </a:p>
          </p:txBody>
        </p:sp>
        <p:sp>
          <p:nvSpPr>
            <p:cNvPr id="58" name="Text Box 49">
              <a:extLst>
                <a:ext uri="{FF2B5EF4-FFF2-40B4-BE49-F238E27FC236}">
                  <a16:creationId xmlns:a16="http://schemas.microsoft.com/office/drawing/2014/main" id="{BD877360-8AE6-4DBD-A74D-1D84EB9A4126}"/>
                </a:ext>
              </a:extLst>
            </p:cNvPr>
            <p:cNvSpPr txBox="1">
              <a:spLocks noChangeArrowheads="1"/>
            </p:cNvSpPr>
            <p:nvPr/>
          </p:nvSpPr>
          <p:spPr bwMode="auto">
            <a:xfrm>
              <a:off x="3488" y="1336"/>
              <a:ext cx="192"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sz="1400" b="1">
                  <a:solidFill>
                    <a:srgbClr val="006600"/>
                  </a:solidFill>
                  <a:latin typeface="Comic Sans MS" panose="030F0702030302020204" pitchFamily="66" charset="0"/>
                </a:rPr>
                <a:t>SUBSIDIARY</a:t>
              </a:r>
              <a:endParaRPr lang="th-TH" altLang="en-US" sz="1400" b="1">
                <a:solidFill>
                  <a:srgbClr val="006600"/>
                </a:solidFill>
                <a:latin typeface="Comic Sans MS" panose="030F0702030302020204" pitchFamily="66" charset="0"/>
              </a:endParaRPr>
            </a:p>
          </p:txBody>
        </p:sp>
      </p:grpSp>
      <p:sp>
        <p:nvSpPr>
          <p:cNvPr id="59" name="AutoShape 50">
            <a:extLst>
              <a:ext uri="{FF2B5EF4-FFF2-40B4-BE49-F238E27FC236}">
                <a16:creationId xmlns:a16="http://schemas.microsoft.com/office/drawing/2014/main" id="{C67F46DB-4293-4FEC-8E8D-D8E30A0B9691}"/>
              </a:ext>
            </a:extLst>
          </p:cNvPr>
          <p:cNvSpPr>
            <a:spLocks/>
          </p:cNvSpPr>
          <p:nvPr/>
        </p:nvSpPr>
        <p:spPr bwMode="auto">
          <a:xfrm>
            <a:off x="3556000" y="3621314"/>
            <a:ext cx="228600" cy="3048000"/>
          </a:xfrm>
          <a:prstGeom prst="leftBrace">
            <a:avLst>
              <a:gd name="adj1" fmla="val 111111"/>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utoShape 51">
            <a:extLst>
              <a:ext uri="{FF2B5EF4-FFF2-40B4-BE49-F238E27FC236}">
                <a16:creationId xmlns:a16="http://schemas.microsoft.com/office/drawing/2014/main" id="{DB571A68-5171-47E6-B7E1-E16A9EEFA3D2}"/>
              </a:ext>
            </a:extLst>
          </p:cNvPr>
          <p:cNvSpPr>
            <a:spLocks/>
          </p:cNvSpPr>
          <p:nvPr/>
        </p:nvSpPr>
        <p:spPr bwMode="auto">
          <a:xfrm>
            <a:off x="7213600" y="2706914"/>
            <a:ext cx="304800" cy="3048000"/>
          </a:xfrm>
          <a:prstGeom prst="rightBrace">
            <a:avLst>
              <a:gd name="adj1" fmla="val 83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52">
            <a:extLst>
              <a:ext uri="{FF2B5EF4-FFF2-40B4-BE49-F238E27FC236}">
                <a16:creationId xmlns:a16="http://schemas.microsoft.com/office/drawing/2014/main" id="{C763153C-1B6B-493D-AE94-8C39A397348D}"/>
              </a:ext>
            </a:extLst>
          </p:cNvPr>
          <p:cNvSpPr>
            <a:spLocks/>
          </p:cNvSpPr>
          <p:nvPr/>
        </p:nvSpPr>
        <p:spPr bwMode="auto">
          <a:xfrm rot="5400000">
            <a:off x="5880100" y="1373414"/>
            <a:ext cx="228600" cy="2286000"/>
          </a:xfrm>
          <a:prstGeom prst="leftBrace">
            <a:avLst>
              <a:gd name="adj1" fmla="val 83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Text Box 53">
            <a:extLst>
              <a:ext uri="{FF2B5EF4-FFF2-40B4-BE49-F238E27FC236}">
                <a16:creationId xmlns:a16="http://schemas.microsoft.com/office/drawing/2014/main" id="{1E7DB497-2496-4AA3-98D3-307352900944}"/>
              </a:ext>
            </a:extLst>
          </p:cNvPr>
          <p:cNvSpPr txBox="1">
            <a:spLocks noChangeArrowheads="1"/>
          </p:cNvSpPr>
          <p:nvPr/>
        </p:nvSpPr>
        <p:spPr bwMode="auto">
          <a:xfrm>
            <a:off x="1955800" y="4916714"/>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h-TH" altLang="en-US" sz="2800" b="1" dirty="0">
                <a:solidFill>
                  <a:srgbClr val="0000CC"/>
                </a:solidFill>
                <a:latin typeface="TH SarabunPSK" panose="020B0500040200020003" pitchFamily="34" charset="-34"/>
                <a:cs typeface="TH SarabunPSK" panose="020B0500040200020003" pitchFamily="34" charset="-34"/>
              </a:rPr>
              <a:t>องค์ประกอบ</a:t>
            </a:r>
          </a:p>
        </p:txBody>
      </p:sp>
      <p:sp>
        <p:nvSpPr>
          <p:cNvPr id="63" name="Text Box 54">
            <a:extLst>
              <a:ext uri="{FF2B5EF4-FFF2-40B4-BE49-F238E27FC236}">
                <a16:creationId xmlns:a16="http://schemas.microsoft.com/office/drawing/2014/main" id="{3D840B46-3B5F-4947-AB5E-5E8FEAD562DD}"/>
              </a:ext>
            </a:extLst>
          </p:cNvPr>
          <p:cNvSpPr txBox="1">
            <a:spLocks noChangeArrowheads="1"/>
          </p:cNvSpPr>
          <p:nvPr/>
        </p:nvSpPr>
        <p:spPr bwMode="auto">
          <a:xfrm>
            <a:off x="7442200" y="4002314"/>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h-TH" altLang="en-US" sz="2800" b="1">
                <a:solidFill>
                  <a:srgbClr val="006600"/>
                </a:solidFill>
                <a:latin typeface="TH SarabunPSK" panose="020B0500040200020003" pitchFamily="34" charset="-34"/>
                <a:cs typeface="TH SarabunPSK" panose="020B0500040200020003" pitchFamily="34" charset="-34"/>
              </a:rPr>
              <a:t>หน่วยงาน</a:t>
            </a:r>
          </a:p>
        </p:txBody>
      </p:sp>
      <p:sp>
        <p:nvSpPr>
          <p:cNvPr id="64" name="Text Box 55">
            <a:extLst>
              <a:ext uri="{FF2B5EF4-FFF2-40B4-BE49-F238E27FC236}">
                <a16:creationId xmlns:a16="http://schemas.microsoft.com/office/drawing/2014/main" id="{E60C693A-98C3-4F9A-B5E8-AC2C65074348}"/>
              </a:ext>
            </a:extLst>
          </p:cNvPr>
          <p:cNvSpPr txBox="1">
            <a:spLocks noChangeArrowheads="1"/>
          </p:cNvSpPr>
          <p:nvPr/>
        </p:nvSpPr>
        <p:spPr bwMode="auto">
          <a:xfrm>
            <a:off x="5156200" y="2021114"/>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h-TH" altLang="en-US" sz="2800" b="1" dirty="0">
                <a:solidFill>
                  <a:srgbClr val="000000"/>
                </a:solidFill>
                <a:latin typeface="TH SarabunPSK" panose="020B0500040200020003" pitchFamily="34" charset="-34"/>
                <a:cs typeface="TH SarabunPSK" panose="020B0500040200020003" pitchFamily="34" charset="-34"/>
              </a:rPr>
              <a:t>วัตถุประสงค์</a:t>
            </a:r>
          </a:p>
        </p:txBody>
      </p:sp>
    </p:spTree>
    <p:extLst>
      <p:ext uri="{BB962C8B-B14F-4D97-AF65-F5344CB8AC3E}">
        <p14:creationId xmlns:p14="http://schemas.microsoft.com/office/powerpoint/2010/main" val="212816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95274" y="91705"/>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spcBef>
                <a:spcPct val="50000"/>
              </a:spcBef>
            </a:pPr>
            <a:r>
              <a:rPr lang="th-TH" altLang="en-US" sz="4800" b="1" dirty="0">
                <a:solidFill>
                  <a:schemeClr val="tx1"/>
                </a:solidFill>
                <a:latin typeface="TH SarabunPSK" panose="020B0500040200020003" pitchFamily="34" charset="-34"/>
                <a:cs typeface="TH SarabunPSK" panose="020B0500040200020003" pitchFamily="34" charset="-34"/>
              </a:rPr>
              <a:t>การบริหารความเสี่ยง </a:t>
            </a:r>
            <a:r>
              <a:rPr lang="en-US" altLang="en-US" sz="4800" b="1" dirty="0">
                <a:solidFill>
                  <a:schemeClr val="tx1"/>
                </a:solidFill>
                <a:latin typeface="TH SarabunPSK" panose="020B0500040200020003" pitchFamily="34" charset="-34"/>
                <a:cs typeface="TH SarabunPSK" panose="020B0500040200020003" pitchFamily="34" charset="-34"/>
              </a:rPr>
              <a:t>:</a:t>
            </a:r>
            <a:r>
              <a:rPr lang="th-TH" altLang="en-US" sz="4800" b="1" dirty="0">
                <a:solidFill>
                  <a:schemeClr val="tx1"/>
                </a:solidFill>
                <a:latin typeface="TH SarabunPSK" panose="020B0500040200020003" pitchFamily="34" charset="-34"/>
                <a:cs typeface="TH SarabunPSK" panose="020B0500040200020003" pitchFamily="34" charset="-34"/>
              </a:rPr>
              <a:t> วัตถุประสงค์</a:t>
            </a:r>
          </a:p>
        </p:txBody>
      </p:sp>
      <p:sp>
        <p:nvSpPr>
          <p:cNvPr id="3" name="Up Arrow 3">
            <a:extLst>
              <a:ext uri="{FF2B5EF4-FFF2-40B4-BE49-F238E27FC236}">
                <a16:creationId xmlns:a16="http://schemas.microsoft.com/office/drawing/2014/main" id="{78892300-F2AD-4657-87CC-DBD32C69C66F}"/>
              </a:ext>
            </a:extLst>
          </p:cNvPr>
          <p:cNvSpPr/>
          <p:nvPr/>
        </p:nvSpPr>
        <p:spPr>
          <a:xfrm>
            <a:off x="323529" y="1063756"/>
            <a:ext cx="2188737" cy="4418771"/>
          </a:xfrm>
          <a:prstGeom prst="upArrow">
            <a:avLst>
              <a:gd name="adj1" fmla="val 66553"/>
              <a:gd name="adj2" fmla="val 3068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F12392E0-A533-4217-AB5B-0ABFDB1A8B06}"/>
              </a:ext>
            </a:extLst>
          </p:cNvPr>
          <p:cNvSpPr/>
          <p:nvPr/>
        </p:nvSpPr>
        <p:spPr>
          <a:xfrm>
            <a:off x="1128722" y="1837719"/>
            <a:ext cx="4347011" cy="720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a16="http://schemas.microsoft.com/office/drawing/2014/main" id="{1E6929E8-C2E5-46AF-A206-9BEB5B38FFD9}"/>
              </a:ext>
            </a:extLst>
          </p:cNvPr>
          <p:cNvSpPr/>
          <p:nvPr/>
        </p:nvSpPr>
        <p:spPr>
          <a:xfrm>
            <a:off x="1128722" y="2709968"/>
            <a:ext cx="4347011" cy="720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ctangle 5">
            <a:extLst>
              <a:ext uri="{FF2B5EF4-FFF2-40B4-BE49-F238E27FC236}">
                <a16:creationId xmlns:a16="http://schemas.microsoft.com/office/drawing/2014/main" id="{04FCBA7A-83CC-4CB1-B520-54AEDEEBD4CC}"/>
              </a:ext>
            </a:extLst>
          </p:cNvPr>
          <p:cNvSpPr/>
          <p:nvPr/>
        </p:nvSpPr>
        <p:spPr>
          <a:xfrm>
            <a:off x="1128722" y="3580493"/>
            <a:ext cx="4347011"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6">
            <a:extLst>
              <a:ext uri="{FF2B5EF4-FFF2-40B4-BE49-F238E27FC236}">
                <a16:creationId xmlns:a16="http://schemas.microsoft.com/office/drawing/2014/main" id="{85B80694-85B3-43E7-BBA2-D87EF76081FE}"/>
              </a:ext>
            </a:extLst>
          </p:cNvPr>
          <p:cNvSpPr/>
          <p:nvPr/>
        </p:nvSpPr>
        <p:spPr>
          <a:xfrm>
            <a:off x="1128722" y="4446241"/>
            <a:ext cx="4347011" cy="103628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8" name="Group 7">
            <a:extLst>
              <a:ext uri="{FF2B5EF4-FFF2-40B4-BE49-F238E27FC236}">
                <a16:creationId xmlns:a16="http://schemas.microsoft.com/office/drawing/2014/main" id="{F2829B0A-4755-428E-8B15-113BB81008A3}"/>
              </a:ext>
            </a:extLst>
          </p:cNvPr>
          <p:cNvGrpSpPr/>
          <p:nvPr/>
        </p:nvGrpSpPr>
        <p:grpSpPr>
          <a:xfrm>
            <a:off x="653537" y="1627361"/>
            <a:ext cx="1493509" cy="756162"/>
            <a:chOff x="4333508" y="1848856"/>
            <a:chExt cx="1493509" cy="756162"/>
          </a:xfrm>
        </p:grpSpPr>
        <p:pic>
          <p:nvPicPr>
            <p:cNvPr id="9" name="Picture 2" descr="E:\002-KIMS BUSINESS\007-04-1-FIVERR\01-PPT-TEMPLATE\COVER-PSD\05-cut-01.png">
              <a:extLst>
                <a:ext uri="{FF2B5EF4-FFF2-40B4-BE49-F238E27FC236}">
                  <a16:creationId xmlns:a16="http://schemas.microsoft.com/office/drawing/2014/main" id="{A19827A3-0430-4FA0-B250-DF0A2B01F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10" name="Isosceles Triangle 9">
              <a:extLst>
                <a:ext uri="{FF2B5EF4-FFF2-40B4-BE49-F238E27FC236}">
                  <a16:creationId xmlns:a16="http://schemas.microsoft.com/office/drawing/2014/main" id="{BEDD25BF-3895-45D7-AA3A-406D4E15E499}"/>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11" name="Group 10">
            <a:extLst>
              <a:ext uri="{FF2B5EF4-FFF2-40B4-BE49-F238E27FC236}">
                <a16:creationId xmlns:a16="http://schemas.microsoft.com/office/drawing/2014/main" id="{58BB5B87-0DB0-4AA1-8980-8210DABA966F}"/>
              </a:ext>
            </a:extLst>
          </p:cNvPr>
          <p:cNvGrpSpPr/>
          <p:nvPr/>
        </p:nvGrpSpPr>
        <p:grpSpPr>
          <a:xfrm>
            <a:off x="653537" y="2504029"/>
            <a:ext cx="1493509" cy="756162"/>
            <a:chOff x="4333508" y="1848856"/>
            <a:chExt cx="1493509" cy="756162"/>
          </a:xfrm>
        </p:grpSpPr>
        <p:pic>
          <p:nvPicPr>
            <p:cNvPr id="12" name="Picture 2" descr="E:\002-KIMS BUSINESS\007-04-1-FIVERR\01-PPT-TEMPLATE\COVER-PSD\05-cut-01.png">
              <a:extLst>
                <a:ext uri="{FF2B5EF4-FFF2-40B4-BE49-F238E27FC236}">
                  <a16:creationId xmlns:a16="http://schemas.microsoft.com/office/drawing/2014/main" id="{D7264DDF-6704-461C-8281-2882BCF95F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a:extLst>
                <a:ext uri="{FF2B5EF4-FFF2-40B4-BE49-F238E27FC236}">
                  <a16:creationId xmlns:a16="http://schemas.microsoft.com/office/drawing/2014/main" id="{CFE683B4-5FE1-4DC6-8D95-79ADF75AC98E}"/>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4" name="Group 13">
            <a:extLst>
              <a:ext uri="{FF2B5EF4-FFF2-40B4-BE49-F238E27FC236}">
                <a16:creationId xmlns:a16="http://schemas.microsoft.com/office/drawing/2014/main" id="{218107B8-706F-479F-813C-ECAD89274A16}"/>
              </a:ext>
            </a:extLst>
          </p:cNvPr>
          <p:cNvGrpSpPr/>
          <p:nvPr/>
        </p:nvGrpSpPr>
        <p:grpSpPr>
          <a:xfrm>
            <a:off x="653537" y="3380695"/>
            <a:ext cx="1493509" cy="756162"/>
            <a:chOff x="4333508" y="1848856"/>
            <a:chExt cx="1493509" cy="756162"/>
          </a:xfrm>
        </p:grpSpPr>
        <p:pic>
          <p:nvPicPr>
            <p:cNvPr id="15" name="Picture 2" descr="E:\002-KIMS BUSINESS\007-04-1-FIVERR\01-PPT-TEMPLATE\COVER-PSD\05-cut-01.png">
              <a:extLst>
                <a:ext uri="{FF2B5EF4-FFF2-40B4-BE49-F238E27FC236}">
                  <a16:creationId xmlns:a16="http://schemas.microsoft.com/office/drawing/2014/main" id="{88614221-0FC6-413C-A927-300CA1106C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16" name="Isosceles Triangle 15">
              <a:extLst>
                <a:ext uri="{FF2B5EF4-FFF2-40B4-BE49-F238E27FC236}">
                  <a16:creationId xmlns:a16="http://schemas.microsoft.com/office/drawing/2014/main" id="{FA6A442B-E100-4D3B-A84E-B284875DA677}"/>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7" name="Group 16">
            <a:extLst>
              <a:ext uri="{FF2B5EF4-FFF2-40B4-BE49-F238E27FC236}">
                <a16:creationId xmlns:a16="http://schemas.microsoft.com/office/drawing/2014/main" id="{7E8FDD93-21E0-4919-9596-BD8B7B788137}"/>
              </a:ext>
            </a:extLst>
          </p:cNvPr>
          <p:cNvGrpSpPr/>
          <p:nvPr/>
        </p:nvGrpSpPr>
        <p:grpSpPr>
          <a:xfrm>
            <a:off x="653537" y="4257363"/>
            <a:ext cx="1493509" cy="756162"/>
            <a:chOff x="4333508" y="1848856"/>
            <a:chExt cx="1493509" cy="756162"/>
          </a:xfrm>
        </p:grpSpPr>
        <p:pic>
          <p:nvPicPr>
            <p:cNvPr id="18" name="Picture 2" descr="E:\002-KIMS BUSINESS\007-04-1-FIVERR\01-PPT-TEMPLATE\COVER-PSD\05-cut-01.png">
              <a:extLst>
                <a:ext uri="{FF2B5EF4-FFF2-40B4-BE49-F238E27FC236}">
                  <a16:creationId xmlns:a16="http://schemas.microsoft.com/office/drawing/2014/main" id="{BEE2A683-C593-423C-83CF-BEE06EF559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19" name="Isosceles Triangle 18">
              <a:extLst>
                <a:ext uri="{FF2B5EF4-FFF2-40B4-BE49-F238E27FC236}">
                  <a16:creationId xmlns:a16="http://schemas.microsoft.com/office/drawing/2014/main" id="{AE48164B-8642-4B7D-A14C-185220569366}"/>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32" name="Text Placeholder 12">
            <a:extLst>
              <a:ext uri="{FF2B5EF4-FFF2-40B4-BE49-F238E27FC236}">
                <a16:creationId xmlns:a16="http://schemas.microsoft.com/office/drawing/2014/main" id="{70198A3C-F26F-4FB8-B5A2-79055434703F}"/>
              </a:ext>
            </a:extLst>
          </p:cNvPr>
          <p:cNvSpPr txBox="1">
            <a:spLocks/>
          </p:cNvSpPr>
          <p:nvPr/>
        </p:nvSpPr>
        <p:spPr>
          <a:xfrm>
            <a:off x="1803619" y="1962761"/>
            <a:ext cx="3487241"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0" lang="th-TH" altLang="en-US" sz="2800" b="1" dirty="0">
                <a:solidFill>
                  <a:schemeClr val="bg1"/>
                </a:solidFill>
                <a:latin typeface="TH SarabunPSK" panose="020B0500040200020003" pitchFamily="34" charset="-34"/>
                <a:cs typeface="TH SarabunPSK" panose="020B0500040200020003" pitchFamily="34" charset="-34"/>
              </a:rPr>
              <a:t>ด้านยุทธศาสตร์</a:t>
            </a:r>
            <a:r>
              <a:rPr kumimoji="0" lang="en-US" altLang="en-US" sz="2800" b="1" dirty="0">
                <a:solidFill>
                  <a:schemeClr val="bg1"/>
                </a:solidFill>
                <a:latin typeface="TH SarabunPSK" panose="020B0500040200020003" pitchFamily="34" charset="-34"/>
                <a:cs typeface="TH SarabunPSK" panose="020B0500040200020003" pitchFamily="34" charset="-34"/>
              </a:rPr>
              <a:t> </a:t>
            </a:r>
            <a:r>
              <a:rPr kumimoji="0" lang="th-TH" altLang="en-US" sz="2800" b="1" dirty="0">
                <a:solidFill>
                  <a:schemeClr val="bg1"/>
                </a:solidFill>
                <a:latin typeface="Cordia New" panose="020B0304020202020204" pitchFamily="34" charset="-34"/>
                <a:cs typeface="JasmineUPC" panose="02020603050405020304" pitchFamily="18" charset="-34"/>
              </a:rPr>
              <a:t>(</a:t>
            </a:r>
            <a:r>
              <a:rPr kumimoji="0" lang="en-US" altLang="en-US" sz="2800" b="1" dirty="0">
                <a:solidFill>
                  <a:schemeClr val="bg1"/>
                </a:solidFill>
                <a:latin typeface="Cordia New" panose="020B0304020202020204" pitchFamily="34" charset="-34"/>
                <a:cs typeface="JasmineUPC" panose="02020603050405020304" pitchFamily="18" charset="-34"/>
              </a:rPr>
              <a:t>Strategic)</a:t>
            </a:r>
            <a:endParaRPr kumimoji="0" lang="th-TH" altLang="en-US" sz="2800" b="1" dirty="0">
              <a:solidFill>
                <a:schemeClr val="bg1"/>
              </a:solidFill>
              <a:latin typeface="Cordia New" panose="020B0304020202020204" pitchFamily="34" charset="-34"/>
              <a:cs typeface="JasmineUPC" panose="02020603050405020304" pitchFamily="18" charset="-34"/>
            </a:endParaRPr>
          </a:p>
          <a:p>
            <a:pPr marL="0" indent="0">
              <a:buNone/>
            </a:pPr>
            <a:endParaRPr lang="en-US" sz="2800" dirty="0">
              <a:solidFill>
                <a:schemeClr val="bg1"/>
              </a:solidFill>
              <a:latin typeface="TH SarabunPSK" panose="020B0500040200020003" pitchFamily="34" charset="-34"/>
              <a:cs typeface="TH SarabunPSK" panose="020B0500040200020003" pitchFamily="34" charset="-34"/>
            </a:endParaRPr>
          </a:p>
        </p:txBody>
      </p:sp>
      <p:sp>
        <p:nvSpPr>
          <p:cNvPr id="40" name="AutoShape 5">
            <a:extLst>
              <a:ext uri="{FF2B5EF4-FFF2-40B4-BE49-F238E27FC236}">
                <a16:creationId xmlns:a16="http://schemas.microsoft.com/office/drawing/2014/main" id="{46EE3DD0-FC26-4D66-8DF5-951DADF1F0A4}"/>
              </a:ext>
            </a:extLst>
          </p:cNvPr>
          <p:cNvSpPr>
            <a:spLocks noChangeArrowheads="1"/>
          </p:cNvSpPr>
          <p:nvPr/>
        </p:nvSpPr>
        <p:spPr bwMode="auto">
          <a:xfrm>
            <a:off x="5688095" y="1922938"/>
            <a:ext cx="925069" cy="5124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a:p>
        </p:txBody>
      </p:sp>
      <p:sp>
        <p:nvSpPr>
          <p:cNvPr id="41" name="TextBox 40">
            <a:extLst>
              <a:ext uri="{FF2B5EF4-FFF2-40B4-BE49-F238E27FC236}">
                <a16:creationId xmlns:a16="http://schemas.microsoft.com/office/drawing/2014/main" id="{C39E800D-2F6D-40D2-B3F4-956EE69EC59A}"/>
              </a:ext>
            </a:extLst>
          </p:cNvPr>
          <p:cNvSpPr txBox="1"/>
          <p:nvPr/>
        </p:nvSpPr>
        <p:spPr>
          <a:xfrm>
            <a:off x="6668880" y="1962761"/>
            <a:ext cx="5199591" cy="523220"/>
          </a:xfrm>
          <a:prstGeom prst="rect">
            <a:avLst/>
          </a:prstGeom>
          <a:noFill/>
        </p:spPr>
        <p:txBody>
          <a:bodyPr wrap="square" rtlCol="0">
            <a:spAutoFit/>
          </a:bodyPr>
          <a:lstStyle/>
          <a:p>
            <a:r>
              <a:rPr kumimoji="0" lang="th-TH" altLang="en-US" sz="2800" b="1" dirty="0">
                <a:solidFill>
                  <a:schemeClr val="tx2"/>
                </a:solidFill>
                <a:latin typeface="Cordia New" panose="020B0304020202020204" pitchFamily="34" charset="-34"/>
                <a:cs typeface="JasmineUPC" panose="02020603050405020304" pitchFamily="18" charset="-34"/>
              </a:rPr>
              <a:t>วิสัยทัศน์ พันธกิจ เป้าประสงค์ ในภาพรวม</a:t>
            </a:r>
            <a:endParaRPr kumimoji="0" lang="th-TH" altLang="en-US" sz="2800" b="1" dirty="0">
              <a:latin typeface="TH SarabunPSK" panose="020B0500040200020003" pitchFamily="34" charset="-34"/>
              <a:cs typeface="TH SarabunPSK" panose="020B0500040200020003" pitchFamily="34" charset="-34"/>
            </a:endParaRPr>
          </a:p>
        </p:txBody>
      </p:sp>
      <p:sp>
        <p:nvSpPr>
          <p:cNvPr id="42" name="Text Placeholder 12">
            <a:extLst>
              <a:ext uri="{FF2B5EF4-FFF2-40B4-BE49-F238E27FC236}">
                <a16:creationId xmlns:a16="http://schemas.microsoft.com/office/drawing/2014/main" id="{A4B39143-17E0-4110-B9EB-6F3DEFC66B40}"/>
              </a:ext>
            </a:extLst>
          </p:cNvPr>
          <p:cNvSpPr txBox="1">
            <a:spLocks/>
          </p:cNvSpPr>
          <p:nvPr/>
        </p:nvSpPr>
        <p:spPr>
          <a:xfrm>
            <a:off x="1613009" y="2812354"/>
            <a:ext cx="3868460"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Font typeface="Wingdings" panose="05000000000000000000" pitchFamily="2" charset="2"/>
              <a:buNone/>
            </a:pPr>
            <a:r>
              <a:rPr kumimoji="0" lang="th-TH" altLang="en-US" sz="2800" b="1" dirty="0">
                <a:latin typeface="Cordia New" panose="020B0304020202020204" pitchFamily="34" charset="-34"/>
                <a:cs typeface="JasmineUPC" panose="02020603050405020304" pitchFamily="18" charset="-34"/>
              </a:rPr>
              <a:t>ด้านการปฏิบัติงาน</a:t>
            </a:r>
            <a:r>
              <a:rPr kumimoji="0" lang="en-US" altLang="en-US" sz="2800" b="1" dirty="0">
                <a:solidFill>
                  <a:schemeClr val="bg1"/>
                </a:solidFill>
                <a:latin typeface="TH SarabunPSK" panose="020B0500040200020003" pitchFamily="34" charset="-34"/>
                <a:cs typeface="TH SarabunPSK" panose="020B0500040200020003" pitchFamily="34" charset="-34"/>
              </a:rPr>
              <a:t> </a:t>
            </a:r>
            <a:r>
              <a:rPr kumimoji="0" lang="en-US" altLang="en-US" sz="2800" b="1" dirty="0">
                <a:latin typeface="Cordia New" panose="020B0304020202020204" pitchFamily="34" charset="-34"/>
                <a:cs typeface="JasmineUPC" panose="02020603050405020304" pitchFamily="18" charset="-34"/>
              </a:rPr>
              <a:t>(Operations)</a:t>
            </a:r>
            <a:endParaRPr kumimoji="0" lang="th-TH" altLang="en-US" sz="2800" b="1" dirty="0">
              <a:latin typeface="Cordia New" panose="020B0304020202020204" pitchFamily="34" charset="-34"/>
              <a:cs typeface="JasmineUPC" panose="02020603050405020304" pitchFamily="18" charset="-34"/>
            </a:endParaRPr>
          </a:p>
          <a:p>
            <a:pPr marL="0" indent="0">
              <a:buNone/>
            </a:pPr>
            <a:endParaRPr lang="en-US" sz="2800" dirty="0">
              <a:solidFill>
                <a:schemeClr val="bg1"/>
              </a:solidFill>
              <a:latin typeface="TH SarabunPSK" panose="020B0500040200020003" pitchFamily="34" charset="-34"/>
              <a:cs typeface="TH SarabunPSK" panose="020B0500040200020003" pitchFamily="34" charset="-34"/>
            </a:endParaRPr>
          </a:p>
        </p:txBody>
      </p:sp>
      <p:sp>
        <p:nvSpPr>
          <p:cNvPr id="43" name="Text Placeholder 12">
            <a:extLst>
              <a:ext uri="{FF2B5EF4-FFF2-40B4-BE49-F238E27FC236}">
                <a16:creationId xmlns:a16="http://schemas.microsoft.com/office/drawing/2014/main" id="{D2022E11-E944-464F-A255-7A89753D25DF}"/>
              </a:ext>
            </a:extLst>
          </p:cNvPr>
          <p:cNvSpPr txBox="1">
            <a:spLocks/>
          </p:cNvSpPr>
          <p:nvPr/>
        </p:nvSpPr>
        <p:spPr>
          <a:xfrm>
            <a:off x="1436915" y="3740732"/>
            <a:ext cx="4207638"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Font typeface="Wingdings" panose="05000000000000000000" pitchFamily="2" charset="2"/>
              <a:buNone/>
            </a:pPr>
            <a:r>
              <a:rPr kumimoji="0" lang="th-TH" altLang="en-US" sz="2800" b="1" dirty="0">
                <a:latin typeface="Cordia New" panose="020B0304020202020204" pitchFamily="34" charset="-34"/>
                <a:cs typeface="JasmineUPC" panose="02020603050405020304" pitchFamily="18" charset="-34"/>
              </a:rPr>
              <a:t>ด้านการรายงานการเงิน</a:t>
            </a:r>
            <a:r>
              <a:rPr kumimoji="0" lang="en-US" altLang="en-US" sz="2800" b="1" dirty="0">
                <a:latin typeface="Cordia New" panose="020B0304020202020204" pitchFamily="34" charset="-34"/>
                <a:cs typeface="JasmineUPC" panose="02020603050405020304" pitchFamily="18" charset="-34"/>
              </a:rPr>
              <a:t> (Reporting)</a:t>
            </a:r>
            <a:endParaRPr kumimoji="0" lang="th-TH" altLang="en-US" sz="2800" b="1" dirty="0">
              <a:latin typeface="Cordia New" panose="020B0304020202020204" pitchFamily="34" charset="-34"/>
              <a:cs typeface="JasmineUPC" panose="02020603050405020304" pitchFamily="18" charset="-34"/>
            </a:endParaRPr>
          </a:p>
          <a:p>
            <a:pPr marL="0" indent="0">
              <a:buNone/>
            </a:pPr>
            <a:endParaRPr lang="en-US" sz="2800" dirty="0">
              <a:solidFill>
                <a:schemeClr val="bg1"/>
              </a:solidFill>
              <a:latin typeface="TH SarabunPSK" panose="020B0500040200020003" pitchFamily="34" charset="-34"/>
              <a:cs typeface="TH SarabunPSK" panose="020B0500040200020003" pitchFamily="34" charset="-34"/>
            </a:endParaRPr>
          </a:p>
        </p:txBody>
      </p:sp>
      <p:sp>
        <p:nvSpPr>
          <p:cNvPr id="44" name="Text Placeholder 12">
            <a:extLst>
              <a:ext uri="{FF2B5EF4-FFF2-40B4-BE49-F238E27FC236}">
                <a16:creationId xmlns:a16="http://schemas.microsoft.com/office/drawing/2014/main" id="{7516A405-380C-4A73-84A3-85DB9FB77125}"/>
              </a:ext>
            </a:extLst>
          </p:cNvPr>
          <p:cNvSpPr txBox="1">
            <a:spLocks/>
          </p:cNvSpPr>
          <p:nvPr/>
        </p:nvSpPr>
        <p:spPr>
          <a:xfrm>
            <a:off x="1529569" y="4534677"/>
            <a:ext cx="3962320"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0" lang="th-TH" altLang="en-US" sz="2800" b="1" dirty="0">
                <a:latin typeface="Cordia New" panose="020B0304020202020204" pitchFamily="34" charset="-34"/>
                <a:cs typeface="JasmineUPC" panose="02020603050405020304" pitchFamily="18" charset="-34"/>
              </a:rPr>
              <a:t>ด้านการปฏิบัติตามข้อกำหนด</a:t>
            </a:r>
            <a:r>
              <a:rPr kumimoji="0" lang="en-US" altLang="en-US" sz="2800" b="1" dirty="0">
                <a:latin typeface="Cordia New" panose="020B0304020202020204" pitchFamily="34" charset="-34"/>
                <a:cs typeface="JasmineUPC" panose="02020603050405020304" pitchFamily="18" charset="-34"/>
              </a:rPr>
              <a:t> </a:t>
            </a:r>
            <a:br>
              <a:rPr kumimoji="0" lang="en-US" altLang="en-US" sz="2800" b="1" dirty="0">
                <a:latin typeface="Cordia New" panose="020B0304020202020204" pitchFamily="34" charset="-34"/>
                <a:cs typeface="JasmineUPC" panose="02020603050405020304" pitchFamily="18" charset="-34"/>
              </a:rPr>
            </a:br>
            <a:r>
              <a:rPr kumimoji="0" lang="en-US" altLang="en-US" sz="2800" b="1" dirty="0">
                <a:latin typeface="Cordia New" panose="020B0304020202020204" pitchFamily="34" charset="-34"/>
                <a:cs typeface="JasmineUPC" panose="02020603050405020304" pitchFamily="18" charset="-34"/>
              </a:rPr>
              <a:t>(Compliance)</a:t>
            </a:r>
            <a:r>
              <a:rPr kumimoji="0" lang="th-TH" altLang="en-US" sz="2800" b="1" dirty="0">
                <a:latin typeface="Cordia New" panose="020B0304020202020204" pitchFamily="34" charset="-34"/>
                <a:cs typeface="JasmineUPC" panose="02020603050405020304" pitchFamily="18" charset="-34"/>
              </a:rPr>
              <a:t> </a:t>
            </a:r>
            <a:endParaRPr kumimoji="0" lang="th-TH" altLang="en-US" sz="2800" b="1" dirty="0">
              <a:solidFill>
                <a:schemeClr val="bg1"/>
              </a:solidFill>
              <a:latin typeface="Cordia New" panose="020B0304020202020204" pitchFamily="34" charset="-34"/>
              <a:cs typeface="JasmineUPC" panose="02020603050405020304" pitchFamily="18" charset="-34"/>
            </a:endParaRPr>
          </a:p>
          <a:p>
            <a:pPr marL="0" indent="0">
              <a:buNone/>
            </a:pPr>
            <a:endParaRPr lang="en-US" sz="2800" dirty="0">
              <a:solidFill>
                <a:schemeClr val="bg1"/>
              </a:solidFill>
              <a:latin typeface="TH SarabunPSK" panose="020B0500040200020003" pitchFamily="34" charset="-34"/>
              <a:cs typeface="TH SarabunPSK" panose="020B0500040200020003" pitchFamily="34" charset="-34"/>
            </a:endParaRPr>
          </a:p>
        </p:txBody>
      </p:sp>
      <p:sp>
        <p:nvSpPr>
          <p:cNvPr id="45" name="AutoShape 5">
            <a:extLst>
              <a:ext uri="{FF2B5EF4-FFF2-40B4-BE49-F238E27FC236}">
                <a16:creationId xmlns:a16="http://schemas.microsoft.com/office/drawing/2014/main" id="{5D47E334-1ED5-414D-8984-88F6BF6B5A0F}"/>
              </a:ext>
            </a:extLst>
          </p:cNvPr>
          <p:cNvSpPr>
            <a:spLocks noChangeArrowheads="1"/>
          </p:cNvSpPr>
          <p:nvPr/>
        </p:nvSpPr>
        <p:spPr bwMode="auto">
          <a:xfrm>
            <a:off x="5669626" y="2875629"/>
            <a:ext cx="925069" cy="5124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a:p>
        </p:txBody>
      </p:sp>
      <p:sp>
        <p:nvSpPr>
          <p:cNvPr id="46" name="AutoShape 5">
            <a:extLst>
              <a:ext uri="{FF2B5EF4-FFF2-40B4-BE49-F238E27FC236}">
                <a16:creationId xmlns:a16="http://schemas.microsoft.com/office/drawing/2014/main" id="{1DE9121C-5A63-4FCF-8917-A2B3ACEDC388}"/>
              </a:ext>
            </a:extLst>
          </p:cNvPr>
          <p:cNvSpPr>
            <a:spLocks noChangeArrowheads="1"/>
          </p:cNvSpPr>
          <p:nvPr/>
        </p:nvSpPr>
        <p:spPr bwMode="auto">
          <a:xfrm>
            <a:off x="5647592" y="3684293"/>
            <a:ext cx="925069" cy="5124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a:p>
        </p:txBody>
      </p:sp>
      <p:sp>
        <p:nvSpPr>
          <p:cNvPr id="47" name="AutoShape 5">
            <a:extLst>
              <a:ext uri="{FF2B5EF4-FFF2-40B4-BE49-F238E27FC236}">
                <a16:creationId xmlns:a16="http://schemas.microsoft.com/office/drawing/2014/main" id="{B659512B-E193-4121-AECA-52194063DDED}"/>
              </a:ext>
            </a:extLst>
          </p:cNvPr>
          <p:cNvSpPr>
            <a:spLocks noChangeArrowheads="1"/>
          </p:cNvSpPr>
          <p:nvPr/>
        </p:nvSpPr>
        <p:spPr bwMode="auto">
          <a:xfrm>
            <a:off x="5670153" y="4569734"/>
            <a:ext cx="925069" cy="5124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a:p>
        </p:txBody>
      </p:sp>
      <p:sp>
        <p:nvSpPr>
          <p:cNvPr id="48" name="TextBox 47">
            <a:extLst>
              <a:ext uri="{FF2B5EF4-FFF2-40B4-BE49-F238E27FC236}">
                <a16:creationId xmlns:a16="http://schemas.microsoft.com/office/drawing/2014/main" id="{16211B8B-6A4E-423A-A40B-5089593CB255}"/>
              </a:ext>
            </a:extLst>
          </p:cNvPr>
          <p:cNvSpPr txBox="1"/>
          <p:nvPr/>
        </p:nvSpPr>
        <p:spPr>
          <a:xfrm>
            <a:off x="6668880" y="2875629"/>
            <a:ext cx="4441371" cy="523220"/>
          </a:xfrm>
          <a:prstGeom prst="rect">
            <a:avLst/>
          </a:prstGeom>
          <a:noFill/>
        </p:spPr>
        <p:txBody>
          <a:bodyPr wrap="square" rtlCol="0">
            <a:spAutoFit/>
          </a:bodyPr>
          <a:lstStyle/>
          <a:p>
            <a:r>
              <a:rPr kumimoji="0" lang="th-TH" altLang="en-US" sz="2800" b="1" dirty="0">
                <a:solidFill>
                  <a:schemeClr val="tx2"/>
                </a:solidFill>
                <a:latin typeface="Cordia New" panose="020B0304020202020204" pitchFamily="34" charset="-34"/>
                <a:cs typeface="JasmineUPC" panose="02020603050405020304" pitchFamily="18" charset="-34"/>
              </a:rPr>
              <a:t>ประสิทธิผลและประสิทธิภาพ</a:t>
            </a:r>
            <a:endParaRPr kumimoji="0" lang="th-TH" altLang="en-US" sz="2800" b="1" dirty="0">
              <a:latin typeface="TH SarabunPSK" panose="020B0500040200020003" pitchFamily="34" charset="-34"/>
              <a:cs typeface="TH SarabunPSK" panose="020B0500040200020003" pitchFamily="34" charset="-34"/>
            </a:endParaRPr>
          </a:p>
        </p:txBody>
      </p:sp>
      <p:sp>
        <p:nvSpPr>
          <p:cNvPr id="49" name="TextBox 48">
            <a:extLst>
              <a:ext uri="{FF2B5EF4-FFF2-40B4-BE49-F238E27FC236}">
                <a16:creationId xmlns:a16="http://schemas.microsoft.com/office/drawing/2014/main" id="{6F63C037-29FB-4040-BA53-DAC9DE6AE304}"/>
              </a:ext>
            </a:extLst>
          </p:cNvPr>
          <p:cNvSpPr txBox="1"/>
          <p:nvPr/>
        </p:nvSpPr>
        <p:spPr>
          <a:xfrm>
            <a:off x="6668879" y="3712812"/>
            <a:ext cx="4441371" cy="523220"/>
          </a:xfrm>
          <a:prstGeom prst="rect">
            <a:avLst/>
          </a:prstGeom>
          <a:noFill/>
        </p:spPr>
        <p:txBody>
          <a:bodyPr wrap="square" rtlCol="0">
            <a:spAutoFit/>
          </a:bodyPr>
          <a:lstStyle/>
          <a:p>
            <a:r>
              <a:rPr kumimoji="0" lang="th-TH" altLang="en-US" sz="2800" b="1" dirty="0">
                <a:solidFill>
                  <a:schemeClr val="tx2"/>
                </a:solidFill>
                <a:latin typeface="Cordia New" panose="020B0304020202020204" pitchFamily="34" charset="-34"/>
                <a:cs typeface="JasmineUPC" panose="02020603050405020304" pitchFamily="18" charset="-34"/>
              </a:rPr>
              <a:t>ความเชื่อถือได้ทั้งภายในและภายนอก</a:t>
            </a:r>
            <a:endParaRPr kumimoji="0" lang="th-TH" altLang="en-US" sz="2800" b="1" dirty="0">
              <a:latin typeface="TH SarabunPSK" panose="020B0500040200020003" pitchFamily="34" charset="-34"/>
              <a:cs typeface="TH SarabunPSK" panose="020B0500040200020003" pitchFamily="34" charset="-34"/>
            </a:endParaRPr>
          </a:p>
        </p:txBody>
      </p:sp>
      <p:sp>
        <p:nvSpPr>
          <p:cNvPr id="50" name="TextBox 49">
            <a:extLst>
              <a:ext uri="{FF2B5EF4-FFF2-40B4-BE49-F238E27FC236}">
                <a16:creationId xmlns:a16="http://schemas.microsoft.com/office/drawing/2014/main" id="{CB7F3991-14B3-4048-8B2A-506D20D0F892}"/>
              </a:ext>
            </a:extLst>
          </p:cNvPr>
          <p:cNvSpPr txBox="1"/>
          <p:nvPr/>
        </p:nvSpPr>
        <p:spPr>
          <a:xfrm>
            <a:off x="6716269" y="4586654"/>
            <a:ext cx="4441371" cy="523220"/>
          </a:xfrm>
          <a:prstGeom prst="rect">
            <a:avLst/>
          </a:prstGeom>
          <a:noFill/>
        </p:spPr>
        <p:txBody>
          <a:bodyPr wrap="square" rtlCol="0">
            <a:spAutoFit/>
          </a:bodyPr>
          <a:lstStyle/>
          <a:p>
            <a:r>
              <a:rPr kumimoji="0" lang="th-TH" altLang="en-US" sz="2800" b="1" dirty="0">
                <a:solidFill>
                  <a:schemeClr val="tx2"/>
                </a:solidFill>
                <a:latin typeface="Cordia New" panose="020B0304020202020204" pitchFamily="34" charset="-34"/>
                <a:cs typeface="JasmineUPC" panose="02020603050405020304" pitchFamily="18" charset="-34"/>
              </a:rPr>
              <a:t>กฎหมาย ระเบียบ ข้อบังคับ ต่างๆ</a:t>
            </a:r>
            <a:endParaRPr kumimoji="0" lang="th-TH" alt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19340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54023"/>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spcBef>
                <a:spcPct val="50000"/>
              </a:spcBef>
            </a:pPr>
            <a:r>
              <a:rPr lang="th-TH" altLang="en-US" sz="4400" b="1" dirty="0">
                <a:solidFill>
                  <a:schemeClr val="tx1"/>
                </a:solidFill>
                <a:latin typeface="TH SarabunPSK" panose="020B0500040200020003" pitchFamily="34" charset="-34"/>
                <a:cs typeface="TH SarabunPSK" panose="020B0500040200020003" pitchFamily="34" charset="-34"/>
              </a:rPr>
              <a:t>การบริหารความเสี่ยง </a:t>
            </a:r>
            <a:r>
              <a:rPr lang="en-US" altLang="en-US" sz="4400" b="1" dirty="0">
                <a:solidFill>
                  <a:schemeClr val="tx1"/>
                </a:solidFill>
                <a:latin typeface="TH SarabunPSK" panose="020B0500040200020003" pitchFamily="34" charset="-34"/>
                <a:cs typeface="TH SarabunPSK" panose="020B0500040200020003" pitchFamily="34" charset="-34"/>
              </a:rPr>
              <a:t>:</a:t>
            </a:r>
            <a:r>
              <a:rPr lang="th-TH" altLang="en-US" sz="4400" b="1" dirty="0">
                <a:solidFill>
                  <a:schemeClr val="tx1"/>
                </a:solidFill>
                <a:latin typeface="TH SarabunPSK" panose="020B0500040200020003" pitchFamily="34" charset="-34"/>
                <a:cs typeface="TH SarabunPSK" panose="020B0500040200020003" pitchFamily="34" charset="-34"/>
              </a:rPr>
              <a:t> องค์ประกอบ</a:t>
            </a:r>
          </a:p>
        </p:txBody>
      </p:sp>
      <p:pic>
        <p:nvPicPr>
          <p:cNvPr id="38" name="Picture 4" descr="PEOPO025">
            <a:extLst>
              <a:ext uri="{FF2B5EF4-FFF2-40B4-BE49-F238E27FC236}">
                <a16:creationId xmlns:a16="http://schemas.microsoft.com/office/drawing/2014/main" id="{1AB25E5E-8312-4D9D-AD75-052E0A1B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520" y="5456227"/>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2">
            <a:extLst>
              <a:ext uri="{FF2B5EF4-FFF2-40B4-BE49-F238E27FC236}">
                <a16:creationId xmlns:a16="http://schemas.microsoft.com/office/drawing/2014/main" id="{1B67E43C-4FB0-4EF7-803A-D1241F1E8020}"/>
              </a:ext>
            </a:extLst>
          </p:cNvPr>
          <p:cNvSpPr>
            <a:spLocks noChangeArrowheads="1"/>
          </p:cNvSpPr>
          <p:nvPr/>
        </p:nvSpPr>
        <p:spPr bwMode="auto">
          <a:xfrm>
            <a:off x="858462" y="1196284"/>
            <a:ext cx="9173029" cy="494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spcBef>
                <a:spcPct val="20000"/>
              </a:spcBef>
              <a:buSzPct val="90000"/>
            </a:pPr>
            <a:r>
              <a:rPr kumimoji="0" lang="en-US" altLang="en-US" sz="3600" b="1" dirty="0">
                <a:latin typeface="TH SarabunPSK" panose="020B0500040200020003" pitchFamily="34" charset="-34"/>
                <a:cs typeface="TH SarabunPSK" panose="020B0500040200020003" pitchFamily="34" charset="-34"/>
              </a:rPr>
              <a:t>1. </a:t>
            </a:r>
            <a:r>
              <a:rPr kumimoji="0" lang="th-TH" altLang="en-US" sz="3600" b="1" dirty="0">
                <a:latin typeface="TH SarabunPSK" panose="020B0500040200020003" pitchFamily="34" charset="-34"/>
                <a:cs typeface="TH SarabunPSK" panose="020B0500040200020003" pitchFamily="34" charset="-34"/>
              </a:rPr>
              <a:t>สภาพแวดล้อมภายใน</a:t>
            </a:r>
            <a:r>
              <a:rPr kumimoji="0" lang="en-US" altLang="en-US" sz="3600" b="1" dirty="0">
                <a:latin typeface="TH SarabunPSK" panose="020B0500040200020003" pitchFamily="34" charset="-34"/>
                <a:cs typeface="TH SarabunPSK" panose="020B0500040200020003" pitchFamily="34" charset="-34"/>
              </a:rPr>
              <a:t>  </a:t>
            </a:r>
            <a:r>
              <a:rPr kumimoji="0" lang="th-TH" altLang="en-US" sz="3600" b="1" dirty="0">
                <a:latin typeface="TH SarabunPSK" panose="020B0500040200020003" pitchFamily="34" charset="-34"/>
                <a:cs typeface="TH SarabunPSK" panose="020B0500040200020003" pitchFamily="34" charset="-34"/>
              </a:rPr>
              <a:t>(</a:t>
            </a:r>
            <a:r>
              <a:rPr kumimoji="0" lang="en-US" altLang="en-US" sz="3600" b="1" dirty="0">
                <a:latin typeface="TH SarabunPSK" panose="020B0500040200020003" pitchFamily="34" charset="-34"/>
                <a:cs typeface="TH SarabunPSK" panose="020B0500040200020003" pitchFamily="34" charset="-34"/>
              </a:rPr>
              <a:t>Internal Environment</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en-US" altLang="en-US" sz="3600" b="1" dirty="0">
                <a:latin typeface="TH SarabunPSK" panose="020B0500040200020003" pitchFamily="34" charset="-34"/>
                <a:cs typeface="TH SarabunPSK" panose="020B0500040200020003" pitchFamily="34" charset="-34"/>
              </a:rPr>
              <a:t>2. </a:t>
            </a:r>
            <a:r>
              <a:rPr kumimoji="0" lang="th-TH" altLang="en-US" sz="3600" b="1" dirty="0">
                <a:latin typeface="TH SarabunPSK" panose="020B0500040200020003" pitchFamily="34" charset="-34"/>
                <a:cs typeface="TH SarabunPSK" panose="020B0500040200020003" pitchFamily="34" charset="-34"/>
              </a:rPr>
              <a:t>การกำหนดวัตถุประสงค์</a:t>
            </a:r>
            <a:r>
              <a:rPr kumimoji="0" lang="en-US" altLang="en-US" sz="3600" b="1" dirty="0">
                <a:latin typeface="TH SarabunPSK" panose="020B0500040200020003" pitchFamily="34" charset="-34"/>
                <a:cs typeface="TH SarabunPSK" panose="020B0500040200020003" pitchFamily="34" charset="-34"/>
              </a:rPr>
              <a:t>  </a:t>
            </a:r>
            <a:r>
              <a:rPr kumimoji="0" lang="th-TH" altLang="en-US" sz="3600" b="1" dirty="0">
                <a:latin typeface="TH SarabunPSK" panose="020B0500040200020003" pitchFamily="34" charset="-34"/>
                <a:cs typeface="TH SarabunPSK" panose="020B0500040200020003" pitchFamily="34" charset="-34"/>
              </a:rPr>
              <a:t>(</a:t>
            </a:r>
            <a:r>
              <a:rPr kumimoji="0" lang="en-US" altLang="en-US" sz="3600" b="1" dirty="0">
                <a:latin typeface="TH SarabunPSK" panose="020B0500040200020003" pitchFamily="34" charset="-34"/>
                <a:cs typeface="TH SarabunPSK" panose="020B0500040200020003" pitchFamily="34" charset="-34"/>
              </a:rPr>
              <a:t>Objective Setting</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en-US" altLang="en-US" sz="3600" b="1" dirty="0">
                <a:latin typeface="TH SarabunPSK" panose="020B0500040200020003" pitchFamily="34" charset="-34"/>
                <a:cs typeface="TH SarabunPSK" panose="020B0500040200020003" pitchFamily="34" charset="-34"/>
              </a:rPr>
              <a:t>3. </a:t>
            </a:r>
            <a:r>
              <a:rPr kumimoji="0" lang="th-TH" altLang="en-US" sz="3600" b="1" dirty="0">
                <a:latin typeface="TH SarabunPSK" panose="020B0500040200020003" pitchFamily="34" charset="-34"/>
                <a:cs typeface="TH SarabunPSK" panose="020B0500040200020003" pitchFamily="34" charset="-34"/>
              </a:rPr>
              <a:t>การบ่งชี้เหตุการณ์ </a:t>
            </a:r>
            <a:r>
              <a:rPr kumimoji="0" lang="en-US" altLang="en-US" sz="3600" b="1" dirty="0">
                <a:latin typeface="TH SarabunPSK" panose="020B0500040200020003" pitchFamily="34" charset="-34"/>
                <a:cs typeface="TH SarabunPSK" panose="020B0500040200020003" pitchFamily="34" charset="-34"/>
              </a:rPr>
              <a:t> </a:t>
            </a:r>
            <a:r>
              <a:rPr kumimoji="0" lang="th-TH" altLang="en-US" sz="3600" b="1" dirty="0">
                <a:latin typeface="TH SarabunPSK" panose="020B0500040200020003" pitchFamily="34" charset="-34"/>
                <a:cs typeface="TH SarabunPSK" panose="020B0500040200020003" pitchFamily="34" charset="-34"/>
              </a:rPr>
              <a:t>(</a:t>
            </a:r>
            <a:r>
              <a:rPr kumimoji="0" lang="en-US" altLang="en-US" sz="3600" b="1" dirty="0">
                <a:latin typeface="TH SarabunPSK" panose="020B0500040200020003" pitchFamily="34" charset="-34"/>
                <a:cs typeface="TH SarabunPSK" panose="020B0500040200020003" pitchFamily="34" charset="-34"/>
              </a:rPr>
              <a:t>Event Identification</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en-US" altLang="en-US" sz="3600" b="1" dirty="0">
                <a:latin typeface="TH SarabunPSK" panose="020B0500040200020003" pitchFamily="34" charset="-34"/>
                <a:cs typeface="TH SarabunPSK" panose="020B0500040200020003" pitchFamily="34" charset="-34"/>
              </a:rPr>
              <a:t>4. </a:t>
            </a:r>
            <a:r>
              <a:rPr kumimoji="0" lang="th-TH" altLang="en-US" sz="3600" b="1" dirty="0">
                <a:latin typeface="TH SarabunPSK" panose="020B0500040200020003" pitchFamily="34" charset="-34"/>
                <a:cs typeface="TH SarabunPSK" panose="020B0500040200020003" pitchFamily="34" charset="-34"/>
              </a:rPr>
              <a:t>การประเมินความเสี่ยง</a:t>
            </a:r>
            <a:r>
              <a:rPr kumimoji="0" lang="en-US" altLang="en-US" sz="3600" b="1" dirty="0">
                <a:latin typeface="TH SarabunPSK" panose="020B0500040200020003" pitchFamily="34" charset="-34"/>
                <a:cs typeface="TH SarabunPSK" panose="020B0500040200020003" pitchFamily="34" charset="-34"/>
              </a:rPr>
              <a:t>  </a:t>
            </a:r>
            <a:r>
              <a:rPr kumimoji="0" lang="th-TH" altLang="en-US" sz="3600" b="1" dirty="0">
                <a:latin typeface="TH SarabunPSK" panose="020B0500040200020003" pitchFamily="34" charset="-34"/>
                <a:cs typeface="TH SarabunPSK" panose="020B0500040200020003" pitchFamily="34" charset="-34"/>
              </a:rPr>
              <a:t>(</a:t>
            </a:r>
            <a:r>
              <a:rPr kumimoji="0" lang="en-US" altLang="en-US" sz="3600" b="1" dirty="0">
                <a:latin typeface="TH SarabunPSK" panose="020B0500040200020003" pitchFamily="34" charset="-34"/>
                <a:cs typeface="TH SarabunPSK" panose="020B0500040200020003" pitchFamily="34" charset="-34"/>
              </a:rPr>
              <a:t>Risk Assessment</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en-US" altLang="en-US" sz="3600" b="1" dirty="0">
                <a:latin typeface="TH SarabunPSK" panose="020B0500040200020003" pitchFamily="34" charset="-34"/>
                <a:cs typeface="TH SarabunPSK" panose="020B0500040200020003" pitchFamily="34" charset="-34"/>
              </a:rPr>
              <a:t>5. </a:t>
            </a:r>
            <a:r>
              <a:rPr kumimoji="0" lang="th-TH" altLang="en-US" sz="3600" b="1" dirty="0">
                <a:latin typeface="TH SarabunPSK" panose="020B0500040200020003" pitchFamily="34" charset="-34"/>
                <a:cs typeface="TH SarabunPSK" panose="020B0500040200020003" pitchFamily="34" charset="-34"/>
              </a:rPr>
              <a:t>การตอบสนองความเสี่ยง  (</a:t>
            </a:r>
            <a:r>
              <a:rPr kumimoji="0" lang="en-US" altLang="en-US" sz="3600" b="1" dirty="0">
                <a:latin typeface="TH SarabunPSK" panose="020B0500040200020003" pitchFamily="34" charset="-34"/>
                <a:cs typeface="TH SarabunPSK" panose="020B0500040200020003" pitchFamily="34" charset="-34"/>
              </a:rPr>
              <a:t>Risk Response</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en-US" altLang="en-US" sz="3600" b="1" dirty="0">
                <a:latin typeface="TH SarabunPSK" panose="020B0500040200020003" pitchFamily="34" charset="-34"/>
                <a:cs typeface="TH SarabunPSK" panose="020B0500040200020003" pitchFamily="34" charset="-34"/>
              </a:rPr>
              <a:t>6. </a:t>
            </a:r>
            <a:r>
              <a:rPr kumimoji="0" lang="th-TH" altLang="en-US" sz="3600" b="1" dirty="0">
                <a:latin typeface="TH SarabunPSK" panose="020B0500040200020003" pitchFamily="34" charset="-34"/>
                <a:cs typeface="TH SarabunPSK" panose="020B0500040200020003" pitchFamily="34" charset="-34"/>
              </a:rPr>
              <a:t>กิจกรรมการควบคุม </a:t>
            </a:r>
            <a:r>
              <a:rPr kumimoji="0" lang="en-US" altLang="en-US" sz="3600" b="1" dirty="0">
                <a:latin typeface="TH SarabunPSK" panose="020B0500040200020003" pitchFamily="34" charset="-34"/>
                <a:cs typeface="TH SarabunPSK" panose="020B0500040200020003" pitchFamily="34" charset="-34"/>
              </a:rPr>
              <a:t> </a:t>
            </a:r>
            <a:r>
              <a:rPr kumimoji="0" lang="th-TH" altLang="en-US" sz="3600" b="1" dirty="0">
                <a:latin typeface="TH SarabunPSK" panose="020B0500040200020003" pitchFamily="34" charset="-34"/>
                <a:cs typeface="TH SarabunPSK" panose="020B0500040200020003" pitchFamily="34" charset="-34"/>
              </a:rPr>
              <a:t>(</a:t>
            </a:r>
            <a:r>
              <a:rPr kumimoji="0" lang="en-US" altLang="en-US" sz="3600" b="1" dirty="0">
                <a:latin typeface="TH SarabunPSK" panose="020B0500040200020003" pitchFamily="34" charset="-34"/>
                <a:cs typeface="TH SarabunPSK" panose="020B0500040200020003" pitchFamily="34" charset="-34"/>
              </a:rPr>
              <a:t>Control Activities</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th-TH" altLang="en-US" sz="3600" b="1" dirty="0">
                <a:latin typeface="TH SarabunPSK" panose="020B0500040200020003" pitchFamily="34" charset="-34"/>
                <a:cs typeface="TH SarabunPSK" panose="020B0500040200020003" pitchFamily="34" charset="-34"/>
              </a:rPr>
              <a:t>7. สารสนเทศและการสื่อสาร  (</a:t>
            </a:r>
            <a:r>
              <a:rPr kumimoji="0" lang="en-US" altLang="en-US" sz="3600" b="1" dirty="0">
                <a:latin typeface="TH SarabunPSK" panose="020B0500040200020003" pitchFamily="34" charset="-34"/>
                <a:cs typeface="TH SarabunPSK" panose="020B0500040200020003" pitchFamily="34" charset="-34"/>
              </a:rPr>
              <a:t>Information &amp;</a:t>
            </a:r>
            <a:r>
              <a:rPr kumimoji="0" lang="th-TH" altLang="en-US" sz="3600" b="1" dirty="0">
                <a:latin typeface="TH SarabunPSK" panose="020B0500040200020003" pitchFamily="34" charset="-34"/>
                <a:cs typeface="TH SarabunPSK" panose="020B0500040200020003" pitchFamily="34" charset="-34"/>
              </a:rPr>
              <a:t> </a:t>
            </a:r>
            <a:r>
              <a:rPr kumimoji="0" lang="en-US" altLang="en-US" sz="3600" b="1" dirty="0">
                <a:latin typeface="TH SarabunPSK" panose="020B0500040200020003" pitchFamily="34" charset="-34"/>
                <a:cs typeface="TH SarabunPSK" panose="020B0500040200020003" pitchFamily="34" charset="-34"/>
              </a:rPr>
              <a:t>Communication</a:t>
            </a:r>
            <a:r>
              <a:rPr kumimoji="0" lang="th-TH" altLang="en-US" sz="3600" b="1" dirty="0">
                <a:latin typeface="TH SarabunPSK" panose="020B0500040200020003" pitchFamily="34" charset="-34"/>
                <a:cs typeface="TH SarabunPSK" panose="020B0500040200020003" pitchFamily="34" charset="-34"/>
              </a:rPr>
              <a:t>)</a:t>
            </a:r>
          </a:p>
          <a:p>
            <a:pPr>
              <a:spcBef>
                <a:spcPct val="20000"/>
              </a:spcBef>
              <a:buSzPct val="90000"/>
            </a:pPr>
            <a:r>
              <a:rPr kumimoji="0" lang="th-TH" altLang="en-US" sz="3600" b="1" dirty="0">
                <a:latin typeface="TH SarabunPSK" panose="020B0500040200020003" pitchFamily="34" charset="-34"/>
                <a:cs typeface="TH SarabunPSK" panose="020B0500040200020003" pitchFamily="34" charset="-34"/>
              </a:rPr>
              <a:t>8. การติดตามและประเมินผล  (</a:t>
            </a:r>
            <a:r>
              <a:rPr kumimoji="0" lang="en-US" altLang="en-US" sz="3600" b="1" dirty="0">
                <a:latin typeface="TH SarabunPSK" panose="020B0500040200020003" pitchFamily="34" charset="-34"/>
                <a:cs typeface="TH SarabunPSK" panose="020B0500040200020003" pitchFamily="34" charset="-34"/>
              </a:rPr>
              <a:t>Monitoring</a:t>
            </a:r>
            <a:r>
              <a:rPr kumimoji="0" lang="th-TH" altLang="en-US" sz="3600" b="1"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71132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54023"/>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lgn="ctr" eaLnBrk="0" hangingPunct="0"/>
            <a:r>
              <a:rPr lang="th-TH" altLang="en-US" sz="4400" b="1" dirty="0">
                <a:solidFill>
                  <a:schemeClr val="tx1"/>
                </a:solidFill>
                <a:latin typeface="TH SarabunPSK" panose="020B0500040200020003" pitchFamily="34" charset="-34"/>
                <a:cs typeface="TH SarabunPSK" panose="020B0500040200020003" pitchFamily="34" charset="-34"/>
              </a:rPr>
              <a:t>สภาพแวดล้อมภายใน</a:t>
            </a:r>
            <a:r>
              <a:rPr lang="en-US" altLang="en-US" sz="4400" b="1" dirty="0">
                <a:solidFill>
                  <a:schemeClr val="tx1"/>
                </a:solidFill>
                <a:latin typeface="TH SarabunPSK" panose="020B0500040200020003" pitchFamily="34" charset="-34"/>
                <a:cs typeface="TH SarabunPSK" panose="020B0500040200020003" pitchFamily="34" charset="-34"/>
              </a:rPr>
              <a:t> </a:t>
            </a:r>
            <a:endParaRPr lang="th-TH" altLang="en-US" sz="4400" b="1" dirty="0">
              <a:solidFill>
                <a:schemeClr val="tx1"/>
              </a:solidFill>
              <a:latin typeface="TH SarabunPSK" panose="020B0500040200020003" pitchFamily="34" charset="-34"/>
              <a:cs typeface="TH SarabunPSK" panose="020B0500040200020003" pitchFamily="34" charset="-34"/>
            </a:endParaRPr>
          </a:p>
        </p:txBody>
      </p:sp>
      <p:pic>
        <p:nvPicPr>
          <p:cNvPr id="38" name="Picture 4" descr="PEOPO025">
            <a:extLst>
              <a:ext uri="{FF2B5EF4-FFF2-40B4-BE49-F238E27FC236}">
                <a16:creationId xmlns:a16="http://schemas.microsoft.com/office/drawing/2014/main" id="{1AB25E5E-8312-4D9D-AD75-052E0A1B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520" y="5456227"/>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2">
            <a:extLst>
              <a:ext uri="{FF2B5EF4-FFF2-40B4-BE49-F238E27FC236}">
                <a16:creationId xmlns:a16="http://schemas.microsoft.com/office/drawing/2014/main" id="{1B67E43C-4FB0-4EF7-803A-D1241F1E8020}"/>
              </a:ext>
            </a:extLst>
          </p:cNvPr>
          <p:cNvSpPr>
            <a:spLocks noChangeArrowheads="1"/>
          </p:cNvSpPr>
          <p:nvPr/>
        </p:nvSpPr>
        <p:spPr bwMode="auto">
          <a:xfrm>
            <a:off x="858462" y="1196285"/>
            <a:ext cx="11024136" cy="72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r>
              <a:rPr lang="th-TH" altLang="en-US" sz="3600" b="1" dirty="0">
                <a:latin typeface="TH SarabunPSK" panose="020B0500040200020003" pitchFamily="34" charset="-34"/>
                <a:cs typeface="TH SarabunPSK" panose="020B0500040200020003" pitchFamily="34" charset="-34"/>
              </a:rPr>
              <a:t>สภาวการณ์หรือปัจจัยต่างๆ ที่ส่งผลให้เกิดการบริหารความเสี่ยงในองค์กร</a:t>
            </a:r>
          </a:p>
        </p:txBody>
      </p:sp>
      <p:sp>
        <p:nvSpPr>
          <p:cNvPr id="5" name="Text Box 2">
            <a:extLst>
              <a:ext uri="{FF2B5EF4-FFF2-40B4-BE49-F238E27FC236}">
                <a16:creationId xmlns:a16="http://schemas.microsoft.com/office/drawing/2014/main" id="{33783A7A-5695-4CD4-917C-9BE3DF63BEC2}"/>
              </a:ext>
            </a:extLst>
          </p:cNvPr>
          <p:cNvSpPr txBox="1">
            <a:spLocks noChangeArrowheads="1"/>
          </p:cNvSpPr>
          <p:nvPr/>
        </p:nvSpPr>
        <p:spPr bwMode="auto">
          <a:xfrm>
            <a:off x="1524000" y="6248400"/>
            <a:ext cx="8534400" cy="533400"/>
          </a:xfrm>
          <a:prstGeom prst="rect">
            <a:avLst/>
          </a:prstGeom>
          <a:gradFill rotWithShape="0">
            <a:gsLst>
              <a:gs pos="0">
                <a:srgbClr val="99FF99"/>
              </a:gs>
              <a:gs pos="100000">
                <a:srgbClr val="FFFFFF"/>
              </a:gs>
            </a:gsLst>
            <a:lin ang="5400000" scaled="1"/>
          </a:gradFill>
          <a:ln>
            <a:noFill/>
          </a:ln>
          <a:effectLst>
            <a:outerShdw dist="96720" dir="1391915" algn="ctr" rotWithShape="0">
              <a:srgbClr val="99FF66"/>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50000"/>
              </a:spcBef>
            </a:pPr>
            <a:r>
              <a:rPr lang="th-TH" altLang="en-US" sz="3200" b="1">
                <a:latin typeface="TH SarabunPSK" panose="020B0500040200020003" pitchFamily="34" charset="-34"/>
                <a:cs typeface="TH SarabunPSK" panose="020B0500040200020003" pitchFamily="34" charset="-34"/>
              </a:rPr>
              <a:t>ให้เกิดจิตสำนึกที่ดีในการปฏิบัติงานตามความรับผิดชอบให้บรรลุเป้าหมาย</a:t>
            </a:r>
          </a:p>
        </p:txBody>
      </p:sp>
      <p:grpSp>
        <p:nvGrpSpPr>
          <p:cNvPr id="6" name="Group 3">
            <a:extLst>
              <a:ext uri="{FF2B5EF4-FFF2-40B4-BE49-F238E27FC236}">
                <a16:creationId xmlns:a16="http://schemas.microsoft.com/office/drawing/2014/main" id="{2D6ED54A-CD86-4F1F-BF07-D08291DFB288}"/>
              </a:ext>
            </a:extLst>
          </p:cNvPr>
          <p:cNvGrpSpPr>
            <a:grpSpLocks/>
          </p:cNvGrpSpPr>
          <p:nvPr/>
        </p:nvGrpSpPr>
        <p:grpSpPr bwMode="auto">
          <a:xfrm>
            <a:off x="1714499" y="1712902"/>
            <a:ext cx="8763000" cy="4267200"/>
            <a:chOff x="144" y="1008"/>
            <a:chExt cx="5520" cy="2688"/>
          </a:xfrm>
        </p:grpSpPr>
        <p:grpSp>
          <p:nvGrpSpPr>
            <p:cNvPr id="7" name="Group 4">
              <a:extLst>
                <a:ext uri="{FF2B5EF4-FFF2-40B4-BE49-F238E27FC236}">
                  <a16:creationId xmlns:a16="http://schemas.microsoft.com/office/drawing/2014/main" id="{401F6D0D-B79E-4DF9-9332-713D677A767B}"/>
                </a:ext>
              </a:extLst>
            </p:cNvPr>
            <p:cNvGrpSpPr>
              <a:grpSpLocks/>
            </p:cNvGrpSpPr>
            <p:nvPr/>
          </p:nvGrpSpPr>
          <p:grpSpPr bwMode="auto">
            <a:xfrm>
              <a:off x="2016" y="1536"/>
              <a:ext cx="1584" cy="1584"/>
              <a:chOff x="3240" y="1584"/>
              <a:chExt cx="2652" cy="2448"/>
            </a:xfrm>
          </p:grpSpPr>
          <p:sp>
            <p:nvSpPr>
              <p:cNvPr id="24" name="Oval 5">
                <a:extLst>
                  <a:ext uri="{FF2B5EF4-FFF2-40B4-BE49-F238E27FC236}">
                    <a16:creationId xmlns:a16="http://schemas.microsoft.com/office/drawing/2014/main" id="{1FA8BA23-65C5-496D-A43A-6D151B52AE21}"/>
                  </a:ext>
                </a:extLst>
              </p:cNvPr>
              <p:cNvSpPr>
                <a:spLocks noChangeArrowheads="1"/>
              </p:cNvSpPr>
              <p:nvPr/>
            </p:nvSpPr>
            <p:spPr bwMode="auto">
              <a:xfrm>
                <a:off x="3240" y="1584"/>
                <a:ext cx="2652" cy="2448"/>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25" name="Group 6">
                <a:extLst>
                  <a:ext uri="{FF2B5EF4-FFF2-40B4-BE49-F238E27FC236}">
                    <a16:creationId xmlns:a16="http://schemas.microsoft.com/office/drawing/2014/main" id="{D907CC77-2FBF-4022-8A34-109550806A8D}"/>
                  </a:ext>
                </a:extLst>
              </p:cNvPr>
              <p:cNvGrpSpPr>
                <a:grpSpLocks/>
              </p:cNvGrpSpPr>
              <p:nvPr/>
            </p:nvGrpSpPr>
            <p:grpSpPr bwMode="auto">
              <a:xfrm>
                <a:off x="3565" y="2124"/>
                <a:ext cx="94" cy="192"/>
                <a:chOff x="240" y="3840"/>
                <a:chExt cx="96" cy="240"/>
              </a:xfrm>
            </p:grpSpPr>
            <p:sp>
              <p:nvSpPr>
                <p:cNvPr id="154" name="Oval 7">
                  <a:extLst>
                    <a:ext uri="{FF2B5EF4-FFF2-40B4-BE49-F238E27FC236}">
                      <a16:creationId xmlns:a16="http://schemas.microsoft.com/office/drawing/2014/main" id="{15AF0A63-6250-4C15-A4A3-212EC409BA79}"/>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55" name="Line 8">
                  <a:extLst>
                    <a:ext uri="{FF2B5EF4-FFF2-40B4-BE49-F238E27FC236}">
                      <a16:creationId xmlns:a16="http://schemas.microsoft.com/office/drawing/2014/main" id="{19F0DB59-DAFC-44BA-BF9B-32F2B54CB38E}"/>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56" name="Group 9">
                  <a:extLst>
                    <a:ext uri="{FF2B5EF4-FFF2-40B4-BE49-F238E27FC236}">
                      <a16:creationId xmlns:a16="http://schemas.microsoft.com/office/drawing/2014/main" id="{A0629B11-DBB2-4C37-BDD7-D4F1E2CEBBF7}"/>
                    </a:ext>
                  </a:extLst>
                </p:cNvPr>
                <p:cNvGrpSpPr>
                  <a:grpSpLocks/>
                </p:cNvGrpSpPr>
                <p:nvPr/>
              </p:nvGrpSpPr>
              <p:grpSpPr bwMode="auto">
                <a:xfrm>
                  <a:off x="240" y="4032"/>
                  <a:ext cx="96" cy="48"/>
                  <a:chOff x="240" y="4032"/>
                  <a:chExt cx="96" cy="48"/>
                </a:xfrm>
              </p:grpSpPr>
              <p:sp>
                <p:nvSpPr>
                  <p:cNvPr id="160" name="Line 10">
                    <a:extLst>
                      <a:ext uri="{FF2B5EF4-FFF2-40B4-BE49-F238E27FC236}">
                        <a16:creationId xmlns:a16="http://schemas.microsoft.com/office/drawing/2014/main" id="{7BFBB2B1-0F59-41F5-85EB-3EA5CB871583}"/>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61" name="Line 11">
                    <a:extLst>
                      <a:ext uri="{FF2B5EF4-FFF2-40B4-BE49-F238E27FC236}">
                        <a16:creationId xmlns:a16="http://schemas.microsoft.com/office/drawing/2014/main" id="{08F9B427-A401-4CF0-AF0D-89F25C704C61}"/>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57" name="Group 12">
                  <a:extLst>
                    <a:ext uri="{FF2B5EF4-FFF2-40B4-BE49-F238E27FC236}">
                      <a16:creationId xmlns:a16="http://schemas.microsoft.com/office/drawing/2014/main" id="{793BCEC1-4999-41DF-98C7-0A4E57BA6971}"/>
                    </a:ext>
                  </a:extLst>
                </p:cNvPr>
                <p:cNvGrpSpPr>
                  <a:grpSpLocks/>
                </p:cNvGrpSpPr>
                <p:nvPr/>
              </p:nvGrpSpPr>
              <p:grpSpPr bwMode="auto">
                <a:xfrm>
                  <a:off x="240" y="3936"/>
                  <a:ext cx="96" cy="48"/>
                  <a:chOff x="240" y="3936"/>
                  <a:chExt cx="96" cy="48"/>
                </a:xfrm>
              </p:grpSpPr>
              <p:sp>
                <p:nvSpPr>
                  <p:cNvPr id="158" name="Line 13">
                    <a:extLst>
                      <a:ext uri="{FF2B5EF4-FFF2-40B4-BE49-F238E27FC236}">
                        <a16:creationId xmlns:a16="http://schemas.microsoft.com/office/drawing/2014/main" id="{0E6BC6C3-3D9D-409E-9A52-9487502D25A5}"/>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59" name="Line 14">
                    <a:extLst>
                      <a:ext uri="{FF2B5EF4-FFF2-40B4-BE49-F238E27FC236}">
                        <a16:creationId xmlns:a16="http://schemas.microsoft.com/office/drawing/2014/main" id="{2E38A405-C868-437F-A025-A6A8C8FFD105}"/>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26" name="Group 15">
                <a:extLst>
                  <a:ext uri="{FF2B5EF4-FFF2-40B4-BE49-F238E27FC236}">
                    <a16:creationId xmlns:a16="http://schemas.microsoft.com/office/drawing/2014/main" id="{28B21D88-A417-4404-B439-421DFBCFC09B}"/>
                  </a:ext>
                </a:extLst>
              </p:cNvPr>
              <p:cNvGrpSpPr>
                <a:grpSpLocks/>
              </p:cNvGrpSpPr>
              <p:nvPr/>
            </p:nvGrpSpPr>
            <p:grpSpPr bwMode="auto">
              <a:xfrm>
                <a:off x="3804" y="2640"/>
                <a:ext cx="96" cy="192"/>
                <a:chOff x="240" y="3840"/>
                <a:chExt cx="96" cy="240"/>
              </a:xfrm>
            </p:grpSpPr>
            <p:sp>
              <p:nvSpPr>
                <p:cNvPr id="146" name="Oval 16">
                  <a:extLst>
                    <a:ext uri="{FF2B5EF4-FFF2-40B4-BE49-F238E27FC236}">
                      <a16:creationId xmlns:a16="http://schemas.microsoft.com/office/drawing/2014/main" id="{8DCF238D-AD97-452B-885D-51050A8E64BF}"/>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47" name="Line 17">
                  <a:extLst>
                    <a:ext uri="{FF2B5EF4-FFF2-40B4-BE49-F238E27FC236}">
                      <a16:creationId xmlns:a16="http://schemas.microsoft.com/office/drawing/2014/main" id="{B52D1E7F-CDDF-4EE8-A0A7-2E05371703EC}"/>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48" name="Group 18">
                  <a:extLst>
                    <a:ext uri="{FF2B5EF4-FFF2-40B4-BE49-F238E27FC236}">
                      <a16:creationId xmlns:a16="http://schemas.microsoft.com/office/drawing/2014/main" id="{4B7C052F-A8CE-42C3-95E3-9D6EEBF87C96}"/>
                    </a:ext>
                  </a:extLst>
                </p:cNvPr>
                <p:cNvGrpSpPr>
                  <a:grpSpLocks/>
                </p:cNvGrpSpPr>
                <p:nvPr/>
              </p:nvGrpSpPr>
              <p:grpSpPr bwMode="auto">
                <a:xfrm>
                  <a:off x="240" y="4032"/>
                  <a:ext cx="96" cy="48"/>
                  <a:chOff x="240" y="4032"/>
                  <a:chExt cx="96" cy="48"/>
                </a:xfrm>
              </p:grpSpPr>
              <p:sp>
                <p:nvSpPr>
                  <p:cNvPr id="152" name="Line 19">
                    <a:extLst>
                      <a:ext uri="{FF2B5EF4-FFF2-40B4-BE49-F238E27FC236}">
                        <a16:creationId xmlns:a16="http://schemas.microsoft.com/office/drawing/2014/main" id="{282AAD35-6B31-43D7-A7DE-EAE2518DA339}"/>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53" name="Line 20">
                    <a:extLst>
                      <a:ext uri="{FF2B5EF4-FFF2-40B4-BE49-F238E27FC236}">
                        <a16:creationId xmlns:a16="http://schemas.microsoft.com/office/drawing/2014/main" id="{7DAEA338-B78D-4772-860C-D0445B614973}"/>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49" name="Group 21">
                  <a:extLst>
                    <a:ext uri="{FF2B5EF4-FFF2-40B4-BE49-F238E27FC236}">
                      <a16:creationId xmlns:a16="http://schemas.microsoft.com/office/drawing/2014/main" id="{9038821D-7850-4089-AA42-F00E228009D3}"/>
                    </a:ext>
                  </a:extLst>
                </p:cNvPr>
                <p:cNvGrpSpPr>
                  <a:grpSpLocks/>
                </p:cNvGrpSpPr>
                <p:nvPr/>
              </p:nvGrpSpPr>
              <p:grpSpPr bwMode="auto">
                <a:xfrm>
                  <a:off x="240" y="3936"/>
                  <a:ext cx="96" cy="48"/>
                  <a:chOff x="240" y="3936"/>
                  <a:chExt cx="96" cy="48"/>
                </a:xfrm>
              </p:grpSpPr>
              <p:sp>
                <p:nvSpPr>
                  <p:cNvPr id="150" name="Line 22">
                    <a:extLst>
                      <a:ext uri="{FF2B5EF4-FFF2-40B4-BE49-F238E27FC236}">
                        <a16:creationId xmlns:a16="http://schemas.microsoft.com/office/drawing/2014/main" id="{E3B851CE-D228-41C2-9BA7-856D544FFEDD}"/>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51" name="Line 23">
                    <a:extLst>
                      <a:ext uri="{FF2B5EF4-FFF2-40B4-BE49-F238E27FC236}">
                        <a16:creationId xmlns:a16="http://schemas.microsoft.com/office/drawing/2014/main" id="{F26FB0CD-1E6C-4BB6-9DD2-2A3C52E7F9D9}"/>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27" name="Group 24">
                <a:extLst>
                  <a:ext uri="{FF2B5EF4-FFF2-40B4-BE49-F238E27FC236}">
                    <a16:creationId xmlns:a16="http://schemas.microsoft.com/office/drawing/2014/main" id="{CECD9CE5-75BC-467B-BC33-F42BBBFE036F}"/>
                  </a:ext>
                </a:extLst>
              </p:cNvPr>
              <p:cNvGrpSpPr>
                <a:grpSpLocks/>
              </p:cNvGrpSpPr>
              <p:nvPr/>
            </p:nvGrpSpPr>
            <p:grpSpPr bwMode="auto">
              <a:xfrm>
                <a:off x="4164" y="2124"/>
                <a:ext cx="96" cy="192"/>
                <a:chOff x="240" y="3840"/>
                <a:chExt cx="96" cy="240"/>
              </a:xfrm>
            </p:grpSpPr>
            <p:sp>
              <p:nvSpPr>
                <p:cNvPr id="138" name="Oval 25">
                  <a:extLst>
                    <a:ext uri="{FF2B5EF4-FFF2-40B4-BE49-F238E27FC236}">
                      <a16:creationId xmlns:a16="http://schemas.microsoft.com/office/drawing/2014/main" id="{415C410D-CD8E-4F82-83C1-D9344B9E0CA7}"/>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39" name="Line 26">
                  <a:extLst>
                    <a:ext uri="{FF2B5EF4-FFF2-40B4-BE49-F238E27FC236}">
                      <a16:creationId xmlns:a16="http://schemas.microsoft.com/office/drawing/2014/main" id="{4C30B2D0-A3B1-409D-B5F4-586AB3DB112C}"/>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40" name="Group 27">
                  <a:extLst>
                    <a:ext uri="{FF2B5EF4-FFF2-40B4-BE49-F238E27FC236}">
                      <a16:creationId xmlns:a16="http://schemas.microsoft.com/office/drawing/2014/main" id="{E6881C04-B0CD-41C8-9A35-225EF0482D47}"/>
                    </a:ext>
                  </a:extLst>
                </p:cNvPr>
                <p:cNvGrpSpPr>
                  <a:grpSpLocks/>
                </p:cNvGrpSpPr>
                <p:nvPr/>
              </p:nvGrpSpPr>
              <p:grpSpPr bwMode="auto">
                <a:xfrm>
                  <a:off x="240" y="4032"/>
                  <a:ext cx="96" cy="48"/>
                  <a:chOff x="240" y="4032"/>
                  <a:chExt cx="96" cy="48"/>
                </a:xfrm>
              </p:grpSpPr>
              <p:sp>
                <p:nvSpPr>
                  <p:cNvPr id="144" name="Line 28">
                    <a:extLst>
                      <a:ext uri="{FF2B5EF4-FFF2-40B4-BE49-F238E27FC236}">
                        <a16:creationId xmlns:a16="http://schemas.microsoft.com/office/drawing/2014/main" id="{D5AF7DD3-96C0-4049-AD01-ECDDBCBAF95D}"/>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45" name="Line 29">
                    <a:extLst>
                      <a:ext uri="{FF2B5EF4-FFF2-40B4-BE49-F238E27FC236}">
                        <a16:creationId xmlns:a16="http://schemas.microsoft.com/office/drawing/2014/main" id="{AE48B9D3-CC36-491E-B0F1-BC5CD49EC5B3}"/>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41" name="Group 30">
                  <a:extLst>
                    <a:ext uri="{FF2B5EF4-FFF2-40B4-BE49-F238E27FC236}">
                      <a16:creationId xmlns:a16="http://schemas.microsoft.com/office/drawing/2014/main" id="{52FBA0B0-8B13-41D6-A571-80D619CB6B8F}"/>
                    </a:ext>
                  </a:extLst>
                </p:cNvPr>
                <p:cNvGrpSpPr>
                  <a:grpSpLocks/>
                </p:cNvGrpSpPr>
                <p:nvPr/>
              </p:nvGrpSpPr>
              <p:grpSpPr bwMode="auto">
                <a:xfrm>
                  <a:off x="240" y="3936"/>
                  <a:ext cx="96" cy="48"/>
                  <a:chOff x="240" y="3936"/>
                  <a:chExt cx="96" cy="48"/>
                </a:xfrm>
              </p:grpSpPr>
              <p:sp>
                <p:nvSpPr>
                  <p:cNvPr id="142" name="Line 31">
                    <a:extLst>
                      <a:ext uri="{FF2B5EF4-FFF2-40B4-BE49-F238E27FC236}">
                        <a16:creationId xmlns:a16="http://schemas.microsoft.com/office/drawing/2014/main" id="{5D9BB8E0-069C-4EEA-B7B1-E97F4B38F253}"/>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43" name="Line 32">
                    <a:extLst>
                      <a:ext uri="{FF2B5EF4-FFF2-40B4-BE49-F238E27FC236}">
                        <a16:creationId xmlns:a16="http://schemas.microsoft.com/office/drawing/2014/main" id="{5500F813-56BA-4E68-BE1B-9E0BCB46B311}"/>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28" name="Group 33">
                <a:extLst>
                  <a:ext uri="{FF2B5EF4-FFF2-40B4-BE49-F238E27FC236}">
                    <a16:creationId xmlns:a16="http://schemas.microsoft.com/office/drawing/2014/main" id="{46FF798B-BECE-4201-AEB4-52791145DFC9}"/>
                  </a:ext>
                </a:extLst>
              </p:cNvPr>
              <p:cNvGrpSpPr>
                <a:grpSpLocks/>
              </p:cNvGrpSpPr>
              <p:nvPr/>
            </p:nvGrpSpPr>
            <p:grpSpPr bwMode="auto">
              <a:xfrm>
                <a:off x="3900" y="1848"/>
                <a:ext cx="96" cy="192"/>
                <a:chOff x="240" y="3840"/>
                <a:chExt cx="96" cy="240"/>
              </a:xfrm>
            </p:grpSpPr>
            <p:sp>
              <p:nvSpPr>
                <p:cNvPr id="130" name="Oval 34">
                  <a:extLst>
                    <a:ext uri="{FF2B5EF4-FFF2-40B4-BE49-F238E27FC236}">
                      <a16:creationId xmlns:a16="http://schemas.microsoft.com/office/drawing/2014/main" id="{31AC5E50-9B6F-44A1-ACB9-7F1162E6C8AD}"/>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31" name="Line 35">
                  <a:extLst>
                    <a:ext uri="{FF2B5EF4-FFF2-40B4-BE49-F238E27FC236}">
                      <a16:creationId xmlns:a16="http://schemas.microsoft.com/office/drawing/2014/main" id="{A7F6A025-E42F-4295-AD7F-36B2B57FE46D}"/>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32" name="Group 36">
                  <a:extLst>
                    <a:ext uri="{FF2B5EF4-FFF2-40B4-BE49-F238E27FC236}">
                      <a16:creationId xmlns:a16="http://schemas.microsoft.com/office/drawing/2014/main" id="{D9846B49-0EFC-4B61-B71D-A8BB0F6DC2F1}"/>
                    </a:ext>
                  </a:extLst>
                </p:cNvPr>
                <p:cNvGrpSpPr>
                  <a:grpSpLocks/>
                </p:cNvGrpSpPr>
                <p:nvPr/>
              </p:nvGrpSpPr>
              <p:grpSpPr bwMode="auto">
                <a:xfrm>
                  <a:off x="240" y="4032"/>
                  <a:ext cx="96" cy="48"/>
                  <a:chOff x="240" y="4032"/>
                  <a:chExt cx="96" cy="48"/>
                </a:xfrm>
              </p:grpSpPr>
              <p:sp>
                <p:nvSpPr>
                  <p:cNvPr id="136" name="Line 37">
                    <a:extLst>
                      <a:ext uri="{FF2B5EF4-FFF2-40B4-BE49-F238E27FC236}">
                        <a16:creationId xmlns:a16="http://schemas.microsoft.com/office/drawing/2014/main" id="{C80D2048-364D-42EB-AACA-C295A22F6AB1}"/>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37" name="Line 38">
                    <a:extLst>
                      <a:ext uri="{FF2B5EF4-FFF2-40B4-BE49-F238E27FC236}">
                        <a16:creationId xmlns:a16="http://schemas.microsoft.com/office/drawing/2014/main" id="{A993773E-3F3F-49E1-AFD1-0644B1A7524B}"/>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33" name="Group 39">
                  <a:extLst>
                    <a:ext uri="{FF2B5EF4-FFF2-40B4-BE49-F238E27FC236}">
                      <a16:creationId xmlns:a16="http://schemas.microsoft.com/office/drawing/2014/main" id="{029FC427-F55A-4C86-A6D5-CCD664E4BA8B}"/>
                    </a:ext>
                  </a:extLst>
                </p:cNvPr>
                <p:cNvGrpSpPr>
                  <a:grpSpLocks/>
                </p:cNvGrpSpPr>
                <p:nvPr/>
              </p:nvGrpSpPr>
              <p:grpSpPr bwMode="auto">
                <a:xfrm>
                  <a:off x="240" y="3936"/>
                  <a:ext cx="96" cy="48"/>
                  <a:chOff x="240" y="3936"/>
                  <a:chExt cx="96" cy="48"/>
                </a:xfrm>
              </p:grpSpPr>
              <p:sp>
                <p:nvSpPr>
                  <p:cNvPr id="134" name="Line 40">
                    <a:extLst>
                      <a:ext uri="{FF2B5EF4-FFF2-40B4-BE49-F238E27FC236}">
                        <a16:creationId xmlns:a16="http://schemas.microsoft.com/office/drawing/2014/main" id="{8C77DF0D-0499-46FF-BE31-3CD5389D2F27}"/>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35" name="Line 41">
                    <a:extLst>
                      <a:ext uri="{FF2B5EF4-FFF2-40B4-BE49-F238E27FC236}">
                        <a16:creationId xmlns:a16="http://schemas.microsoft.com/office/drawing/2014/main" id="{B5FBE654-6AA5-4D59-853D-F54337327B83}"/>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sp>
            <p:nvSpPr>
              <p:cNvPr id="29" name="AutoShape 42">
                <a:extLst>
                  <a:ext uri="{FF2B5EF4-FFF2-40B4-BE49-F238E27FC236}">
                    <a16:creationId xmlns:a16="http://schemas.microsoft.com/office/drawing/2014/main" id="{1B98BE88-2761-4BC9-B28A-2E508FC97001}"/>
                  </a:ext>
                </a:extLst>
              </p:cNvPr>
              <p:cNvSpPr>
                <a:spLocks noChangeArrowheads="1"/>
              </p:cNvSpPr>
              <p:nvPr/>
            </p:nvSpPr>
            <p:spPr bwMode="auto">
              <a:xfrm>
                <a:off x="3744" y="2076"/>
                <a:ext cx="335" cy="288"/>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30" name="AutoShape 43">
                <a:extLst>
                  <a:ext uri="{FF2B5EF4-FFF2-40B4-BE49-F238E27FC236}">
                    <a16:creationId xmlns:a16="http://schemas.microsoft.com/office/drawing/2014/main" id="{C62E902A-C3E4-4153-98F2-EC8B59797A95}"/>
                  </a:ext>
                </a:extLst>
              </p:cNvPr>
              <p:cNvSpPr>
                <a:spLocks noChangeArrowheads="1"/>
              </p:cNvSpPr>
              <p:nvPr/>
            </p:nvSpPr>
            <p:spPr bwMode="auto">
              <a:xfrm>
                <a:off x="4272" y="1728"/>
                <a:ext cx="672" cy="288"/>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31" name="AutoShape 44">
                <a:extLst>
                  <a:ext uri="{FF2B5EF4-FFF2-40B4-BE49-F238E27FC236}">
                    <a16:creationId xmlns:a16="http://schemas.microsoft.com/office/drawing/2014/main" id="{4DC3795D-42DA-43C2-8802-D89C88F19AF7}"/>
                  </a:ext>
                </a:extLst>
              </p:cNvPr>
              <p:cNvSpPr>
                <a:spLocks noChangeArrowheads="1"/>
              </p:cNvSpPr>
              <p:nvPr/>
            </p:nvSpPr>
            <p:spPr bwMode="auto">
              <a:xfrm>
                <a:off x="3384" y="2508"/>
                <a:ext cx="337" cy="432"/>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32" name="AutoShape 45">
                <a:extLst>
                  <a:ext uri="{FF2B5EF4-FFF2-40B4-BE49-F238E27FC236}">
                    <a16:creationId xmlns:a16="http://schemas.microsoft.com/office/drawing/2014/main" id="{EDA30283-D5D5-4F0C-A744-0A60F24B7B70}"/>
                  </a:ext>
                </a:extLst>
              </p:cNvPr>
              <p:cNvSpPr>
                <a:spLocks noChangeArrowheads="1"/>
              </p:cNvSpPr>
              <p:nvPr/>
            </p:nvSpPr>
            <p:spPr bwMode="auto">
              <a:xfrm>
                <a:off x="3721" y="3048"/>
                <a:ext cx="335" cy="624"/>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33" name="Group 46">
                <a:extLst>
                  <a:ext uri="{FF2B5EF4-FFF2-40B4-BE49-F238E27FC236}">
                    <a16:creationId xmlns:a16="http://schemas.microsoft.com/office/drawing/2014/main" id="{4556C645-4DA4-4183-9848-08B323953578}"/>
                  </a:ext>
                </a:extLst>
              </p:cNvPr>
              <p:cNvGrpSpPr>
                <a:grpSpLocks/>
              </p:cNvGrpSpPr>
              <p:nvPr/>
            </p:nvGrpSpPr>
            <p:grpSpPr bwMode="auto">
              <a:xfrm>
                <a:off x="4128" y="3144"/>
                <a:ext cx="96" cy="192"/>
                <a:chOff x="240" y="3840"/>
                <a:chExt cx="96" cy="240"/>
              </a:xfrm>
            </p:grpSpPr>
            <p:sp>
              <p:nvSpPr>
                <p:cNvPr id="122" name="Oval 47">
                  <a:extLst>
                    <a:ext uri="{FF2B5EF4-FFF2-40B4-BE49-F238E27FC236}">
                      <a16:creationId xmlns:a16="http://schemas.microsoft.com/office/drawing/2014/main" id="{06AB1EAF-C5EA-4EE4-B6B5-402739D3EFF6}"/>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23" name="Line 48">
                  <a:extLst>
                    <a:ext uri="{FF2B5EF4-FFF2-40B4-BE49-F238E27FC236}">
                      <a16:creationId xmlns:a16="http://schemas.microsoft.com/office/drawing/2014/main" id="{1B96E0C9-3852-40F2-8E64-940C8AD632C8}"/>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24" name="Group 49">
                  <a:extLst>
                    <a:ext uri="{FF2B5EF4-FFF2-40B4-BE49-F238E27FC236}">
                      <a16:creationId xmlns:a16="http://schemas.microsoft.com/office/drawing/2014/main" id="{A495A832-075C-4975-8AA0-ADCD2F127A22}"/>
                    </a:ext>
                  </a:extLst>
                </p:cNvPr>
                <p:cNvGrpSpPr>
                  <a:grpSpLocks/>
                </p:cNvGrpSpPr>
                <p:nvPr/>
              </p:nvGrpSpPr>
              <p:grpSpPr bwMode="auto">
                <a:xfrm>
                  <a:off x="240" y="4032"/>
                  <a:ext cx="96" cy="48"/>
                  <a:chOff x="240" y="4032"/>
                  <a:chExt cx="96" cy="48"/>
                </a:xfrm>
              </p:grpSpPr>
              <p:sp>
                <p:nvSpPr>
                  <p:cNvPr id="128" name="Line 50">
                    <a:extLst>
                      <a:ext uri="{FF2B5EF4-FFF2-40B4-BE49-F238E27FC236}">
                        <a16:creationId xmlns:a16="http://schemas.microsoft.com/office/drawing/2014/main" id="{894534F0-5939-4594-999A-F6DD9373B760}"/>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29" name="Line 51">
                    <a:extLst>
                      <a:ext uri="{FF2B5EF4-FFF2-40B4-BE49-F238E27FC236}">
                        <a16:creationId xmlns:a16="http://schemas.microsoft.com/office/drawing/2014/main" id="{32C000E6-4817-4932-97C8-99806F1ECAEB}"/>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25" name="Group 52">
                  <a:extLst>
                    <a:ext uri="{FF2B5EF4-FFF2-40B4-BE49-F238E27FC236}">
                      <a16:creationId xmlns:a16="http://schemas.microsoft.com/office/drawing/2014/main" id="{FFA66D16-8113-4DD3-860F-4575937E4D66}"/>
                    </a:ext>
                  </a:extLst>
                </p:cNvPr>
                <p:cNvGrpSpPr>
                  <a:grpSpLocks/>
                </p:cNvGrpSpPr>
                <p:nvPr/>
              </p:nvGrpSpPr>
              <p:grpSpPr bwMode="auto">
                <a:xfrm>
                  <a:off x="240" y="3936"/>
                  <a:ext cx="96" cy="48"/>
                  <a:chOff x="240" y="3936"/>
                  <a:chExt cx="96" cy="48"/>
                </a:xfrm>
              </p:grpSpPr>
              <p:sp>
                <p:nvSpPr>
                  <p:cNvPr id="126" name="Line 53">
                    <a:extLst>
                      <a:ext uri="{FF2B5EF4-FFF2-40B4-BE49-F238E27FC236}">
                        <a16:creationId xmlns:a16="http://schemas.microsoft.com/office/drawing/2014/main" id="{6032FF0F-4908-42A5-A6AC-C8AD6331B257}"/>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27" name="Line 54">
                    <a:extLst>
                      <a:ext uri="{FF2B5EF4-FFF2-40B4-BE49-F238E27FC236}">
                        <a16:creationId xmlns:a16="http://schemas.microsoft.com/office/drawing/2014/main" id="{D9072C72-2760-4967-BFB5-83F33B826BB9}"/>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34" name="Group 55">
                <a:extLst>
                  <a:ext uri="{FF2B5EF4-FFF2-40B4-BE49-F238E27FC236}">
                    <a16:creationId xmlns:a16="http://schemas.microsoft.com/office/drawing/2014/main" id="{AC8DEF37-6D92-46DF-86B5-E1DD32DE0395}"/>
                  </a:ext>
                </a:extLst>
              </p:cNvPr>
              <p:cNvGrpSpPr>
                <a:grpSpLocks/>
              </p:cNvGrpSpPr>
              <p:nvPr/>
            </p:nvGrpSpPr>
            <p:grpSpPr bwMode="auto">
              <a:xfrm>
                <a:off x="3444" y="3000"/>
                <a:ext cx="96" cy="192"/>
                <a:chOff x="240" y="3840"/>
                <a:chExt cx="96" cy="240"/>
              </a:xfrm>
            </p:grpSpPr>
            <p:sp>
              <p:nvSpPr>
                <p:cNvPr id="114" name="Oval 56">
                  <a:extLst>
                    <a:ext uri="{FF2B5EF4-FFF2-40B4-BE49-F238E27FC236}">
                      <a16:creationId xmlns:a16="http://schemas.microsoft.com/office/drawing/2014/main" id="{F0E75BC6-30CC-4A3A-A803-658C1024D199}"/>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15" name="Line 57">
                  <a:extLst>
                    <a:ext uri="{FF2B5EF4-FFF2-40B4-BE49-F238E27FC236}">
                      <a16:creationId xmlns:a16="http://schemas.microsoft.com/office/drawing/2014/main" id="{AF25E68D-8924-4FB6-9897-701BA34C5808}"/>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16" name="Group 58">
                  <a:extLst>
                    <a:ext uri="{FF2B5EF4-FFF2-40B4-BE49-F238E27FC236}">
                      <a16:creationId xmlns:a16="http://schemas.microsoft.com/office/drawing/2014/main" id="{C69FAC64-EED4-4B26-B5C9-4ACEBC89254B}"/>
                    </a:ext>
                  </a:extLst>
                </p:cNvPr>
                <p:cNvGrpSpPr>
                  <a:grpSpLocks/>
                </p:cNvGrpSpPr>
                <p:nvPr/>
              </p:nvGrpSpPr>
              <p:grpSpPr bwMode="auto">
                <a:xfrm>
                  <a:off x="240" y="4032"/>
                  <a:ext cx="96" cy="48"/>
                  <a:chOff x="240" y="4032"/>
                  <a:chExt cx="96" cy="48"/>
                </a:xfrm>
              </p:grpSpPr>
              <p:sp>
                <p:nvSpPr>
                  <p:cNvPr id="120" name="Line 59">
                    <a:extLst>
                      <a:ext uri="{FF2B5EF4-FFF2-40B4-BE49-F238E27FC236}">
                        <a16:creationId xmlns:a16="http://schemas.microsoft.com/office/drawing/2014/main" id="{D21735C8-B8F2-48A1-A76A-93283B1650B4}"/>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21" name="Line 60">
                    <a:extLst>
                      <a:ext uri="{FF2B5EF4-FFF2-40B4-BE49-F238E27FC236}">
                        <a16:creationId xmlns:a16="http://schemas.microsoft.com/office/drawing/2014/main" id="{3C02D206-42D7-4025-A11C-F43BA3D3A9FC}"/>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17" name="Group 61">
                  <a:extLst>
                    <a:ext uri="{FF2B5EF4-FFF2-40B4-BE49-F238E27FC236}">
                      <a16:creationId xmlns:a16="http://schemas.microsoft.com/office/drawing/2014/main" id="{2A1CC0B6-B5E3-4099-AF50-F3494CECA733}"/>
                    </a:ext>
                  </a:extLst>
                </p:cNvPr>
                <p:cNvGrpSpPr>
                  <a:grpSpLocks/>
                </p:cNvGrpSpPr>
                <p:nvPr/>
              </p:nvGrpSpPr>
              <p:grpSpPr bwMode="auto">
                <a:xfrm>
                  <a:off x="240" y="3936"/>
                  <a:ext cx="96" cy="48"/>
                  <a:chOff x="240" y="3936"/>
                  <a:chExt cx="96" cy="48"/>
                </a:xfrm>
              </p:grpSpPr>
              <p:sp>
                <p:nvSpPr>
                  <p:cNvPr id="118" name="Line 62">
                    <a:extLst>
                      <a:ext uri="{FF2B5EF4-FFF2-40B4-BE49-F238E27FC236}">
                        <a16:creationId xmlns:a16="http://schemas.microsoft.com/office/drawing/2014/main" id="{31648A10-9C95-4CC2-956C-6AF0CE7FB895}"/>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19" name="Line 63">
                    <a:extLst>
                      <a:ext uri="{FF2B5EF4-FFF2-40B4-BE49-F238E27FC236}">
                        <a16:creationId xmlns:a16="http://schemas.microsoft.com/office/drawing/2014/main" id="{59313FB7-363B-4F2B-9925-E68B4300F2BD}"/>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sp>
            <p:nvSpPr>
              <p:cNvPr id="35" name="AutoShape 64">
                <a:extLst>
                  <a:ext uri="{FF2B5EF4-FFF2-40B4-BE49-F238E27FC236}">
                    <a16:creationId xmlns:a16="http://schemas.microsoft.com/office/drawing/2014/main" id="{E93E1312-F927-4F87-A0A0-1155B77D4804}"/>
                  </a:ext>
                </a:extLst>
              </p:cNvPr>
              <p:cNvSpPr>
                <a:spLocks noChangeArrowheads="1"/>
              </p:cNvSpPr>
              <p:nvPr/>
            </p:nvSpPr>
            <p:spPr bwMode="auto">
              <a:xfrm>
                <a:off x="4356" y="3456"/>
                <a:ext cx="336" cy="432"/>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36" name="AutoShape 65">
                <a:extLst>
                  <a:ext uri="{FF2B5EF4-FFF2-40B4-BE49-F238E27FC236}">
                    <a16:creationId xmlns:a16="http://schemas.microsoft.com/office/drawing/2014/main" id="{6FC7A08A-EE5D-48BD-9BE6-450546D21E55}"/>
                  </a:ext>
                </a:extLst>
              </p:cNvPr>
              <p:cNvSpPr>
                <a:spLocks noChangeArrowheads="1"/>
              </p:cNvSpPr>
              <p:nvPr/>
            </p:nvSpPr>
            <p:spPr bwMode="auto">
              <a:xfrm>
                <a:off x="5125" y="2520"/>
                <a:ext cx="576" cy="288"/>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37" name="AutoShape 66">
                <a:extLst>
                  <a:ext uri="{FF2B5EF4-FFF2-40B4-BE49-F238E27FC236}">
                    <a16:creationId xmlns:a16="http://schemas.microsoft.com/office/drawing/2014/main" id="{148BC99F-6209-4829-B106-1518F4AEA8DE}"/>
                  </a:ext>
                </a:extLst>
              </p:cNvPr>
              <p:cNvSpPr>
                <a:spLocks noChangeArrowheads="1"/>
              </p:cNvSpPr>
              <p:nvPr/>
            </p:nvSpPr>
            <p:spPr bwMode="auto">
              <a:xfrm>
                <a:off x="5244" y="2928"/>
                <a:ext cx="336" cy="528"/>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39" name="AutoShape 67">
                <a:extLst>
                  <a:ext uri="{FF2B5EF4-FFF2-40B4-BE49-F238E27FC236}">
                    <a16:creationId xmlns:a16="http://schemas.microsoft.com/office/drawing/2014/main" id="{AB92B737-AD27-4E09-8BF2-7FB3238EE339}"/>
                  </a:ext>
                </a:extLst>
              </p:cNvPr>
              <p:cNvSpPr>
                <a:spLocks noChangeArrowheads="1"/>
              </p:cNvSpPr>
              <p:nvPr/>
            </p:nvSpPr>
            <p:spPr bwMode="auto">
              <a:xfrm>
                <a:off x="4848" y="3528"/>
                <a:ext cx="336" cy="288"/>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40" name="AutoShape 68">
                <a:extLst>
                  <a:ext uri="{FF2B5EF4-FFF2-40B4-BE49-F238E27FC236}">
                    <a16:creationId xmlns:a16="http://schemas.microsoft.com/office/drawing/2014/main" id="{8AF094C9-6F56-4D73-B5CD-4274F9C8F573}"/>
                  </a:ext>
                </a:extLst>
              </p:cNvPr>
              <p:cNvSpPr>
                <a:spLocks noChangeArrowheads="1"/>
              </p:cNvSpPr>
              <p:nvPr/>
            </p:nvSpPr>
            <p:spPr bwMode="auto">
              <a:xfrm>
                <a:off x="5028" y="2064"/>
                <a:ext cx="336" cy="288"/>
              </a:xfrm>
              <a:prstGeom prst="cube">
                <a:avLst>
                  <a:gd name="adj" fmla="val 25000"/>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41" name="Group 69">
                <a:extLst>
                  <a:ext uri="{FF2B5EF4-FFF2-40B4-BE49-F238E27FC236}">
                    <a16:creationId xmlns:a16="http://schemas.microsoft.com/office/drawing/2014/main" id="{F0263FE5-C624-44D1-89C4-E636D07EE938}"/>
                  </a:ext>
                </a:extLst>
              </p:cNvPr>
              <p:cNvGrpSpPr>
                <a:grpSpLocks/>
              </p:cNvGrpSpPr>
              <p:nvPr/>
            </p:nvGrpSpPr>
            <p:grpSpPr bwMode="auto">
              <a:xfrm>
                <a:off x="4740" y="3312"/>
                <a:ext cx="96" cy="192"/>
                <a:chOff x="240" y="3840"/>
                <a:chExt cx="96" cy="240"/>
              </a:xfrm>
            </p:grpSpPr>
            <p:sp>
              <p:nvSpPr>
                <p:cNvPr id="106" name="Oval 70">
                  <a:extLst>
                    <a:ext uri="{FF2B5EF4-FFF2-40B4-BE49-F238E27FC236}">
                      <a16:creationId xmlns:a16="http://schemas.microsoft.com/office/drawing/2014/main" id="{2BDBB212-B749-43E0-BC6B-B11AB964F6D5}"/>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07" name="Line 71">
                  <a:extLst>
                    <a:ext uri="{FF2B5EF4-FFF2-40B4-BE49-F238E27FC236}">
                      <a16:creationId xmlns:a16="http://schemas.microsoft.com/office/drawing/2014/main" id="{E20EBBFC-355A-4A56-A2F5-9902782817E9}"/>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08" name="Group 72">
                  <a:extLst>
                    <a:ext uri="{FF2B5EF4-FFF2-40B4-BE49-F238E27FC236}">
                      <a16:creationId xmlns:a16="http://schemas.microsoft.com/office/drawing/2014/main" id="{A460B9C8-B43E-4E94-BAA2-29587714A886}"/>
                    </a:ext>
                  </a:extLst>
                </p:cNvPr>
                <p:cNvGrpSpPr>
                  <a:grpSpLocks/>
                </p:cNvGrpSpPr>
                <p:nvPr/>
              </p:nvGrpSpPr>
              <p:grpSpPr bwMode="auto">
                <a:xfrm>
                  <a:off x="240" y="4032"/>
                  <a:ext cx="96" cy="48"/>
                  <a:chOff x="240" y="4032"/>
                  <a:chExt cx="96" cy="48"/>
                </a:xfrm>
              </p:grpSpPr>
              <p:sp>
                <p:nvSpPr>
                  <p:cNvPr id="112" name="Line 73">
                    <a:extLst>
                      <a:ext uri="{FF2B5EF4-FFF2-40B4-BE49-F238E27FC236}">
                        <a16:creationId xmlns:a16="http://schemas.microsoft.com/office/drawing/2014/main" id="{64FDA6D9-98F6-4B10-A0EE-517586877E28}"/>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13" name="Line 74">
                    <a:extLst>
                      <a:ext uri="{FF2B5EF4-FFF2-40B4-BE49-F238E27FC236}">
                        <a16:creationId xmlns:a16="http://schemas.microsoft.com/office/drawing/2014/main" id="{5DECB025-421A-4719-9BE5-A69CDA2DC878}"/>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09" name="Group 75">
                  <a:extLst>
                    <a:ext uri="{FF2B5EF4-FFF2-40B4-BE49-F238E27FC236}">
                      <a16:creationId xmlns:a16="http://schemas.microsoft.com/office/drawing/2014/main" id="{9C2BC1EF-802C-4B33-8969-8D7DC6043231}"/>
                    </a:ext>
                  </a:extLst>
                </p:cNvPr>
                <p:cNvGrpSpPr>
                  <a:grpSpLocks/>
                </p:cNvGrpSpPr>
                <p:nvPr/>
              </p:nvGrpSpPr>
              <p:grpSpPr bwMode="auto">
                <a:xfrm>
                  <a:off x="240" y="3936"/>
                  <a:ext cx="96" cy="48"/>
                  <a:chOff x="240" y="3936"/>
                  <a:chExt cx="96" cy="48"/>
                </a:xfrm>
              </p:grpSpPr>
              <p:sp>
                <p:nvSpPr>
                  <p:cNvPr id="110" name="Line 76">
                    <a:extLst>
                      <a:ext uri="{FF2B5EF4-FFF2-40B4-BE49-F238E27FC236}">
                        <a16:creationId xmlns:a16="http://schemas.microsoft.com/office/drawing/2014/main" id="{E9872717-4CFA-450F-AA34-1837D2B09404}"/>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11" name="Line 77">
                    <a:extLst>
                      <a:ext uri="{FF2B5EF4-FFF2-40B4-BE49-F238E27FC236}">
                        <a16:creationId xmlns:a16="http://schemas.microsoft.com/office/drawing/2014/main" id="{941BCB82-2FF9-4E72-8CF1-5DEFD9E91017}"/>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2" name="Group 78">
                <a:extLst>
                  <a:ext uri="{FF2B5EF4-FFF2-40B4-BE49-F238E27FC236}">
                    <a16:creationId xmlns:a16="http://schemas.microsoft.com/office/drawing/2014/main" id="{233639CC-8913-454C-B83F-6E18DE25AB1C}"/>
                  </a:ext>
                </a:extLst>
              </p:cNvPr>
              <p:cNvGrpSpPr>
                <a:grpSpLocks/>
              </p:cNvGrpSpPr>
              <p:nvPr/>
            </p:nvGrpSpPr>
            <p:grpSpPr bwMode="auto">
              <a:xfrm>
                <a:off x="5077" y="3288"/>
                <a:ext cx="94" cy="192"/>
                <a:chOff x="240" y="3840"/>
                <a:chExt cx="96" cy="240"/>
              </a:xfrm>
            </p:grpSpPr>
            <p:sp>
              <p:nvSpPr>
                <p:cNvPr id="98" name="Oval 79">
                  <a:extLst>
                    <a:ext uri="{FF2B5EF4-FFF2-40B4-BE49-F238E27FC236}">
                      <a16:creationId xmlns:a16="http://schemas.microsoft.com/office/drawing/2014/main" id="{6C4838BA-EDF4-46F5-A231-EACD64BCD053}"/>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99" name="Line 80">
                  <a:extLst>
                    <a:ext uri="{FF2B5EF4-FFF2-40B4-BE49-F238E27FC236}">
                      <a16:creationId xmlns:a16="http://schemas.microsoft.com/office/drawing/2014/main" id="{A33878E3-C5CA-4656-BC9F-781AFB32AC14}"/>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100" name="Group 81">
                  <a:extLst>
                    <a:ext uri="{FF2B5EF4-FFF2-40B4-BE49-F238E27FC236}">
                      <a16:creationId xmlns:a16="http://schemas.microsoft.com/office/drawing/2014/main" id="{ACD54BB8-23D2-419C-84B3-C16ED91DAC64}"/>
                    </a:ext>
                  </a:extLst>
                </p:cNvPr>
                <p:cNvGrpSpPr>
                  <a:grpSpLocks/>
                </p:cNvGrpSpPr>
                <p:nvPr/>
              </p:nvGrpSpPr>
              <p:grpSpPr bwMode="auto">
                <a:xfrm>
                  <a:off x="240" y="4032"/>
                  <a:ext cx="96" cy="48"/>
                  <a:chOff x="240" y="4032"/>
                  <a:chExt cx="96" cy="48"/>
                </a:xfrm>
              </p:grpSpPr>
              <p:sp>
                <p:nvSpPr>
                  <p:cNvPr id="104" name="Line 82">
                    <a:extLst>
                      <a:ext uri="{FF2B5EF4-FFF2-40B4-BE49-F238E27FC236}">
                        <a16:creationId xmlns:a16="http://schemas.microsoft.com/office/drawing/2014/main" id="{1789BB0B-7958-4682-933E-95B164A723F6}"/>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05" name="Line 83">
                    <a:extLst>
                      <a:ext uri="{FF2B5EF4-FFF2-40B4-BE49-F238E27FC236}">
                        <a16:creationId xmlns:a16="http://schemas.microsoft.com/office/drawing/2014/main" id="{AC312313-D423-4196-97C4-5869B1730BEE}"/>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101" name="Group 84">
                  <a:extLst>
                    <a:ext uri="{FF2B5EF4-FFF2-40B4-BE49-F238E27FC236}">
                      <a16:creationId xmlns:a16="http://schemas.microsoft.com/office/drawing/2014/main" id="{4E014B6B-9189-4180-8824-50A24406712A}"/>
                    </a:ext>
                  </a:extLst>
                </p:cNvPr>
                <p:cNvGrpSpPr>
                  <a:grpSpLocks/>
                </p:cNvGrpSpPr>
                <p:nvPr/>
              </p:nvGrpSpPr>
              <p:grpSpPr bwMode="auto">
                <a:xfrm>
                  <a:off x="240" y="3936"/>
                  <a:ext cx="96" cy="48"/>
                  <a:chOff x="240" y="3936"/>
                  <a:chExt cx="96" cy="48"/>
                </a:xfrm>
              </p:grpSpPr>
              <p:sp>
                <p:nvSpPr>
                  <p:cNvPr id="102" name="Line 85">
                    <a:extLst>
                      <a:ext uri="{FF2B5EF4-FFF2-40B4-BE49-F238E27FC236}">
                        <a16:creationId xmlns:a16="http://schemas.microsoft.com/office/drawing/2014/main" id="{0E5A8604-5B07-4B1E-B4B4-380E3346236C}"/>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103" name="Line 86">
                    <a:extLst>
                      <a:ext uri="{FF2B5EF4-FFF2-40B4-BE49-F238E27FC236}">
                        <a16:creationId xmlns:a16="http://schemas.microsoft.com/office/drawing/2014/main" id="{F8B560EE-2F46-4239-838E-F734D62607E3}"/>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3" name="Group 87">
                <a:extLst>
                  <a:ext uri="{FF2B5EF4-FFF2-40B4-BE49-F238E27FC236}">
                    <a16:creationId xmlns:a16="http://schemas.microsoft.com/office/drawing/2014/main" id="{77840F69-D4EE-4605-8708-D3779DB217BF}"/>
                  </a:ext>
                </a:extLst>
              </p:cNvPr>
              <p:cNvGrpSpPr>
                <a:grpSpLocks/>
              </p:cNvGrpSpPr>
              <p:nvPr/>
            </p:nvGrpSpPr>
            <p:grpSpPr bwMode="auto">
              <a:xfrm>
                <a:off x="5160" y="1824"/>
                <a:ext cx="96" cy="192"/>
                <a:chOff x="240" y="3840"/>
                <a:chExt cx="96" cy="240"/>
              </a:xfrm>
            </p:grpSpPr>
            <p:sp>
              <p:nvSpPr>
                <p:cNvPr id="90" name="Oval 88">
                  <a:extLst>
                    <a:ext uri="{FF2B5EF4-FFF2-40B4-BE49-F238E27FC236}">
                      <a16:creationId xmlns:a16="http://schemas.microsoft.com/office/drawing/2014/main" id="{E8B53463-509C-40FE-A47E-920FB7CAA179}"/>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91" name="Line 89">
                  <a:extLst>
                    <a:ext uri="{FF2B5EF4-FFF2-40B4-BE49-F238E27FC236}">
                      <a16:creationId xmlns:a16="http://schemas.microsoft.com/office/drawing/2014/main" id="{6B60A9D2-C7A5-40C6-B305-9ABF28914A62}"/>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92" name="Group 90">
                  <a:extLst>
                    <a:ext uri="{FF2B5EF4-FFF2-40B4-BE49-F238E27FC236}">
                      <a16:creationId xmlns:a16="http://schemas.microsoft.com/office/drawing/2014/main" id="{0D32B516-6EFA-4F39-8B1A-B619FE37D088}"/>
                    </a:ext>
                  </a:extLst>
                </p:cNvPr>
                <p:cNvGrpSpPr>
                  <a:grpSpLocks/>
                </p:cNvGrpSpPr>
                <p:nvPr/>
              </p:nvGrpSpPr>
              <p:grpSpPr bwMode="auto">
                <a:xfrm>
                  <a:off x="240" y="4032"/>
                  <a:ext cx="96" cy="48"/>
                  <a:chOff x="240" y="4032"/>
                  <a:chExt cx="96" cy="48"/>
                </a:xfrm>
              </p:grpSpPr>
              <p:sp>
                <p:nvSpPr>
                  <p:cNvPr id="96" name="Line 91">
                    <a:extLst>
                      <a:ext uri="{FF2B5EF4-FFF2-40B4-BE49-F238E27FC236}">
                        <a16:creationId xmlns:a16="http://schemas.microsoft.com/office/drawing/2014/main" id="{148FA60B-86A6-4A0C-BA25-F8327D4DAF8B}"/>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97" name="Line 92">
                    <a:extLst>
                      <a:ext uri="{FF2B5EF4-FFF2-40B4-BE49-F238E27FC236}">
                        <a16:creationId xmlns:a16="http://schemas.microsoft.com/office/drawing/2014/main" id="{646CC510-1176-4F8A-A117-55DC762D2C21}"/>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93" name="Group 93">
                  <a:extLst>
                    <a:ext uri="{FF2B5EF4-FFF2-40B4-BE49-F238E27FC236}">
                      <a16:creationId xmlns:a16="http://schemas.microsoft.com/office/drawing/2014/main" id="{E37D2971-BAA3-486B-9BA6-AEDADD6FB86F}"/>
                    </a:ext>
                  </a:extLst>
                </p:cNvPr>
                <p:cNvGrpSpPr>
                  <a:grpSpLocks/>
                </p:cNvGrpSpPr>
                <p:nvPr/>
              </p:nvGrpSpPr>
              <p:grpSpPr bwMode="auto">
                <a:xfrm>
                  <a:off x="240" y="3936"/>
                  <a:ext cx="96" cy="48"/>
                  <a:chOff x="240" y="3936"/>
                  <a:chExt cx="96" cy="48"/>
                </a:xfrm>
              </p:grpSpPr>
              <p:sp>
                <p:nvSpPr>
                  <p:cNvPr id="94" name="Line 94">
                    <a:extLst>
                      <a:ext uri="{FF2B5EF4-FFF2-40B4-BE49-F238E27FC236}">
                        <a16:creationId xmlns:a16="http://schemas.microsoft.com/office/drawing/2014/main" id="{6BCECFB4-A9C8-4385-A073-F2992626EC8A}"/>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95" name="Line 95">
                    <a:extLst>
                      <a:ext uri="{FF2B5EF4-FFF2-40B4-BE49-F238E27FC236}">
                        <a16:creationId xmlns:a16="http://schemas.microsoft.com/office/drawing/2014/main" id="{FD1D017E-132B-4492-9809-ECF5C70C2641}"/>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4" name="Group 96">
                <a:extLst>
                  <a:ext uri="{FF2B5EF4-FFF2-40B4-BE49-F238E27FC236}">
                    <a16:creationId xmlns:a16="http://schemas.microsoft.com/office/drawing/2014/main" id="{E896029F-4F3C-4F6A-B0A9-CA64E475B8BD}"/>
                  </a:ext>
                </a:extLst>
              </p:cNvPr>
              <p:cNvGrpSpPr>
                <a:grpSpLocks/>
              </p:cNvGrpSpPr>
              <p:nvPr/>
            </p:nvGrpSpPr>
            <p:grpSpPr bwMode="auto">
              <a:xfrm>
                <a:off x="4848" y="2100"/>
                <a:ext cx="96" cy="192"/>
                <a:chOff x="240" y="3840"/>
                <a:chExt cx="96" cy="240"/>
              </a:xfrm>
            </p:grpSpPr>
            <p:sp>
              <p:nvSpPr>
                <p:cNvPr id="82" name="Oval 97">
                  <a:extLst>
                    <a:ext uri="{FF2B5EF4-FFF2-40B4-BE49-F238E27FC236}">
                      <a16:creationId xmlns:a16="http://schemas.microsoft.com/office/drawing/2014/main" id="{4EEB0A02-F3B3-45E7-A833-7B44E0238D12}"/>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83" name="Line 98">
                  <a:extLst>
                    <a:ext uri="{FF2B5EF4-FFF2-40B4-BE49-F238E27FC236}">
                      <a16:creationId xmlns:a16="http://schemas.microsoft.com/office/drawing/2014/main" id="{170E37E6-74C7-44EB-B4D9-9B7571FD7494}"/>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84" name="Group 99">
                  <a:extLst>
                    <a:ext uri="{FF2B5EF4-FFF2-40B4-BE49-F238E27FC236}">
                      <a16:creationId xmlns:a16="http://schemas.microsoft.com/office/drawing/2014/main" id="{BD3421EA-8FA5-4937-8CDD-F784B11FA6A7}"/>
                    </a:ext>
                  </a:extLst>
                </p:cNvPr>
                <p:cNvGrpSpPr>
                  <a:grpSpLocks/>
                </p:cNvGrpSpPr>
                <p:nvPr/>
              </p:nvGrpSpPr>
              <p:grpSpPr bwMode="auto">
                <a:xfrm>
                  <a:off x="240" y="4032"/>
                  <a:ext cx="96" cy="48"/>
                  <a:chOff x="240" y="4032"/>
                  <a:chExt cx="96" cy="48"/>
                </a:xfrm>
              </p:grpSpPr>
              <p:sp>
                <p:nvSpPr>
                  <p:cNvPr id="88" name="Line 100">
                    <a:extLst>
                      <a:ext uri="{FF2B5EF4-FFF2-40B4-BE49-F238E27FC236}">
                        <a16:creationId xmlns:a16="http://schemas.microsoft.com/office/drawing/2014/main" id="{489627B7-F6A1-4489-A8A6-34155AFB1A68}"/>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89" name="Line 101">
                    <a:extLst>
                      <a:ext uri="{FF2B5EF4-FFF2-40B4-BE49-F238E27FC236}">
                        <a16:creationId xmlns:a16="http://schemas.microsoft.com/office/drawing/2014/main" id="{AE94CA16-6B7C-424D-A518-131B6F73DE2D}"/>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85" name="Group 102">
                  <a:extLst>
                    <a:ext uri="{FF2B5EF4-FFF2-40B4-BE49-F238E27FC236}">
                      <a16:creationId xmlns:a16="http://schemas.microsoft.com/office/drawing/2014/main" id="{450E1C50-18C9-4F04-A63A-42B5402862AA}"/>
                    </a:ext>
                  </a:extLst>
                </p:cNvPr>
                <p:cNvGrpSpPr>
                  <a:grpSpLocks/>
                </p:cNvGrpSpPr>
                <p:nvPr/>
              </p:nvGrpSpPr>
              <p:grpSpPr bwMode="auto">
                <a:xfrm>
                  <a:off x="240" y="3936"/>
                  <a:ext cx="96" cy="48"/>
                  <a:chOff x="240" y="3936"/>
                  <a:chExt cx="96" cy="48"/>
                </a:xfrm>
              </p:grpSpPr>
              <p:sp>
                <p:nvSpPr>
                  <p:cNvPr id="86" name="Line 103">
                    <a:extLst>
                      <a:ext uri="{FF2B5EF4-FFF2-40B4-BE49-F238E27FC236}">
                        <a16:creationId xmlns:a16="http://schemas.microsoft.com/office/drawing/2014/main" id="{952060E6-FF72-411B-A368-EB7FC562C8E5}"/>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87" name="Line 104">
                    <a:extLst>
                      <a:ext uri="{FF2B5EF4-FFF2-40B4-BE49-F238E27FC236}">
                        <a16:creationId xmlns:a16="http://schemas.microsoft.com/office/drawing/2014/main" id="{BB569364-0955-4EF6-B084-CB48022BD5F1}"/>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5" name="Group 105">
                <a:extLst>
                  <a:ext uri="{FF2B5EF4-FFF2-40B4-BE49-F238E27FC236}">
                    <a16:creationId xmlns:a16="http://schemas.microsoft.com/office/drawing/2014/main" id="{232BAE93-B796-4D29-8CF6-E06003A517E6}"/>
                  </a:ext>
                </a:extLst>
              </p:cNvPr>
              <p:cNvGrpSpPr>
                <a:grpSpLocks/>
              </p:cNvGrpSpPr>
              <p:nvPr/>
            </p:nvGrpSpPr>
            <p:grpSpPr bwMode="auto">
              <a:xfrm>
                <a:off x="5448" y="2208"/>
                <a:ext cx="97" cy="192"/>
                <a:chOff x="240" y="3840"/>
                <a:chExt cx="96" cy="240"/>
              </a:xfrm>
            </p:grpSpPr>
            <p:sp>
              <p:nvSpPr>
                <p:cNvPr id="74" name="Oval 106">
                  <a:extLst>
                    <a:ext uri="{FF2B5EF4-FFF2-40B4-BE49-F238E27FC236}">
                      <a16:creationId xmlns:a16="http://schemas.microsoft.com/office/drawing/2014/main" id="{DA36405A-DAFD-48BB-A771-1519A7AA67D6}"/>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75" name="Line 107">
                  <a:extLst>
                    <a:ext uri="{FF2B5EF4-FFF2-40B4-BE49-F238E27FC236}">
                      <a16:creationId xmlns:a16="http://schemas.microsoft.com/office/drawing/2014/main" id="{A52CCF22-7603-44F8-AC9E-3B06714D5A3E}"/>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76" name="Group 108">
                  <a:extLst>
                    <a:ext uri="{FF2B5EF4-FFF2-40B4-BE49-F238E27FC236}">
                      <a16:creationId xmlns:a16="http://schemas.microsoft.com/office/drawing/2014/main" id="{94CBDE9F-F070-4C3A-8927-FAE73EEC01EC}"/>
                    </a:ext>
                  </a:extLst>
                </p:cNvPr>
                <p:cNvGrpSpPr>
                  <a:grpSpLocks/>
                </p:cNvGrpSpPr>
                <p:nvPr/>
              </p:nvGrpSpPr>
              <p:grpSpPr bwMode="auto">
                <a:xfrm>
                  <a:off x="240" y="4032"/>
                  <a:ext cx="96" cy="48"/>
                  <a:chOff x="240" y="4032"/>
                  <a:chExt cx="96" cy="48"/>
                </a:xfrm>
              </p:grpSpPr>
              <p:sp>
                <p:nvSpPr>
                  <p:cNvPr id="80" name="Line 109">
                    <a:extLst>
                      <a:ext uri="{FF2B5EF4-FFF2-40B4-BE49-F238E27FC236}">
                        <a16:creationId xmlns:a16="http://schemas.microsoft.com/office/drawing/2014/main" id="{A6F16D06-883B-4FD4-83D3-E54B55EE5472}"/>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81" name="Line 110">
                    <a:extLst>
                      <a:ext uri="{FF2B5EF4-FFF2-40B4-BE49-F238E27FC236}">
                        <a16:creationId xmlns:a16="http://schemas.microsoft.com/office/drawing/2014/main" id="{9CC30A31-BE7B-49D9-A4B2-CB656D499063}"/>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77" name="Group 111">
                  <a:extLst>
                    <a:ext uri="{FF2B5EF4-FFF2-40B4-BE49-F238E27FC236}">
                      <a16:creationId xmlns:a16="http://schemas.microsoft.com/office/drawing/2014/main" id="{840BC4B6-CAA3-482E-BBB0-FFF05A34C31C}"/>
                    </a:ext>
                  </a:extLst>
                </p:cNvPr>
                <p:cNvGrpSpPr>
                  <a:grpSpLocks/>
                </p:cNvGrpSpPr>
                <p:nvPr/>
              </p:nvGrpSpPr>
              <p:grpSpPr bwMode="auto">
                <a:xfrm>
                  <a:off x="240" y="3936"/>
                  <a:ext cx="96" cy="48"/>
                  <a:chOff x="240" y="3936"/>
                  <a:chExt cx="96" cy="48"/>
                </a:xfrm>
              </p:grpSpPr>
              <p:sp>
                <p:nvSpPr>
                  <p:cNvPr id="78" name="Line 112">
                    <a:extLst>
                      <a:ext uri="{FF2B5EF4-FFF2-40B4-BE49-F238E27FC236}">
                        <a16:creationId xmlns:a16="http://schemas.microsoft.com/office/drawing/2014/main" id="{5B3991AD-66DF-4BC7-9858-700952D36D01}"/>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79" name="Line 113">
                    <a:extLst>
                      <a:ext uri="{FF2B5EF4-FFF2-40B4-BE49-F238E27FC236}">
                        <a16:creationId xmlns:a16="http://schemas.microsoft.com/office/drawing/2014/main" id="{56A03ABC-5826-492C-964B-6D9A503967E1}"/>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6" name="Group 114">
                <a:extLst>
                  <a:ext uri="{FF2B5EF4-FFF2-40B4-BE49-F238E27FC236}">
                    <a16:creationId xmlns:a16="http://schemas.microsoft.com/office/drawing/2014/main" id="{8E26E318-7762-4383-810D-F29CE4FE9C02}"/>
                  </a:ext>
                </a:extLst>
              </p:cNvPr>
              <p:cNvGrpSpPr>
                <a:grpSpLocks/>
              </p:cNvGrpSpPr>
              <p:nvPr/>
            </p:nvGrpSpPr>
            <p:grpSpPr bwMode="auto">
              <a:xfrm>
                <a:off x="5088" y="2880"/>
                <a:ext cx="96" cy="192"/>
                <a:chOff x="240" y="3840"/>
                <a:chExt cx="96" cy="240"/>
              </a:xfrm>
            </p:grpSpPr>
            <p:sp>
              <p:nvSpPr>
                <p:cNvPr id="66" name="Oval 115">
                  <a:extLst>
                    <a:ext uri="{FF2B5EF4-FFF2-40B4-BE49-F238E27FC236}">
                      <a16:creationId xmlns:a16="http://schemas.microsoft.com/office/drawing/2014/main" id="{9C53C9A9-FC48-455B-8E79-CADBDD8FE126}"/>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67" name="Line 116">
                  <a:extLst>
                    <a:ext uri="{FF2B5EF4-FFF2-40B4-BE49-F238E27FC236}">
                      <a16:creationId xmlns:a16="http://schemas.microsoft.com/office/drawing/2014/main" id="{6C7C021E-A76B-4949-B611-5D1F96D55FCD}"/>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68" name="Group 117">
                  <a:extLst>
                    <a:ext uri="{FF2B5EF4-FFF2-40B4-BE49-F238E27FC236}">
                      <a16:creationId xmlns:a16="http://schemas.microsoft.com/office/drawing/2014/main" id="{E4367277-87F9-4F43-ACA3-280C133D06D2}"/>
                    </a:ext>
                  </a:extLst>
                </p:cNvPr>
                <p:cNvGrpSpPr>
                  <a:grpSpLocks/>
                </p:cNvGrpSpPr>
                <p:nvPr/>
              </p:nvGrpSpPr>
              <p:grpSpPr bwMode="auto">
                <a:xfrm>
                  <a:off x="240" y="4032"/>
                  <a:ext cx="96" cy="48"/>
                  <a:chOff x="240" y="4032"/>
                  <a:chExt cx="96" cy="48"/>
                </a:xfrm>
              </p:grpSpPr>
              <p:sp>
                <p:nvSpPr>
                  <p:cNvPr id="72" name="Line 118">
                    <a:extLst>
                      <a:ext uri="{FF2B5EF4-FFF2-40B4-BE49-F238E27FC236}">
                        <a16:creationId xmlns:a16="http://schemas.microsoft.com/office/drawing/2014/main" id="{FA84DAF3-FD2C-4B34-BD93-5B5565F201C9}"/>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73" name="Line 119">
                    <a:extLst>
                      <a:ext uri="{FF2B5EF4-FFF2-40B4-BE49-F238E27FC236}">
                        <a16:creationId xmlns:a16="http://schemas.microsoft.com/office/drawing/2014/main" id="{370E88DC-4888-4E63-B5F7-586438440A9A}"/>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69" name="Group 120">
                  <a:extLst>
                    <a:ext uri="{FF2B5EF4-FFF2-40B4-BE49-F238E27FC236}">
                      <a16:creationId xmlns:a16="http://schemas.microsoft.com/office/drawing/2014/main" id="{4BD7B510-CBF9-4BB7-B2EB-FA2D5311D21E}"/>
                    </a:ext>
                  </a:extLst>
                </p:cNvPr>
                <p:cNvGrpSpPr>
                  <a:grpSpLocks/>
                </p:cNvGrpSpPr>
                <p:nvPr/>
              </p:nvGrpSpPr>
              <p:grpSpPr bwMode="auto">
                <a:xfrm>
                  <a:off x="240" y="3936"/>
                  <a:ext cx="96" cy="48"/>
                  <a:chOff x="240" y="3936"/>
                  <a:chExt cx="96" cy="48"/>
                </a:xfrm>
              </p:grpSpPr>
              <p:sp>
                <p:nvSpPr>
                  <p:cNvPr id="70" name="Line 121">
                    <a:extLst>
                      <a:ext uri="{FF2B5EF4-FFF2-40B4-BE49-F238E27FC236}">
                        <a16:creationId xmlns:a16="http://schemas.microsoft.com/office/drawing/2014/main" id="{28359463-1543-46CA-BFCF-D0C782847DF9}"/>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71" name="Line 122">
                    <a:extLst>
                      <a:ext uri="{FF2B5EF4-FFF2-40B4-BE49-F238E27FC236}">
                        <a16:creationId xmlns:a16="http://schemas.microsoft.com/office/drawing/2014/main" id="{9B4E035F-328F-4E43-8520-14EF5AE5C68D}"/>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7" name="Group 123">
                <a:extLst>
                  <a:ext uri="{FF2B5EF4-FFF2-40B4-BE49-F238E27FC236}">
                    <a16:creationId xmlns:a16="http://schemas.microsoft.com/office/drawing/2014/main" id="{B61CBD04-9579-43D4-A0D5-3115E75AD070}"/>
                  </a:ext>
                </a:extLst>
              </p:cNvPr>
              <p:cNvGrpSpPr>
                <a:grpSpLocks/>
              </p:cNvGrpSpPr>
              <p:nvPr/>
            </p:nvGrpSpPr>
            <p:grpSpPr bwMode="auto">
              <a:xfrm>
                <a:off x="5664" y="2952"/>
                <a:ext cx="96" cy="192"/>
                <a:chOff x="240" y="3840"/>
                <a:chExt cx="96" cy="240"/>
              </a:xfrm>
            </p:grpSpPr>
            <p:sp>
              <p:nvSpPr>
                <p:cNvPr id="57" name="Oval 124">
                  <a:extLst>
                    <a:ext uri="{FF2B5EF4-FFF2-40B4-BE49-F238E27FC236}">
                      <a16:creationId xmlns:a16="http://schemas.microsoft.com/office/drawing/2014/main" id="{BB7B42FE-12C6-4B8C-B177-EE2B653A0FA2}"/>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58" name="Line 125">
                  <a:extLst>
                    <a:ext uri="{FF2B5EF4-FFF2-40B4-BE49-F238E27FC236}">
                      <a16:creationId xmlns:a16="http://schemas.microsoft.com/office/drawing/2014/main" id="{F276449D-919C-46B7-92EF-51A3DFF8D8F5}"/>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59" name="Group 126">
                  <a:extLst>
                    <a:ext uri="{FF2B5EF4-FFF2-40B4-BE49-F238E27FC236}">
                      <a16:creationId xmlns:a16="http://schemas.microsoft.com/office/drawing/2014/main" id="{5E62EA4B-73F0-4557-A75A-B26C8A547F1C}"/>
                    </a:ext>
                  </a:extLst>
                </p:cNvPr>
                <p:cNvGrpSpPr>
                  <a:grpSpLocks/>
                </p:cNvGrpSpPr>
                <p:nvPr/>
              </p:nvGrpSpPr>
              <p:grpSpPr bwMode="auto">
                <a:xfrm>
                  <a:off x="240" y="4032"/>
                  <a:ext cx="96" cy="48"/>
                  <a:chOff x="240" y="4032"/>
                  <a:chExt cx="96" cy="48"/>
                </a:xfrm>
              </p:grpSpPr>
              <p:sp>
                <p:nvSpPr>
                  <p:cNvPr id="63" name="Line 127">
                    <a:extLst>
                      <a:ext uri="{FF2B5EF4-FFF2-40B4-BE49-F238E27FC236}">
                        <a16:creationId xmlns:a16="http://schemas.microsoft.com/office/drawing/2014/main" id="{C7703844-07C2-4D07-878A-71B0BA4B1D71}"/>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64" name="Line 128">
                    <a:extLst>
                      <a:ext uri="{FF2B5EF4-FFF2-40B4-BE49-F238E27FC236}">
                        <a16:creationId xmlns:a16="http://schemas.microsoft.com/office/drawing/2014/main" id="{48281C1B-7AD6-4398-866B-711B25397FD1}"/>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60" name="Group 129">
                  <a:extLst>
                    <a:ext uri="{FF2B5EF4-FFF2-40B4-BE49-F238E27FC236}">
                      <a16:creationId xmlns:a16="http://schemas.microsoft.com/office/drawing/2014/main" id="{366BD540-D4B9-4FB7-99BE-D85CC589AD76}"/>
                    </a:ext>
                  </a:extLst>
                </p:cNvPr>
                <p:cNvGrpSpPr>
                  <a:grpSpLocks/>
                </p:cNvGrpSpPr>
                <p:nvPr/>
              </p:nvGrpSpPr>
              <p:grpSpPr bwMode="auto">
                <a:xfrm>
                  <a:off x="240" y="3936"/>
                  <a:ext cx="96" cy="48"/>
                  <a:chOff x="240" y="3936"/>
                  <a:chExt cx="96" cy="48"/>
                </a:xfrm>
              </p:grpSpPr>
              <p:sp>
                <p:nvSpPr>
                  <p:cNvPr id="61" name="Line 130">
                    <a:extLst>
                      <a:ext uri="{FF2B5EF4-FFF2-40B4-BE49-F238E27FC236}">
                        <a16:creationId xmlns:a16="http://schemas.microsoft.com/office/drawing/2014/main" id="{7D358E63-A2C9-40EE-B518-4F0E4AE323E5}"/>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62" name="Line 131">
                    <a:extLst>
                      <a:ext uri="{FF2B5EF4-FFF2-40B4-BE49-F238E27FC236}">
                        <a16:creationId xmlns:a16="http://schemas.microsoft.com/office/drawing/2014/main" id="{43484ED9-C4BC-462F-BA44-B736D94C1A47}"/>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nvGrpSpPr>
              <p:cNvPr id="48" name="Group 132">
                <a:extLst>
                  <a:ext uri="{FF2B5EF4-FFF2-40B4-BE49-F238E27FC236}">
                    <a16:creationId xmlns:a16="http://schemas.microsoft.com/office/drawing/2014/main" id="{313F1C85-7FA9-4E66-AC5D-BB6EA500217C}"/>
                  </a:ext>
                </a:extLst>
              </p:cNvPr>
              <p:cNvGrpSpPr>
                <a:grpSpLocks/>
              </p:cNvGrpSpPr>
              <p:nvPr/>
            </p:nvGrpSpPr>
            <p:grpSpPr bwMode="auto">
              <a:xfrm>
                <a:off x="4416" y="2448"/>
                <a:ext cx="336" cy="576"/>
                <a:chOff x="240" y="3840"/>
                <a:chExt cx="96" cy="240"/>
              </a:xfrm>
            </p:grpSpPr>
            <p:sp>
              <p:nvSpPr>
                <p:cNvPr id="49" name="Oval 133">
                  <a:extLst>
                    <a:ext uri="{FF2B5EF4-FFF2-40B4-BE49-F238E27FC236}">
                      <a16:creationId xmlns:a16="http://schemas.microsoft.com/office/drawing/2014/main" id="{8E52808A-5FE2-4D55-8A3A-B6A9D423236B}"/>
                    </a:ext>
                  </a:extLst>
                </p:cNvPr>
                <p:cNvSpPr>
                  <a:spLocks noChangeArrowheads="1"/>
                </p:cNvSpPr>
                <p:nvPr/>
              </p:nvSpPr>
              <p:spPr bwMode="auto">
                <a:xfrm>
                  <a:off x="240" y="3840"/>
                  <a:ext cx="96" cy="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50" name="Line 134">
                  <a:extLst>
                    <a:ext uri="{FF2B5EF4-FFF2-40B4-BE49-F238E27FC236}">
                      <a16:creationId xmlns:a16="http://schemas.microsoft.com/office/drawing/2014/main" id="{B9430416-8881-45CD-BEA0-7032E0FFBB3F}"/>
                    </a:ext>
                  </a:extLst>
                </p:cNvPr>
                <p:cNvSpPr>
                  <a:spLocks noChangeShapeType="1"/>
                </p:cNvSpPr>
                <p:nvPr/>
              </p:nvSpPr>
              <p:spPr bwMode="auto">
                <a:xfrm>
                  <a:off x="288" y="393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nvGrpSpPr>
                <p:cNvPr id="51" name="Group 135">
                  <a:extLst>
                    <a:ext uri="{FF2B5EF4-FFF2-40B4-BE49-F238E27FC236}">
                      <a16:creationId xmlns:a16="http://schemas.microsoft.com/office/drawing/2014/main" id="{626BBAFA-FA50-43CB-8D01-AD93692691EB}"/>
                    </a:ext>
                  </a:extLst>
                </p:cNvPr>
                <p:cNvGrpSpPr>
                  <a:grpSpLocks/>
                </p:cNvGrpSpPr>
                <p:nvPr/>
              </p:nvGrpSpPr>
              <p:grpSpPr bwMode="auto">
                <a:xfrm>
                  <a:off x="240" y="4032"/>
                  <a:ext cx="96" cy="48"/>
                  <a:chOff x="240" y="4032"/>
                  <a:chExt cx="96" cy="48"/>
                </a:xfrm>
              </p:grpSpPr>
              <p:sp>
                <p:nvSpPr>
                  <p:cNvPr id="55" name="Line 136">
                    <a:extLst>
                      <a:ext uri="{FF2B5EF4-FFF2-40B4-BE49-F238E27FC236}">
                        <a16:creationId xmlns:a16="http://schemas.microsoft.com/office/drawing/2014/main" id="{45CD02DD-DE69-4C87-8158-C0F79B44BBAA}"/>
                      </a:ext>
                    </a:extLst>
                  </p:cNvPr>
                  <p:cNvSpPr>
                    <a:spLocks noChangeShapeType="1"/>
                  </p:cNvSpPr>
                  <p:nvPr/>
                </p:nvSpPr>
                <p:spPr bwMode="auto">
                  <a:xfrm flipH="1">
                    <a:off x="240"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56" name="Line 137">
                    <a:extLst>
                      <a:ext uri="{FF2B5EF4-FFF2-40B4-BE49-F238E27FC236}">
                        <a16:creationId xmlns:a16="http://schemas.microsoft.com/office/drawing/2014/main" id="{71B1709D-2A05-47D9-8196-C922B601A545}"/>
                      </a:ext>
                    </a:extLst>
                  </p:cNvPr>
                  <p:cNvSpPr>
                    <a:spLocks noChangeShapeType="1"/>
                  </p:cNvSpPr>
                  <p:nvPr/>
                </p:nvSpPr>
                <p:spPr bwMode="auto">
                  <a:xfrm>
                    <a:off x="288" y="4032"/>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nvGrpSpPr>
                <p:cNvPr id="52" name="Group 138">
                  <a:extLst>
                    <a:ext uri="{FF2B5EF4-FFF2-40B4-BE49-F238E27FC236}">
                      <a16:creationId xmlns:a16="http://schemas.microsoft.com/office/drawing/2014/main" id="{8F66F0F5-CD89-4FEA-B0D1-05C627ACA014}"/>
                    </a:ext>
                  </a:extLst>
                </p:cNvPr>
                <p:cNvGrpSpPr>
                  <a:grpSpLocks/>
                </p:cNvGrpSpPr>
                <p:nvPr/>
              </p:nvGrpSpPr>
              <p:grpSpPr bwMode="auto">
                <a:xfrm>
                  <a:off x="240" y="3936"/>
                  <a:ext cx="96" cy="48"/>
                  <a:chOff x="240" y="3936"/>
                  <a:chExt cx="96" cy="48"/>
                </a:xfrm>
              </p:grpSpPr>
              <p:sp>
                <p:nvSpPr>
                  <p:cNvPr id="53" name="Line 139">
                    <a:extLst>
                      <a:ext uri="{FF2B5EF4-FFF2-40B4-BE49-F238E27FC236}">
                        <a16:creationId xmlns:a16="http://schemas.microsoft.com/office/drawing/2014/main" id="{A9ACA371-D2AE-4E7F-B6BF-D610909C4852}"/>
                      </a:ext>
                    </a:extLst>
                  </p:cNvPr>
                  <p:cNvSpPr>
                    <a:spLocks noChangeShapeType="1"/>
                  </p:cNvSpPr>
                  <p:nvPr/>
                </p:nvSpPr>
                <p:spPr bwMode="auto">
                  <a:xfrm flipH="1">
                    <a:off x="240"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sp>
                <p:nvSpPr>
                  <p:cNvPr id="54" name="Line 140">
                    <a:extLst>
                      <a:ext uri="{FF2B5EF4-FFF2-40B4-BE49-F238E27FC236}">
                        <a16:creationId xmlns:a16="http://schemas.microsoft.com/office/drawing/2014/main" id="{DB19620D-C52A-4189-BD8E-F4CFBEF819CE}"/>
                      </a:ext>
                    </a:extLst>
                  </p:cNvPr>
                  <p:cNvSpPr>
                    <a:spLocks noChangeShapeType="1"/>
                  </p:cNvSpPr>
                  <p:nvPr/>
                </p:nvSpPr>
                <p:spPr bwMode="auto">
                  <a:xfrm>
                    <a:off x="288" y="3936"/>
                    <a:ext cx="48"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H SarabunPSK" panose="020B0500040200020003" pitchFamily="34" charset="-34"/>
                      <a:cs typeface="TH SarabunPSK" panose="020B0500040200020003" pitchFamily="34" charset="-34"/>
                    </a:endParaRPr>
                  </a:p>
                </p:txBody>
              </p:sp>
            </p:grpSp>
          </p:grpSp>
        </p:grpSp>
        <p:sp>
          <p:nvSpPr>
            <p:cNvPr id="8" name="Line 141">
              <a:extLst>
                <a:ext uri="{FF2B5EF4-FFF2-40B4-BE49-F238E27FC236}">
                  <a16:creationId xmlns:a16="http://schemas.microsoft.com/office/drawing/2014/main" id="{AA1AC733-C912-430B-A501-468123BC8739}"/>
                </a:ext>
              </a:extLst>
            </p:cNvPr>
            <p:cNvSpPr>
              <a:spLocks noChangeShapeType="1"/>
            </p:cNvSpPr>
            <p:nvPr/>
          </p:nvSpPr>
          <p:spPr bwMode="auto">
            <a:xfrm flipH="1">
              <a:off x="3600" y="2352"/>
              <a:ext cx="2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9" name="Line 142">
              <a:extLst>
                <a:ext uri="{FF2B5EF4-FFF2-40B4-BE49-F238E27FC236}">
                  <a16:creationId xmlns:a16="http://schemas.microsoft.com/office/drawing/2014/main" id="{FEC5CF6E-BAD2-4110-96C2-3D15D70DA42B}"/>
                </a:ext>
              </a:extLst>
            </p:cNvPr>
            <p:cNvSpPr>
              <a:spLocks noChangeShapeType="1"/>
            </p:cNvSpPr>
            <p:nvPr/>
          </p:nvSpPr>
          <p:spPr bwMode="auto">
            <a:xfrm flipH="1" flipV="1">
              <a:off x="3456" y="2880"/>
              <a:ext cx="288"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10" name="Line 143">
              <a:extLst>
                <a:ext uri="{FF2B5EF4-FFF2-40B4-BE49-F238E27FC236}">
                  <a16:creationId xmlns:a16="http://schemas.microsoft.com/office/drawing/2014/main" id="{A4769D87-610B-4C9B-9114-CE883B2ED7B3}"/>
                </a:ext>
              </a:extLst>
            </p:cNvPr>
            <p:cNvSpPr>
              <a:spLocks noChangeShapeType="1"/>
            </p:cNvSpPr>
            <p:nvPr/>
          </p:nvSpPr>
          <p:spPr bwMode="auto">
            <a:xfrm flipH="1" flipV="1">
              <a:off x="2784" y="3120"/>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11" name="Line 144">
              <a:extLst>
                <a:ext uri="{FF2B5EF4-FFF2-40B4-BE49-F238E27FC236}">
                  <a16:creationId xmlns:a16="http://schemas.microsoft.com/office/drawing/2014/main" id="{CE5143D3-21CE-4502-9FD0-8E4B61FAF722}"/>
                </a:ext>
              </a:extLst>
            </p:cNvPr>
            <p:cNvSpPr>
              <a:spLocks noChangeShapeType="1"/>
            </p:cNvSpPr>
            <p:nvPr/>
          </p:nvSpPr>
          <p:spPr bwMode="auto">
            <a:xfrm flipV="1">
              <a:off x="1920" y="2928"/>
              <a:ext cx="24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12" name="Line 145">
              <a:extLst>
                <a:ext uri="{FF2B5EF4-FFF2-40B4-BE49-F238E27FC236}">
                  <a16:creationId xmlns:a16="http://schemas.microsoft.com/office/drawing/2014/main" id="{70B32899-4601-4A3A-B537-1756426BBF2E}"/>
                </a:ext>
              </a:extLst>
            </p:cNvPr>
            <p:cNvSpPr>
              <a:spLocks noChangeShapeType="1"/>
            </p:cNvSpPr>
            <p:nvPr/>
          </p:nvSpPr>
          <p:spPr bwMode="auto">
            <a:xfrm>
              <a:off x="1776" y="2400"/>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13" name="Line 146">
              <a:extLst>
                <a:ext uri="{FF2B5EF4-FFF2-40B4-BE49-F238E27FC236}">
                  <a16:creationId xmlns:a16="http://schemas.microsoft.com/office/drawing/2014/main" id="{1F99198F-2739-4968-8BB0-F9A6B4DA8B30}"/>
                </a:ext>
              </a:extLst>
            </p:cNvPr>
            <p:cNvSpPr>
              <a:spLocks noChangeShapeType="1"/>
            </p:cNvSpPr>
            <p:nvPr/>
          </p:nvSpPr>
          <p:spPr bwMode="auto">
            <a:xfrm>
              <a:off x="1968" y="1680"/>
              <a:ext cx="24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14" name="Rectangle 147" descr="Rectangle: Click to edit Master text styles&#10;Second level&#10;Third level&#10;Fourth level&#10;Fifth level">
              <a:extLst>
                <a:ext uri="{FF2B5EF4-FFF2-40B4-BE49-F238E27FC236}">
                  <a16:creationId xmlns:a16="http://schemas.microsoft.com/office/drawing/2014/main" id="{1770C0A3-C0E3-4048-8D3D-BD105BF1DD51}"/>
                </a:ext>
              </a:extLst>
            </p:cNvPr>
            <p:cNvSpPr>
              <a:spLocks noChangeArrowheads="1"/>
            </p:cNvSpPr>
            <p:nvPr/>
          </p:nvSpPr>
          <p:spPr bwMode="auto">
            <a:xfrm>
              <a:off x="1872" y="1008"/>
              <a:ext cx="1824"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ปรัชญาการบริหารความเสี่ยง</a:t>
              </a:r>
            </a:p>
          </p:txBody>
        </p:sp>
        <p:sp>
          <p:nvSpPr>
            <p:cNvPr id="15" name="Rectangle 148" descr="Rectangle: Click to edit Master text styles&#10;Second level&#10;Third level&#10;Fourth level&#10;Fifth level">
              <a:extLst>
                <a:ext uri="{FF2B5EF4-FFF2-40B4-BE49-F238E27FC236}">
                  <a16:creationId xmlns:a16="http://schemas.microsoft.com/office/drawing/2014/main" id="{41DD4C7C-9BDB-47C7-A873-3D6B1EC78AB1}"/>
                </a:ext>
              </a:extLst>
            </p:cNvPr>
            <p:cNvSpPr>
              <a:spLocks noChangeArrowheads="1"/>
            </p:cNvSpPr>
            <p:nvPr/>
          </p:nvSpPr>
          <p:spPr bwMode="auto">
            <a:xfrm>
              <a:off x="3792" y="1440"/>
              <a:ext cx="1776"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120000"/>
                </a:lnSpc>
                <a:spcBef>
                  <a:spcPct val="20000"/>
                </a:spcBef>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ระดับการยอมรับความเสี่ยง</a:t>
              </a:r>
            </a:p>
          </p:txBody>
        </p:sp>
        <p:sp>
          <p:nvSpPr>
            <p:cNvPr id="16" name="Rectangle 149" descr="Rectangle: Click to edit Master text styles&#10;Second level&#10;Third level&#10;Fourth level&#10;Fifth level">
              <a:extLst>
                <a:ext uri="{FF2B5EF4-FFF2-40B4-BE49-F238E27FC236}">
                  <a16:creationId xmlns:a16="http://schemas.microsoft.com/office/drawing/2014/main" id="{3F957BF7-C0B1-479E-8F5A-1182B26F0C5C}"/>
                </a:ext>
              </a:extLst>
            </p:cNvPr>
            <p:cNvSpPr>
              <a:spLocks noChangeArrowheads="1"/>
            </p:cNvSpPr>
            <p:nvPr/>
          </p:nvSpPr>
          <p:spPr bwMode="auto">
            <a:xfrm>
              <a:off x="3888" y="2160"/>
              <a:ext cx="1776"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120000"/>
                </a:lnSpc>
                <a:spcBef>
                  <a:spcPct val="20000"/>
                </a:spcBef>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วัฒนธรรมความเสี่ยง</a:t>
              </a:r>
            </a:p>
          </p:txBody>
        </p:sp>
        <p:sp>
          <p:nvSpPr>
            <p:cNvPr id="17" name="Rectangle 150" descr="Rectangle: Click to edit Master text styles&#10;Second level&#10;Third level&#10;Fourth level&#10;Fifth level">
              <a:extLst>
                <a:ext uri="{FF2B5EF4-FFF2-40B4-BE49-F238E27FC236}">
                  <a16:creationId xmlns:a16="http://schemas.microsoft.com/office/drawing/2014/main" id="{484D3347-25C6-48D2-BA0F-A6EB0771B057}"/>
                </a:ext>
              </a:extLst>
            </p:cNvPr>
            <p:cNvSpPr>
              <a:spLocks noChangeArrowheads="1"/>
            </p:cNvSpPr>
            <p:nvPr/>
          </p:nvSpPr>
          <p:spPr bwMode="auto">
            <a:xfrm>
              <a:off x="3792" y="2880"/>
              <a:ext cx="1776"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คุณค่าของคุณธรรม/</a:t>
              </a:r>
            </a:p>
            <a:p>
              <a:pP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        จริยธรรม</a:t>
              </a:r>
            </a:p>
          </p:txBody>
        </p:sp>
        <p:sp>
          <p:nvSpPr>
            <p:cNvPr id="18" name="Rectangle 151" descr="Rectangle: Click to edit Master text styles&#10;Second level&#10;Third level&#10;Fourth level&#10;Fifth level">
              <a:extLst>
                <a:ext uri="{FF2B5EF4-FFF2-40B4-BE49-F238E27FC236}">
                  <a16:creationId xmlns:a16="http://schemas.microsoft.com/office/drawing/2014/main" id="{A834C311-0190-4512-B596-7F95E0822CA3}"/>
                </a:ext>
              </a:extLst>
            </p:cNvPr>
            <p:cNvSpPr>
              <a:spLocks noChangeArrowheads="1"/>
            </p:cNvSpPr>
            <p:nvPr/>
          </p:nvSpPr>
          <p:spPr bwMode="auto">
            <a:xfrm>
              <a:off x="2016" y="3360"/>
              <a:ext cx="1536"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ปรัชญาการบริหารและ</a:t>
              </a:r>
            </a:p>
            <a:p>
              <a:pPr algn="ct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รูปแบบการดำเนินงาน</a:t>
              </a:r>
            </a:p>
          </p:txBody>
        </p:sp>
        <p:sp>
          <p:nvSpPr>
            <p:cNvPr id="19" name="Rectangle 152" descr="Rectangle: Click to edit Master text styles&#10;Second level&#10;Third level&#10;Fourth level&#10;Fifth level">
              <a:extLst>
                <a:ext uri="{FF2B5EF4-FFF2-40B4-BE49-F238E27FC236}">
                  <a16:creationId xmlns:a16="http://schemas.microsoft.com/office/drawing/2014/main" id="{9550F8FD-D7AC-4367-B91C-D4BE6A49AA82}"/>
                </a:ext>
              </a:extLst>
            </p:cNvPr>
            <p:cNvSpPr>
              <a:spLocks noChangeArrowheads="1"/>
            </p:cNvSpPr>
            <p:nvPr/>
          </p:nvSpPr>
          <p:spPr bwMode="auto">
            <a:xfrm>
              <a:off x="576" y="2976"/>
              <a:ext cx="1632"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120000"/>
                </a:lnSpc>
                <a:spcBef>
                  <a:spcPct val="20000"/>
                </a:spcBef>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      โครงสร้างองค์กร</a:t>
              </a:r>
            </a:p>
          </p:txBody>
        </p:sp>
        <p:sp>
          <p:nvSpPr>
            <p:cNvPr id="20" name="Rectangle 153" descr="Rectangle: Click to edit Master text styles&#10;Second level&#10;Third level&#10;Fourth level&#10;Fifth level">
              <a:extLst>
                <a:ext uri="{FF2B5EF4-FFF2-40B4-BE49-F238E27FC236}">
                  <a16:creationId xmlns:a16="http://schemas.microsoft.com/office/drawing/2014/main" id="{3C63CA1B-CAE2-4A60-931E-A94F307EF89A}"/>
                </a:ext>
              </a:extLst>
            </p:cNvPr>
            <p:cNvSpPr>
              <a:spLocks noChangeArrowheads="1"/>
            </p:cNvSpPr>
            <p:nvPr/>
          </p:nvSpPr>
          <p:spPr bwMode="auto">
            <a:xfrm>
              <a:off x="144" y="2208"/>
              <a:ext cx="1824"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120000"/>
                </a:lnSpc>
                <a:spcBef>
                  <a:spcPct val="20000"/>
                </a:spcBef>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การมอบหมายอำนาจหน้าที่</a:t>
              </a:r>
            </a:p>
          </p:txBody>
        </p:sp>
        <p:sp>
          <p:nvSpPr>
            <p:cNvPr id="21" name="Line 154">
              <a:extLst>
                <a:ext uri="{FF2B5EF4-FFF2-40B4-BE49-F238E27FC236}">
                  <a16:creationId xmlns:a16="http://schemas.microsoft.com/office/drawing/2014/main" id="{5EBF16F3-9EDD-46B0-8E59-55AFB5C46FC1}"/>
                </a:ext>
              </a:extLst>
            </p:cNvPr>
            <p:cNvSpPr>
              <a:spLocks noChangeShapeType="1"/>
            </p:cNvSpPr>
            <p:nvPr/>
          </p:nvSpPr>
          <p:spPr bwMode="auto">
            <a:xfrm flipH="1">
              <a:off x="3456" y="1632"/>
              <a:ext cx="28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22" name="Line 155">
              <a:extLst>
                <a:ext uri="{FF2B5EF4-FFF2-40B4-BE49-F238E27FC236}">
                  <a16:creationId xmlns:a16="http://schemas.microsoft.com/office/drawing/2014/main" id="{AADE6629-786C-4B78-923E-D252204FB462}"/>
                </a:ext>
              </a:extLst>
            </p:cNvPr>
            <p:cNvSpPr>
              <a:spLocks noChangeShapeType="1"/>
            </p:cNvSpPr>
            <p:nvPr/>
          </p:nvSpPr>
          <p:spPr bwMode="auto">
            <a:xfrm flipH="1" flipV="1">
              <a:off x="2784" y="1296"/>
              <a:ext cx="0" cy="24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latin typeface="TH SarabunPSK" panose="020B0500040200020003" pitchFamily="34" charset="-34"/>
                <a:cs typeface="TH SarabunPSK" panose="020B0500040200020003" pitchFamily="34" charset="-34"/>
              </a:endParaRPr>
            </a:p>
          </p:txBody>
        </p:sp>
        <p:sp>
          <p:nvSpPr>
            <p:cNvPr id="23" name="Rectangle 156" descr="Rectangle: Click to edit Master text styles&#10;Second level&#10;Third level&#10;Fourth level&#10;Fifth level">
              <a:extLst>
                <a:ext uri="{FF2B5EF4-FFF2-40B4-BE49-F238E27FC236}">
                  <a16:creationId xmlns:a16="http://schemas.microsoft.com/office/drawing/2014/main" id="{04561C7E-D489-4A33-A8B0-E37D3946FD94}"/>
                </a:ext>
              </a:extLst>
            </p:cNvPr>
            <p:cNvSpPr>
              <a:spLocks noChangeArrowheads="1"/>
            </p:cNvSpPr>
            <p:nvPr/>
          </p:nvSpPr>
          <p:spPr bwMode="auto">
            <a:xfrm>
              <a:off x="528" y="1488"/>
              <a:ext cx="1536" cy="33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นโยบาย/กระบวนการ</a:t>
              </a:r>
            </a:p>
            <a:p>
              <a:pPr algn="ctr">
                <a:buClr>
                  <a:schemeClr val="hlink"/>
                </a:buClr>
                <a:buSzPct val="110000"/>
                <a:buFont typeface="Wingdings" panose="05000000000000000000" pitchFamily="2" charset="2"/>
                <a:buNone/>
              </a:pPr>
              <a:r>
                <a:rPr kumimoji="0" lang="th-TH" altLang="en-US" sz="2000" b="1">
                  <a:latin typeface="TH SarabunPSK" panose="020B0500040200020003" pitchFamily="34" charset="-34"/>
                  <a:cs typeface="TH SarabunPSK" panose="020B0500040200020003" pitchFamily="34" charset="-34"/>
                </a:rPr>
                <a:t>ด้านทรัพยากรบุคคล</a:t>
              </a:r>
            </a:p>
          </p:txBody>
        </p:sp>
      </p:grpSp>
    </p:spTree>
    <p:extLst>
      <p:ext uri="{BB962C8B-B14F-4D97-AF65-F5344CB8AC3E}">
        <p14:creationId xmlns:p14="http://schemas.microsoft.com/office/powerpoint/2010/main" val="2256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4/3*#ppt_w"/>
                                          </p:val>
                                        </p:tav>
                                        <p:tav tm="100000">
                                          <p:val>
                                            <p:strVal val="#ppt_w"/>
                                          </p:val>
                                        </p:tav>
                                      </p:tavLst>
                                    </p:anim>
                                    <p:anim calcmode="lin" valueType="num">
                                      <p:cBhvr>
                                        <p:cTn id="14"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54023"/>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lgn="ctr" eaLnBrk="0" hangingPunct="0"/>
            <a:r>
              <a:rPr lang="th-TH" altLang="en-US" sz="4400" b="1" dirty="0">
                <a:solidFill>
                  <a:schemeClr val="tx1"/>
                </a:solidFill>
                <a:latin typeface="TH SarabunPSK" panose="020B0500040200020003" pitchFamily="34" charset="-34"/>
                <a:cs typeface="TH SarabunPSK" panose="020B0500040200020003" pitchFamily="34" charset="-34"/>
              </a:rPr>
              <a:t>การกำหนดวัตถุประสงค์</a:t>
            </a:r>
          </a:p>
        </p:txBody>
      </p:sp>
      <p:pic>
        <p:nvPicPr>
          <p:cNvPr id="38" name="Picture 4" descr="PEOPO025">
            <a:extLst>
              <a:ext uri="{FF2B5EF4-FFF2-40B4-BE49-F238E27FC236}">
                <a16:creationId xmlns:a16="http://schemas.microsoft.com/office/drawing/2014/main" id="{1AB25E5E-8312-4D9D-AD75-052E0A1B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1900" y="5055507"/>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2">
            <a:extLst>
              <a:ext uri="{FF2B5EF4-FFF2-40B4-BE49-F238E27FC236}">
                <a16:creationId xmlns:a16="http://schemas.microsoft.com/office/drawing/2014/main" id="{1B67E43C-4FB0-4EF7-803A-D1241F1E8020}"/>
              </a:ext>
            </a:extLst>
          </p:cNvPr>
          <p:cNvSpPr>
            <a:spLocks noChangeArrowheads="1"/>
          </p:cNvSpPr>
          <p:nvPr/>
        </p:nvSpPr>
        <p:spPr bwMode="auto">
          <a:xfrm>
            <a:off x="858462" y="1196285"/>
            <a:ext cx="11024136" cy="72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r>
              <a:rPr lang="th-TH" altLang="en-US" sz="2800" b="1" dirty="0">
                <a:solidFill>
                  <a:srgbClr val="000000"/>
                </a:solidFill>
                <a:latin typeface="Browallia New" panose="020B0604020202020204" pitchFamily="34" charset="-34"/>
                <a:cs typeface="JasmineUPC" panose="02020603050405020304" pitchFamily="18" charset="-34"/>
              </a:rPr>
              <a:t>เพื่อมั่นใจว่าวัตถุประสงค์ที่กำหนดสอดคล้องกับยุทธศาสตร์และความเสี่ยง</a:t>
            </a:r>
          </a:p>
        </p:txBody>
      </p:sp>
      <p:sp>
        <p:nvSpPr>
          <p:cNvPr id="5" name="Text Box 2">
            <a:extLst>
              <a:ext uri="{FF2B5EF4-FFF2-40B4-BE49-F238E27FC236}">
                <a16:creationId xmlns:a16="http://schemas.microsoft.com/office/drawing/2014/main" id="{33783A7A-5695-4CD4-917C-9BE3DF63BEC2}"/>
              </a:ext>
            </a:extLst>
          </p:cNvPr>
          <p:cNvSpPr txBox="1">
            <a:spLocks noChangeArrowheads="1"/>
          </p:cNvSpPr>
          <p:nvPr/>
        </p:nvSpPr>
        <p:spPr bwMode="auto">
          <a:xfrm>
            <a:off x="734480" y="6341931"/>
            <a:ext cx="10339920" cy="338268"/>
          </a:xfrm>
          <a:prstGeom prst="rect">
            <a:avLst/>
          </a:prstGeom>
          <a:gradFill rotWithShape="0">
            <a:gsLst>
              <a:gs pos="0">
                <a:srgbClr val="99FF99"/>
              </a:gs>
              <a:gs pos="100000">
                <a:srgbClr val="FFFFFF"/>
              </a:gs>
            </a:gsLst>
            <a:lin ang="5400000" scaled="1"/>
          </a:gradFill>
          <a:ln>
            <a:noFill/>
          </a:ln>
          <a:effectLst>
            <a:outerShdw dist="96720" dir="1391915" algn="ctr" rotWithShape="0">
              <a:srgbClr val="99FF66"/>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50000"/>
              </a:spcBef>
            </a:pPr>
            <a:r>
              <a:rPr lang="th-TH" altLang="en-US" sz="2400" b="1" dirty="0">
                <a:solidFill>
                  <a:schemeClr val="tx2"/>
                </a:solidFill>
                <a:cs typeface="JasmineUPC" panose="02020603050405020304" pitchFamily="18" charset="-34"/>
              </a:rPr>
              <a:t>วัตถุประสงค์ระดับกิจกรรมต้องสอดคล้อง/สนับสนุนวัตถุประสงค์ระดับองค์กร</a:t>
            </a:r>
          </a:p>
        </p:txBody>
      </p:sp>
      <p:grpSp>
        <p:nvGrpSpPr>
          <p:cNvPr id="162" name="Group 5">
            <a:extLst>
              <a:ext uri="{FF2B5EF4-FFF2-40B4-BE49-F238E27FC236}">
                <a16:creationId xmlns:a16="http://schemas.microsoft.com/office/drawing/2014/main" id="{635535F9-65E9-42BF-8369-8F0B9B7C1718}"/>
              </a:ext>
            </a:extLst>
          </p:cNvPr>
          <p:cNvGrpSpPr>
            <a:grpSpLocks/>
          </p:cNvGrpSpPr>
          <p:nvPr/>
        </p:nvGrpSpPr>
        <p:grpSpPr bwMode="auto">
          <a:xfrm>
            <a:off x="2286000" y="1730826"/>
            <a:ext cx="7924800" cy="3429000"/>
            <a:chOff x="480" y="1008"/>
            <a:chExt cx="4992" cy="2160"/>
          </a:xfrm>
        </p:grpSpPr>
        <p:sp>
          <p:nvSpPr>
            <p:cNvPr id="163" name="Text Box 6">
              <a:extLst>
                <a:ext uri="{FF2B5EF4-FFF2-40B4-BE49-F238E27FC236}">
                  <a16:creationId xmlns:a16="http://schemas.microsoft.com/office/drawing/2014/main" id="{2598FF05-582F-416E-890E-6007D9CB6A34}"/>
                </a:ext>
              </a:extLst>
            </p:cNvPr>
            <p:cNvSpPr txBox="1">
              <a:spLocks noChangeArrowheads="1"/>
            </p:cNvSpPr>
            <p:nvPr/>
          </p:nvSpPr>
          <p:spPr bwMode="auto">
            <a:xfrm>
              <a:off x="1171" y="2135"/>
              <a:ext cx="642" cy="123"/>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200" b="1">
                  <a:solidFill>
                    <a:srgbClr val="000000"/>
                  </a:solidFill>
                  <a:cs typeface="JasmineUPC" panose="02020603050405020304" pitchFamily="18" charset="-34"/>
                </a:rPr>
                <a:t>วิสัยทัศน์</a:t>
              </a:r>
            </a:p>
          </p:txBody>
        </p:sp>
        <p:sp>
          <p:nvSpPr>
            <p:cNvPr id="164" name="Text Box 7">
              <a:extLst>
                <a:ext uri="{FF2B5EF4-FFF2-40B4-BE49-F238E27FC236}">
                  <a16:creationId xmlns:a16="http://schemas.microsoft.com/office/drawing/2014/main" id="{AA09E729-B28C-4A16-B9CC-2CB676779C4C}"/>
                </a:ext>
              </a:extLst>
            </p:cNvPr>
            <p:cNvSpPr txBox="1">
              <a:spLocks noChangeArrowheads="1"/>
            </p:cNvSpPr>
            <p:nvPr/>
          </p:nvSpPr>
          <p:spPr bwMode="auto">
            <a:xfrm>
              <a:off x="1171" y="2340"/>
              <a:ext cx="642" cy="123"/>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200" b="1">
                  <a:solidFill>
                    <a:srgbClr val="000000"/>
                  </a:solidFill>
                  <a:cs typeface="JasmineUPC" panose="02020603050405020304" pitchFamily="18" charset="-34"/>
                </a:rPr>
                <a:t>พันธกิจ</a:t>
              </a:r>
            </a:p>
          </p:txBody>
        </p:sp>
        <p:sp>
          <p:nvSpPr>
            <p:cNvPr id="165" name="Text Box 8">
              <a:extLst>
                <a:ext uri="{FF2B5EF4-FFF2-40B4-BE49-F238E27FC236}">
                  <a16:creationId xmlns:a16="http://schemas.microsoft.com/office/drawing/2014/main" id="{2A8F8221-713B-43EB-9162-4C254464FAC5}"/>
                </a:ext>
              </a:extLst>
            </p:cNvPr>
            <p:cNvSpPr txBox="1">
              <a:spLocks noChangeArrowheads="1"/>
            </p:cNvSpPr>
            <p:nvPr/>
          </p:nvSpPr>
          <p:spPr bwMode="auto">
            <a:xfrm>
              <a:off x="1171" y="2545"/>
              <a:ext cx="642" cy="124"/>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200" b="1">
                  <a:solidFill>
                    <a:srgbClr val="000000"/>
                  </a:solidFill>
                  <a:cs typeface="JasmineUPC" panose="02020603050405020304" pitchFamily="18" charset="-34"/>
                </a:rPr>
                <a:t>ยุทธศาสตร์</a:t>
              </a:r>
            </a:p>
          </p:txBody>
        </p:sp>
        <p:sp>
          <p:nvSpPr>
            <p:cNvPr id="166" name="Text Box 9">
              <a:extLst>
                <a:ext uri="{FF2B5EF4-FFF2-40B4-BE49-F238E27FC236}">
                  <a16:creationId xmlns:a16="http://schemas.microsoft.com/office/drawing/2014/main" id="{020C7EA4-CEF1-4215-AC18-14B367472933}"/>
                </a:ext>
              </a:extLst>
            </p:cNvPr>
            <p:cNvSpPr txBox="1">
              <a:spLocks noChangeArrowheads="1"/>
            </p:cNvSpPr>
            <p:nvPr/>
          </p:nvSpPr>
          <p:spPr bwMode="auto">
            <a:xfrm>
              <a:off x="1171" y="2751"/>
              <a:ext cx="642" cy="123"/>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200" b="1">
                  <a:solidFill>
                    <a:srgbClr val="000000"/>
                  </a:solidFill>
                  <a:cs typeface="JasmineUPC" panose="02020603050405020304" pitchFamily="18" charset="-34"/>
                </a:rPr>
                <a:t>เป้าหมาย</a:t>
              </a:r>
            </a:p>
          </p:txBody>
        </p:sp>
        <p:sp>
          <p:nvSpPr>
            <p:cNvPr id="167" name="Rectangle 10">
              <a:extLst>
                <a:ext uri="{FF2B5EF4-FFF2-40B4-BE49-F238E27FC236}">
                  <a16:creationId xmlns:a16="http://schemas.microsoft.com/office/drawing/2014/main" id="{24721362-EA3E-41BB-9939-6B6562F75928}"/>
                </a:ext>
              </a:extLst>
            </p:cNvPr>
            <p:cNvSpPr>
              <a:spLocks noChangeArrowheads="1"/>
            </p:cNvSpPr>
            <p:nvPr/>
          </p:nvSpPr>
          <p:spPr bwMode="auto">
            <a:xfrm>
              <a:off x="1029" y="2094"/>
              <a:ext cx="926" cy="102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Line 11">
              <a:extLst>
                <a:ext uri="{FF2B5EF4-FFF2-40B4-BE49-F238E27FC236}">
                  <a16:creationId xmlns:a16="http://schemas.microsoft.com/office/drawing/2014/main" id="{1DF2E5EF-9E07-454D-BFA3-1893A4A2DF6C}"/>
                </a:ext>
              </a:extLst>
            </p:cNvPr>
            <p:cNvSpPr>
              <a:spLocks noChangeShapeType="1"/>
            </p:cNvSpPr>
            <p:nvPr/>
          </p:nvSpPr>
          <p:spPr bwMode="auto">
            <a:xfrm>
              <a:off x="1385" y="2258"/>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9" name="Line 12">
              <a:extLst>
                <a:ext uri="{FF2B5EF4-FFF2-40B4-BE49-F238E27FC236}">
                  <a16:creationId xmlns:a16="http://schemas.microsoft.com/office/drawing/2014/main" id="{98517350-4A9C-4335-8420-0A48946829F1}"/>
                </a:ext>
              </a:extLst>
            </p:cNvPr>
            <p:cNvSpPr>
              <a:spLocks noChangeShapeType="1"/>
            </p:cNvSpPr>
            <p:nvPr/>
          </p:nvSpPr>
          <p:spPr bwMode="auto">
            <a:xfrm>
              <a:off x="1385" y="2669"/>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0" name="Line 13">
              <a:extLst>
                <a:ext uri="{FF2B5EF4-FFF2-40B4-BE49-F238E27FC236}">
                  <a16:creationId xmlns:a16="http://schemas.microsoft.com/office/drawing/2014/main" id="{E4B05D42-E21C-4606-ABFD-C0F427DAD1FF}"/>
                </a:ext>
              </a:extLst>
            </p:cNvPr>
            <p:cNvSpPr>
              <a:spLocks noChangeShapeType="1"/>
            </p:cNvSpPr>
            <p:nvPr/>
          </p:nvSpPr>
          <p:spPr bwMode="auto">
            <a:xfrm>
              <a:off x="1385" y="2463"/>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1" name="Line 14">
              <a:extLst>
                <a:ext uri="{FF2B5EF4-FFF2-40B4-BE49-F238E27FC236}">
                  <a16:creationId xmlns:a16="http://schemas.microsoft.com/office/drawing/2014/main" id="{8B4F7DC5-AC65-43D6-AC7B-14ECF97E81AF}"/>
                </a:ext>
              </a:extLst>
            </p:cNvPr>
            <p:cNvSpPr>
              <a:spLocks noChangeShapeType="1"/>
            </p:cNvSpPr>
            <p:nvPr/>
          </p:nvSpPr>
          <p:spPr bwMode="auto">
            <a:xfrm flipV="1">
              <a:off x="1599" y="2669"/>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2" name="Line 15">
              <a:extLst>
                <a:ext uri="{FF2B5EF4-FFF2-40B4-BE49-F238E27FC236}">
                  <a16:creationId xmlns:a16="http://schemas.microsoft.com/office/drawing/2014/main" id="{9BB55F06-5D53-4CF4-995A-46F09513B922}"/>
                </a:ext>
              </a:extLst>
            </p:cNvPr>
            <p:cNvSpPr>
              <a:spLocks noChangeShapeType="1"/>
            </p:cNvSpPr>
            <p:nvPr/>
          </p:nvSpPr>
          <p:spPr bwMode="auto">
            <a:xfrm flipV="1">
              <a:off x="1599" y="2258"/>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 name="Line 16">
              <a:extLst>
                <a:ext uri="{FF2B5EF4-FFF2-40B4-BE49-F238E27FC236}">
                  <a16:creationId xmlns:a16="http://schemas.microsoft.com/office/drawing/2014/main" id="{C09B68C3-622A-4A47-B432-15EA4C980840}"/>
                </a:ext>
              </a:extLst>
            </p:cNvPr>
            <p:cNvSpPr>
              <a:spLocks noChangeShapeType="1"/>
            </p:cNvSpPr>
            <p:nvPr/>
          </p:nvSpPr>
          <p:spPr bwMode="auto">
            <a:xfrm flipV="1">
              <a:off x="1599" y="2463"/>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 name="Line 17">
              <a:extLst>
                <a:ext uri="{FF2B5EF4-FFF2-40B4-BE49-F238E27FC236}">
                  <a16:creationId xmlns:a16="http://schemas.microsoft.com/office/drawing/2014/main" id="{B6536551-75CA-4CC3-BB9A-2D4C284EFE17}"/>
                </a:ext>
              </a:extLst>
            </p:cNvPr>
            <p:cNvSpPr>
              <a:spLocks noChangeShapeType="1"/>
            </p:cNvSpPr>
            <p:nvPr/>
          </p:nvSpPr>
          <p:spPr bwMode="auto">
            <a:xfrm>
              <a:off x="1385" y="2874"/>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 name="Line 18">
              <a:extLst>
                <a:ext uri="{FF2B5EF4-FFF2-40B4-BE49-F238E27FC236}">
                  <a16:creationId xmlns:a16="http://schemas.microsoft.com/office/drawing/2014/main" id="{2DCC6367-3CF5-4AAF-90DC-09E09E8A76FE}"/>
                </a:ext>
              </a:extLst>
            </p:cNvPr>
            <p:cNvSpPr>
              <a:spLocks noChangeShapeType="1"/>
            </p:cNvSpPr>
            <p:nvPr/>
          </p:nvSpPr>
          <p:spPr bwMode="auto">
            <a:xfrm flipV="1">
              <a:off x="1599" y="2874"/>
              <a:ext cx="0" cy="8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6" name="Text Box 19">
              <a:extLst>
                <a:ext uri="{FF2B5EF4-FFF2-40B4-BE49-F238E27FC236}">
                  <a16:creationId xmlns:a16="http://schemas.microsoft.com/office/drawing/2014/main" id="{C7E4F6EC-CB90-489D-A828-D2B8D9A8F558}"/>
                </a:ext>
              </a:extLst>
            </p:cNvPr>
            <p:cNvSpPr txBox="1">
              <a:spLocks noChangeArrowheads="1"/>
            </p:cNvSpPr>
            <p:nvPr/>
          </p:nvSpPr>
          <p:spPr bwMode="auto">
            <a:xfrm>
              <a:off x="1171" y="2956"/>
              <a:ext cx="642" cy="123"/>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200" b="1">
                  <a:solidFill>
                    <a:srgbClr val="000000"/>
                  </a:solidFill>
                  <a:cs typeface="JasmineUPC" panose="02020603050405020304" pitchFamily="18" charset="-34"/>
                </a:rPr>
                <a:t>แผนปฏิบัติการ</a:t>
              </a:r>
            </a:p>
          </p:txBody>
        </p:sp>
        <p:sp>
          <p:nvSpPr>
            <p:cNvPr id="177" name="Text Box 20">
              <a:extLst>
                <a:ext uri="{FF2B5EF4-FFF2-40B4-BE49-F238E27FC236}">
                  <a16:creationId xmlns:a16="http://schemas.microsoft.com/office/drawing/2014/main" id="{1815F969-EED0-4856-AD8E-F58D8C68150F}"/>
                </a:ext>
              </a:extLst>
            </p:cNvPr>
            <p:cNvSpPr txBox="1">
              <a:spLocks noChangeArrowheads="1"/>
            </p:cNvSpPr>
            <p:nvPr/>
          </p:nvSpPr>
          <p:spPr bwMode="auto">
            <a:xfrm>
              <a:off x="765" y="1953"/>
              <a:ext cx="1499" cy="212"/>
            </a:xfrm>
            <a:prstGeom prst="rect">
              <a:avLst/>
            </a:prstGeom>
            <a:noFill/>
            <a:ln>
              <a:noFill/>
            </a:ln>
            <a:effectLst/>
            <a:extLst>
              <a:ext uri="{909E8E84-426E-40DD-AFC4-6F175D3DCCD1}">
                <a14:hiddenFill xmlns:a14="http://schemas.microsoft.com/office/drawing/2010/main">
                  <a:gradFill rotWithShape="0">
                    <a:gsLst>
                      <a:gs pos="0">
                        <a:srgbClr val="00FF00"/>
                      </a:gs>
                      <a:gs pos="50000">
                        <a:srgbClr val="FFFFFF"/>
                      </a:gs>
                      <a:gs pos="100000">
                        <a:srgbClr val="00FF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1400" b="1">
                  <a:solidFill>
                    <a:srgbClr val="1C1C1C"/>
                  </a:solidFill>
                  <a:cs typeface="JasmineUPC" panose="02020603050405020304" pitchFamily="18" charset="-34"/>
                </a:rPr>
                <a:t>แผนปฏิบัติราชการ</a:t>
              </a:r>
            </a:p>
          </p:txBody>
        </p:sp>
        <p:sp>
          <p:nvSpPr>
            <p:cNvPr id="178" name="Rectangle 21">
              <a:extLst>
                <a:ext uri="{FF2B5EF4-FFF2-40B4-BE49-F238E27FC236}">
                  <a16:creationId xmlns:a16="http://schemas.microsoft.com/office/drawing/2014/main" id="{401D9D06-D9BA-4639-9460-2C71B1BC6D28}"/>
                </a:ext>
              </a:extLst>
            </p:cNvPr>
            <p:cNvSpPr>
              <a:spLocks noChangeArrowheads="1"/>
            </p:cNvSpPr>
            <p:nvPr/>
          </p:nvSpPr>
          <p:spPr bwMode="auto">
            <a:xfrm>
              <a:off x="2469" y="1008"/>
              <a:ext cx="2911" cy="216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9" name="Picture 3" descr="j0205582">
              <a:extLst>
                <a:ext uri="{FF2B5EF4-FFF2-40B4-BE49-F238E27FC236}">
                  <a16:creationId xmlns:a16="http://schemas.microsoft.com/office/drawing/2014/main" id="{BB2759DC-64B7-49D8-97E2-BBF4C4E0C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2539"/>
              <a:ext cx="58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Text Box 4">
              <a:extLst>
                <a:ext uri="{FF2B5EF4-FFF2-40B4-BE49-F238E27FC236}">
                  <a16:creationId xmlns:a16="http://schemas.microsoft.com/office/drawing/2014/main" id="{B0AE258A-AB1D-462B-8950-9D7787DA804C}"/>
                </a:ext>
              </a:extLst>
            </p:cNvPr>
            <p:cNvSpPr txBox="1">
              <a:spLocks noChangeArrowheads="1"/>
            </p:cNvSpPr>
            <p:nvPr/>
          </p:nvSpPr>
          <p:spPr bwMode="auto">
            <a:xfrm>
              <a:off x="2710" y="1471"/>
              <a:ext cx="556"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50000"/>
                </a:spcBef>
              </a:pPr>
              <a:r>
                <a:rPr kumimoji="0" lang="en-US" altLang="en-US" sz="1600" b="1">
                  <a:latin typeface="Comic Sans MS" panose="030F0702030302020204" pitchFamily="66" charset="0"/>
                  <a:cs typeface="Arial" panose="020B0604020202020204" pitchFamily="34" charset="0"/>
                </a:rPr>
                <a:t>Input</a:t>
              </a:r>
            </a:p>
          </p:txBody>
        </p:sp>
        <p:pic>
          <p:nvPicPr>
            <p:cNvPr id="181" name="Picture 5" descr="j0217434">
              <a:extLst>
                <a:ext uri="{FF2B5EF4-FFF2-40B4-BE49-F238E27FC236}">
                  <a16:creationId xmlns:a16="http://schemas.microsoft.com/office/drawing/2014/main" id="{2DDDB94B-9DA0-4628-99CE-26DA7D6BF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 y="1724"/>
              <a:ext cx="39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6" descr="j0237202">
              <a:extLst>
                <a:ext uri="{FF2B5EF4-FFF2-40B4-BE49-F238E27FC236}">
                  <a16:creationId xmlns:a16="http://schemas.microsoft.com/office/drawing/2014/main" id="{CE8B20A5-EF21-47B6-ADE7-D4E98B85D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 y="2106"/>
              <a:ext cx="529"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Text Box 7">
              <a:extLst>
                <a:ext uri="{FF2B5EF4-FFF2-40B4-BE49-F238E27FC236}">
                  <a16:creationId xmlns:a16="http://schemas.microsoft.com/office/drawing/2014/main" id="{C17F5FBC-4DE8-44EF-8A7F-32ACBEEE4BAA}"/>
                </a:ext>
              </a:extLst>
            </p:cNvPr>
            <p:cNvSpPr txBox="1">
              <a:spLocks noChangeArrowheads="1"/>
            </p:cNvSpPr>
            <p:nvPr/>
          </p:nvSpPr>
          <p:spPr bwMode="auto">
            <a:xfrm>
              <a:off x="3530" y="1756"/>
              <a:ext cx="765"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50000"/>
                </a:spcBef>
              </a:pPr>
              <a:r>
                <a:rPr kumimoji="0" lang="en-US" altLang="en-US" sz="1600" b="1">
                  <a:latin typeface="Comic Sans MS" panose="030F0702030302020204" pitchFamily="66" charset="0"/>
                  <a:cs typeface="Arial" panose="020B0604020202020204" pitchFamily="34" charset="0"/>
                </a:rPr>
                <a:t>Process</a:t>
              </a:r>
            </a:p>
          </p:txBody>
        </p:sp>
        <p:sp>
          <p:nvSpPr>
            <p:cNvPr id="184" name="Line 8">
              <a:extLst>
                <a:ext uri="{FF2B5EF4-FFF2-40B4-BE49-F238E27FC236}">
                  <a16:creationId xmlns:a16="http://schemas.microsoft.com/office/drawing/2014/main" id="{7881319D-3320-4028-A7D1-4FAE582587D2}"/>
                </a:ext>
              </a:extLst>
            </p:cNvPr>
            <p:cNvSpPr>
              <a:spLocks noChangeShapeType="1"/>
            </p:cNvSpPr>
            <p:nvPr/>
          </p:nvSpPr>
          <p:spPr bwMode="auto">
            <a:xfrm>
              <a:off x="3265" y="1579"/>
              <a:ext cx="265" cy="2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pic>
          <p:nvPicPr>
            <p:cNvPr id="185" name="Picture 9" descr="j0230997">
              <a:extLst>
                <a:ext uri="{FF2B5EF4-FFF2-40B4-BE49-F238E27FC236}">
                  <a16:creationId xmlns:a16="http://schemas.microsoft.com/office/drawing/2014/main" id="{C68D1A49-DB2A-482E-8257-4ADEB6383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9" y="2024"/>
              <a:ext cx="83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 Box 10">
              <a:extLst>
                <a:ext uri="{FF2B5EF4-FFF2-40B4-BE49-F238E27FC236}">
                  <a16:creationId xmlns:a16="http://schemas.microsoft.com/office/drawing/2014/main" id="{9B060403-3FD8-4A72-A466-0630C823A23B}"/>
                </a:ext>
              </a:extLst>
            </p:cNvPr>
            <p:cNvSpPr txBox="1">
              <a:spLocks noChangeArrowheads="1"/>
            </p:cNvSpPr>
            <p:nvPr/>
          </p:nvSpPr>
          <p:spPr bwMode="auto">
            <a:xfrm>
              <a:off x="3085" y="1294"/>
              <a:ext cx="1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50000"/>
                </a:spcBef>
              </a:pPr>
              <a:r>
                <a:rPr kumimoji="0" lang="th-TH" altLang="en-US" sz="1600" b="1">
                  <a:solidFill>
                    <a:srgbClr val="0000FF"/>
                  </a:solidFill>
                  <a:latin typeface="Arial" panose="020B0604020202020204" pitchFamily="34" charset="0"/>
                  <a:cs typeface="JasmineUPC" panose="02020603050405020304" pitchFamily="18" charset="-34"/>
                </a:rPr>
                <a:t>ข้อมูลสารสนเทศ</a:t>
              </a:r>
            </a:p>
          </p:txBody>
        </p:sp>
        <p:sp>
          <p:nvSpPr>
            <p:cNvPr id="187" name="Line 11">
              <a:extLst>
                <a:ext uri="{FF2B5EF4-FFF2-40B4-BE49-F238E27FC236}">
                  <a16:creationId xmlns:a16="http://schemas.microsoft.com/office/drawing/2014/main" id="{967201A4-141B-40F6-9880-F3BAF0B29104}"/>
                </a:ext>
              </a:extLst>
            </p:cNvPr>
            <p:cNvSpPr>
              <a:spLocks noChangeShapeType="1"/>
            </p:cNvSpPr>
            <p:nvPr/>
          </p:nvSpPr>
          <p:spPr bwMode="auto">
            <a:xfrm flipV="1">
              <a:off x="2948" y="1394"/>
              <a:ext cx="0" cy="93"/>
            </a:xfrm>
            <a:prstGeom prst="line">
              <a:avLst/>
            </a:prstGeom>
            <a:noFill/>
            <a:ln w="9525">
              <a:solidFill>
                <a:schemeClr val="tx1"/>
              </a:solidFill>
              <a:prstDash val="dash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8" name="Line 12">
              <a:extLst>
                <a:ext uri="{FF2B5EF4-FFF2-40B4-BE49-F238E27FC236}">
                  <a16:creationId xmlns:a16="http://schemas.microsoft.com/office/drawing/2014/main" id="{A86DE56C-2EF6-4F50-AEF3-250AFD62712D}"/>
                </a:ext>
              </a:extLst>
            </p:cNvPr>
            <p:cNvSpPr>
              <a:spLocks noChangeShapeType="1"/>
            </p:cNvSpPr>
            <p:nvPr/>
          </p:nvSpPr>
          <p:spPr bwMode="auto">
            <a:xfrm>
              <a:off x="2949" y="1388"/>
              <a:ext cx="489"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13">
              <a:extLst>
                <a:ext uri="{FF2B5EF4-FFF2-40B4-BE49-F238E27FC236}">
                  <a16:creationId xmlns:a16="http://schemas.microsoft.com/office/drawing/2014/main" id="{9DBDA724-D4DC-466C-BBDF-A46905D94919}"/>
                </a:ext>
              </a:extLst>
            </p:cNvPr>
            <p:cNvSpPr>
              <a:spLocks noChangeShapeType="1"/>
            </p:cNvSpPr>
            <p:nvPr/>
          </p:nvSpPr>
          <p:spPr bwMode="auto">
            <a:xfrm>
              <a:off x="4276" y="1388"/>
              <a:ext cx="541"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14">
              <a:extLst>
                <a:ext uri="{FF2B5EF4-FFF2-40B4-BE49-F238E27FC236}">
                  <a16:creationId xmlns:a16="http://schemas.microsoft.com/office/drawing/2014/main" id="{2C718196-DAA3-4144-A9F6-435C86944C07}"/>
                </a:ext>
              </a:extLst>
            </p:cNvPr>
            <p:cNvSpPr>
              <a:spLocks noChangeShapeType="1"/>
            </p:cNvSpPr>
            <p:nvPr/>
          </p:nvSpPr>
          <p:spPr bwMode="auto">
            <a:xfrm>
              <a:off x="4820" y="1394"/>
              <a:ext cx="0" cy="651"/>
            </a:xfrm>
            <a:prstGeom prst="line">
              <a:avLst/>
            </a:prstGeom>
            <a:noFill/>
            <a:ln w="9525">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 name="Text Box 15">
              <a:extLst>
                <a:ext uri="{FF2B5EF4-FFF2-40B4-BE49-F238E27FC236}">
                  <a16:creationId xmlns:a16="http://schemas.microsoft.com/office/drawing/2014/main" id="{0D2BA25C-AA88-467B-8171-110CBC909A22}"/>
                </a:ext>
              </a:extLst>
            </p:cNvPr>
            <p:cNvSpPr txBox="1">
              <a:spLocks noChangeArrowheads="1"/>
            </p:cNvSpPr>
            <p:nvPr/>
          </p:nvSpPr>
          <p:spPr bwMode="auto">
            <a:xfrm>
              <a:off x="4532" y="2020"/>
              <a:ext cx="634"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50000"/>
                </a:spcBef>
              </a:pPr>
              <a:r>
                <a:rPr kumimoji="0" lang="en-US" altLang="en-US" sz="1600" b="1">
                  <a:latin typeface="Comic Sans MS" panose="030F0702030302020204" pitchFamily="66" charset="0"/>
                  <a:cs typeface="Arial" panose="020B0604020202020204" pitchFamily="34" charset="0"/>
                </a:rPr>
                <a:t>Output</a:t>
              </a:r>
            </a:p>
          </p:txBody>
        </p:sp>
        <p:sp>
          <p:nvSpPr>
            <p:cNvPr id="192" name="Line 16">
              <a:extLst>
                <a:ext uri="{FF2B5EF4-FFF2-40B4-BE49-F238E27FC236}">
                  <a16:creationId xmlns:a16="http://schemas.microsoft.com/office/drawing/2014/main" id="{AD35A88F-6163-495C-BAA5-3750CA8EC54C}"/>
                </a:ext>
              </a:extLst>
            </p:cNvPr>
            <p:cNvSpPr>
              <a:spLocks noChangeShapeType="1"/>
            </p:cNvSpPr>
            <p:nvPr/>
          </p:nvSpPr>
          <p:spPr bwMode="auto">
            <a:xfrm>
              <a:off x="4295" y="1863"/>
              <a:ext cx="237" cy="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pic>
          <p:nvPicPr>
            <p:cNvPr id="193" name="Picture 17" descr="j0234279">
              <a:extLst>
                <a:ext uri="{FF2B5EF4-FFF2-40B4-BE49-F238E27FC236}">
                  <a16:creationId xmlns:a16="http://schemas.microsoft.com/office/drawing/2014/main" id="{E2D0EFDC-0DAA-4814-B09E-7FAC6A85B9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8" y="2238"/>
              <a:ext cx="579"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8">
              <a:extLst>
                <a:ext uri="{FF2B5EF4-FFF2-40B4-BE49-F238E27FC236}">
                  <a16:creationId xmlns:a16="http://schemas.microsoft.com/office/drawing/2014/main" id="{7D27F28B-2140-4679-9221-1B3FE30B0011}"/>
                </a:ext>
              </a:extLst>
            </p:cNvPr>
            <p:cNvSpPr txBox="1">
              <a:spLocks noChangeArrowheads="1"/>
            </p:cNvSpPr>
            <p:nvPr/>
          </p:nvSpPr>
          <p:spPr bwMode="auto">
            <a:xfrm>
              <a:off x="4074" y="2640"/>
              <a:ext cx="13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50000"/>
                </a:spcBef>
              </a:pPr>
              <a:r>
                <a:rPr kumimoji="0" lang="th-TH" altLang="en-US" sz="1400">
                  <a:latin typeface="Angsana New" panose="02020603050405020304" pitchFamily="18" charset="-34"/>
                  <a:cs typeface="JasmineUPC" panose="02020603050405020304" pitchFamily="18" charset="-34"/>
                </a:rPr>
                <a:t>ประสิทธิภาพ / ประสิทธิผล / คุ้มค่า</a:t>
              </a:r>
            </a:p>
          </p:txBody>
        </p:sp>
        <p:sp>
          <p:nvSpPr>
            <p:cNvPr id="195" name="Line 14">
              <a:extLst>
                <a:ext uri="{FF2B5EF4-FFF2-40B4-BE49-F238E27FC236}">
                  <a16:creationId xmlns:a16="http://schemas.microsoft.com/office/drawing/2014/main" id="{C4A94155-2320-44F3-BFE0-5969C661E002}"/>
                </a:ext>
              </a:extLst>
            </p:cNvPr>
            <p:cNvSpPr>
              <a:spLocks noChangeShapeType="1"/>
            </p:cNvSpPr>
            <p:nvPr/>
          </p:nvSpPr>
          <p:spPr bwMode="auto">
            <a:xfrm>
              <a:off x="3898" y="1455"/>
              <a:ext cx="0" cy="322"/>
            </a:xfrm>
            <a:prstGeom prst="line">
              <a:avLst/>
            </a:prstGeom>
            <a:noFill/>
            <a:ln w="9525">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 name="Text Box 39">
              <a:extLst>
                <a:ext uri="{FF2B5EF4-FFF2-40B4-BE49-F238E27FC236}">
                  <a16:creationId xmlns:a16="http://schemas.microsoft.com/office/drawing/2014/main" id="{E2020B71-E54C-43C8-BF93-E19C76D1C18E}"/>
                </a:ext>
              </a:extLst>
            </p:cNvPr>
            <p:cNvSpPr txBox="1">
              <a:spLocks noChangeArrowheads="1"/>
            </p:cNvSpPr>
            <p:nvPr/>
          </p:nvSpPr>
          <p:spPr bwMode="auto">
            <a:xfrm>
              <a:off x="720" y="1104"/>
              <a:ext cx="1086" cy="122"/>
            </a:xfrm>
            <a:prstGeom prst="rect">
              <a:avLst/>
            </a:prstGeom>
            <a:gradFill rotWithShape="0">
              <a:gsLst>
                <a:gs pos="0">
                  <a:srgbClr val="9966FF"/>
                </a:gs>
                <a:gs pos="50000">
                  <a:srgbClr val="FFFFFF"/>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1100" b="1">
                  <a:solidFill>
                    <a:srgbClr val="1C1C1C"/>
                  </a:solidFill>
                  <a:cs typeface="JasmineUPC" panose="02020603050405020304" pitchFamily="18" charset="-34"/>
                </a:rPr>
                <a:t>แผนการบริหารราชการแผ่นดิน</a:t>
              </a:r>
            </a:p>
          </p:txBody>
        </p:sp>
        <p:sp>
          <p:nvSpPr>
            <p:cNvPr id="197" name="Text Box 40">
              <a:extLst>
                <a:ext uri="{FF2B5EF4-FFF2-40B4-BE49-F238E27FC236}">
                  <a16:creationId xmlns:a16="http://schemas.microsoft.com/office/drawing/2014/main" id="{A08F69BC-CCFB-4176-908A-96D40CDA55C3}"/>
                </a:ext>
              </a:extLst>
            </p:cNvPr>
            <p:cNvSpPr txBox="1">
              <a:spLocks noChangeArrowheads="1"/>
            </p:cNvSpPr>
            <p:nvPr/>
          </p:nvSpPr>
          <p:spPr bwMode="auto">
            <a:xfrm>
              <a:off x="1034" y="1470"/>
              <a:ext cx="1086" cy="123"/>
            </a:xfrm>
            <a:prstGeom prst="rect">
              <a:avLst/>
            </a:prstGeom>
            <a:gradFill rotWithShape="0">
              <a:gsLst>
                <a:gs pos="0">
                  <a:srgbClr val="00FF00"/>
                </a:gs>
                <a:gs pos="50000">
                  <a:srgbClr val="FFFFFF"/>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1100" b="1">
                  <a:solidFill>
                    <a:srgbClr val="1C1C1C"/>
                  </a:solidFill>
                  <a:cs typeface="JasmineUPC" panose="02020603050405020304" pitchFamily="18" charset="-34"/>
                </a:rPr>
                <a:t>แผนปฏิบัติราชการประจำปี</a:t>
              </a:r>
            </a:p>
          </p:txBody>
        </p:sp>
        <p:sp>
          <p:nvSpPr>
            <p:cNvPr id="198" name="Text Box 41">
              <a:extLst>
                <a:ext uri="{FF2B5EF4-FFF2-40B4-BE49-F238E27FC236}">
                  <a16:creationId xmlns:a16="http://schemas.microsoft.com/office/drawing/2014/main" id="{48E4FB8D-E4A3-47A0-AE70-3629F60637EC}"/>
                </a:ext>
              </a:extLst>
            </p:cNvPr>
            <p:cNvSpPr txBox="1">
              <a:spLocks noChangeArrowheads="1"/>
            </p:cNvSpPr>
            <p:nvPr/>
          </p:nvSpPr>
          <p:spPr bwMode="auto">
            <a:xfrm>
              <a:off x="892" y="1287"/>
              <a:ext cx="1086" cy="123"/>
            </a:xfrm>
            <a:prstGeom prst="rect">
              <a:avLst/>
            </a:prstGeom>
            <a:gradFill rotWithShape="0">
              <a:gsLst>
                <a:gs pos="0">
                  <a:srgbClr val="FF66CC"/>
                </a:gs>
                <a:gs pos="50000">
                  <a:srgbClr val="FFFFFF"/>
                </a:gs>
                <a:gs pos="100000">
                  <a:srgbClr val="FF66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1100" b="1">
                  <a:solidFill>
                    <a:srgbClr val="1C1C1C"/>
                  </a:solidFill>
                  <a:cs typeface="JasmineUPC" panose="02020603050405020304" pitchFamily="18" charset="-34"/>
                </a:rPr>
                <a:t>แผนปฏิบัติราชการ 4 ปี</a:t>
              </a:r>
            </a:p>
          </p:txBody>
        </p:sp>
        <p:sp>
          <p:nvSpPr>
            <p:cNvPr id="199" name="Text Box 42">
              <a:extLst>
                <a:ext uri="{FF2B5EF4-FFF2-40B4-BE49-F238E27FC236}">
                  <a16:creationId xmlns:a16="http://schemas.microsoft.com/office/drawing/2014/main" id="{E0A69D79-BA66-44E2-A216-89A9E4F6F072}"/>
                </a:ext>
              </a:extLst>
            </p:cNvPr>
            <p:cNvSpPr txBox="1">
              <a:spLocks noChangeArrowheads="1"/>
            </p:cNvSpPr>
            <p:nvPr/>
          </p:nvSpPr>
          <p:spPr bwMode="auto">
            <a:xfrm>
              <a:off x="1178" y="1654"/>
              <a:ext cx="1086" cy="122"/>
            </a:xfrm>
            <a:prstGeom prst="rect">
              <a:avLst/>
            </a:prstGeom>
            <a:gradFill rotWithShape="0">
              <a:gsLst>
                <a:gs pos="0">
                  <a:srgbClr val="FF6600"/>
                </a:gs>
                <a:gs pos="50000">
                  <a:srgbClr val="FFFFFF"/>
                </a:gs>
                <a:gs pos="100000">
                  <a:srgbClr val="FF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lIns="110045" tIns="55023" rIns="110045" bIns="55023"/>
            <a:lstStyle>
              <a:lvl1pPr defTabSz="957263">
                <a:defRPr kumimoji="1" sz="2400">
                  <a:solidFill>
                    <a:schemeClr val="tx1"/>
                  </a:solidFill>
                  <a:latin typeface="Times New Roman" panose="02020603050405020304" pitchFamily="18" charset="0"/>
                  <a:cs typeface="Angsana New" panose="02020603050405020304" pitchFamily="18" charset="-34"/>
                </a:defRPr>
              </a:lvl1pPr>
              <a:lvl2pPr marL="479425" defTabSz="957263">
                <a:defRPr kumimoji="1" sz="2400">
                  <a:solidFill>
                    <a:schemeClr val="tx1"/>
                  </a:solidFill>
                  <a:latin typeface="Times New Roman" panose="02020603050405020304" pitchFamily="18" charset="0"/>
                  <a:cs typeface="Angsana New" panose="02020603050405020304" pitchFamily="18" charset="-34"/>
                </a:defRPr>
              </a:lvl2pPr>
              <a:lvl3pPr marL="957263" defTabSz="957263">
                <a:defRPr kumimoji="1" sz="2400">
                  <a:solidFill>
                    <a:schemeClr val="tx1"/>
                  </a:solidFill>
                  <a:latin typeface="Times New Roman" panose="02020603050405020304" pitchFamily="18" charset="0"/>
                  <a:cs typeface="Angsana New" panose="02020603050405020304" pitchFamily="18" charset="-34"/>
                </a:defRPr>
              </a:lvl3pPr>
              <a:lvl4pPr marL="1436688" defTabSz="957263">
                <a:defRPr kumimoji="1" sz="2400">
                  <a:solidFill>
                    <a:schemeClr val="tx1"/>
                  </a:solidFill>
                  <a:latin typeface="Times New Roman" panose="02020603050405020304" pitchFamily="18" charset="0"/>
                  <a:cs typeface="Angsana New" panose="02020603050405020304" pitchFamily="18" charset="-34"/>
                </a:defRPr>
              </a:lvl4pPr>
              <a:lvl5pPr marL="1916113" defTabSz="957263">
                <a:defRPr kumimoji="1" sz="2400">
                  <a:solidFill>
                    <a:schemeClr val="tx1"/>
                  </a:solidFill>
                  <a:latin typeface="Times New Roman" panose="02020603050405020304" pitchFamily="18" charset="0"/>
                  <a:cs typeface="Angsana New" panose="02020603050405020304" pitchFamily="18" charset="-34"/>
                </a:defRPr>
              </a:lvl5pPr>
              <a:lvl6pPr marL="23733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8305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2877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744913" defTabSz="957263"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spcBef>
                  <a:spcPct val="50000"/>
                </a:spcBef>
              </a:pPr>
              <a:r>
                <a:rPr kumimoji="0" lang="th-TH" altLang="en-US" sz="1100" b="1">
                  <a:solidFill>
                    <a:srgbClr val="1C1C1C"/>
                  </a:solidFill>
                  <a:cs typeface="JasmineUPC" panose="02020603050405020304" pitchFamily="18" charset="-34"/>
                </a:rPr>
                <a:t>แผนของหน่วยปฏิบัติ</a:t>
              </a:r>
            </a:p>
          </p:txBody>
        </p:sp>
        <p:sp>
          <p:nvSpPr>
            <p:cNvPr id="200" name="Line 43">
              <a:extLst>
                <a:ext uri="{FF2B5EF4-FFF2-40B4-BE49-F238E27FC236}">
                  <a16:creationId xmlns:a16="http://schemas.microsoft.com/office/drawing/2014/main" id="{FA032C2E-BD10-4646-BAD4-78547EFF8FBF}"/>
                </a:ext>
              </a:extLst>
            </p:cNvPr>
            <p:cNvSpPr>
              <a:spLocks noChangeShapeType="1"/>
            </p:cNvSpPr>
            <p:nvPr/>
          </p:nvSpPr>
          <p:spPr bwMode="auto">
            <a:xfrm>
              <a:off x="777" y="1246"/>
              <a:ext cx="57" cy="10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201" name="Line 44">
              <a:extLst>
                <a:ext uri="{FF2B5EF4-FFF2-40B4-BE49-F238E27FC236}">
                  <a16:creationId xmlns:a16="http://schemas.microsoft.com/office/drawing/2014/main" id="{E8B636D2-5CEB-40FD-A177-751BFCE54668}"/>
                </a:ext>
              </a:extLst>
            </p:cNvPr>
            <p:cNvSpPr>
              <a:spLocks noChangeShapeType="1"/>
            </p:cNvSpPr>
            <p:nvPr/>
          </p:nvSpPr>
          <p:spPr bwMode="auto">
            <a:xfrm>
              <a:off x="1063" y="1613"/>
              <a:ext cx="58" cy="10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202" name="Line 45">
              <a:extLst>
                <a:ext uri="{FF2B5EF4-FFF2-40B4-BE49-F238E27FC236}">
                  <a16:creationId xmlns:a16="http://schemas.microsoft.com/office/drawing/2014/main" id="{49CD0139-CC7D-43C1-8972-23123EC1AA71}"/>
                </a:ext>
              </a:extLst>
            </p:cNvPr>
            <p:cNvSpPr>
              <a:spLocks noChangeShapeType="1"/>
            </p:cNvSpPr>
            <p:nvPr/>
          </p:nvSpPr>
          <p:spPr bwMode="auto">
            <a:xfrm>
              <a:off x="920" y="1430"/>
              <a:ext cx="57" cy="1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203" name="Line 46">
              <a:extLst>
                <a:ext uri="{FF2B5EF4-FFF2-40B4-BE49-F238E27FC236}">
                  <a16:creationId xmlns:a16="http://schemas.microsoft.com/office/drawing/2014/main" id="{FDA806A9-0E01-4B27-A332-49519E18CCE6}"/>
                </a:ext>
              </a:extLst>
            </p:cNvPr>
            <p:cNvSpPr>
              <a:spLocks noChangeShapeType="1"/>
            </p:cNvSpPr>
            <p:nvPr/>
          </p:nvSpPr>
          <p:spPr bwMode="auto">
            <a:xfrm>
              <a:off x="1867" y="1175"/>
              <a:ext cx="50" cy="101"/>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204" name="Line 47">
              <a:extLst>
                <a:ext uri="{FF2B5EF4-FFF2-40B4-BE49-F238E27FC236}">
                  <a16:creationId xmlns:a16="http://schemas.microsoft.com/office/drawing/2014/main" id="{06E56AE0-8D26-47EB-81F8-918EEB4AC863}"/>
                </a:ext>
              </a:extLst>
            </p:cNvPr>
            <p:cNvSpPr>
              <a:spLocks noChangeShapeType="1"/>
            </p:cNvSpPr>
            <p:nvPr/>
          </p:nvSpPr>
          <p:spPr bwMode="auto">
            <a:xfrm>
              <a:off x="2131" y="1528"/>
              <a:ext cx="51" cy="103"/>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205" name="Line 48">
              <a:extLst>
                <a:ext uri="{FF2B5EF4-FFF2-40B4-BE49-F238E27FC236}">
                  <a16:creationId xmlns:a16="http://schemas.microsoft.com/office/drawing/2014/main" id="{4A67B609-5C70-4352-94CB-B0DF64AFF0DB}"/>
                </a:ext>
              </a:extLst>
            </p:cNvPr>
            <p:cNvSpPr>
              <a:spLocks noChangeShapeType="1"/>
            </p:cNvSpPr>
            <p:nvPr/>
          </p:nvSpPr>
          <p:spPr bwMode="auto">
            <a:xfrm>
              <a:off x="1999" y="1352"/>
              <a:ext cx="51" cy="101"/>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0045" tIns="55023" rIns="110045" bIns="55023"/>
            <a:lstStyle/>
            <a:p>
              <a:endParaRPr lang="en-US"/>
            </a:p>
          </p:txBody>
        </p:sp>
        <p:sp>
          <p:nvSpPr>
            <p:cNvPr id="206" name="AutoShape 49">
              <a:extLst>
                <a:ext uri="{FF2B5EF4-FFF2-40B4-BE49-F238E27FC236}">
                  <a16:creationId xmlns:a16="http://schemas.microsoft.com/office/drawing/2014/main" id="{B7D1D1AE-FBE0-4173-9D76-3B8717D3C33B}"/>
                </a:ext>
              </a:extLst>
            </p:cNvPr>
            <p:cNvSpPr>
              <a:spLocks noChangeArrowheads="1"/>
            </p:cNvSpPr>
            <p:nvPr/>
          </p:nvSpPr>
          <p:spPr bwMode="auto">
            <a:xfrm>
              <a:off x="1426" y="1847"/>
              <a:ext cx="220" cy="106"/>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Rectangle 50">
              <a:extLst>
                <a:ext uri="{FF2B5EF4-FFF2-40B4-BE49-F238E27FC236}">
                  <a16:creationId xmlns:a16="http://schemas.microsoft.com/office/drawing/2014/main" id="{1A66E75A-728F-4F2D-BD6D-5826051CECA6}"/>
                </a:ext>
              </a:extLst>
            </p:cNvPr>
            <p:cNvSpPr>
              <a:spLocks noChangeArrowheads="1"/>
            </p:cNvSpPr>
            <p:nvPr/>
          </p:nvSpPr>
          <p:spPr bwMode="auto">
            <a:xfrm>
              <a:off x="480" y="1008"/>
              <a:ext cx="1920" cy="216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AutoShape 51">
              <a:extLst>
                <a:ext uri="{FF2B5EF4-FFF2-40B4-BE49-F238E27FC236}">
                  <a16:creationId xmlns:a16="http://schemas.microsoft.com/office/drawing/2014/main" id="{D1548A86-C658-4A13-9250-A1076594C8AD}"/>
                </a:ext>
              </a:extLst>
            </p:cNvPr>
            <p:cNvSpPr>
              <a:spLocks noChangeArrowheads="1"/>
            </p:cNvSpPr>
            <p:nvPr/>
          </p:nvSpPr>
          <p:spPr bwMode="auto">
            <a:xfrm>
              <a:off x="2283" y="2208"/>
              <a:ext cx="309" cy="212"/>
            </a:xfrm>
            <a:prstGeom prst="leftRightArrow">
              <a:avLst>
                <a:gd name="adj1" fmla="val 50000"/>
                <a:gd name="adj2" fmla="val 291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 name="Group 52">
            <a:extLst>
              <a:ext uri="{FF2B5EF4-FFF2-40B4-BE49-F238E27FC236}">
                <a16:creationId xmlns:a16="http://schemas.microsoft.com/office/drawing/2014/main" id="{3A5A824D-FCC5-4C5D-8641-540E7FECEA71}"/>
              </a:ext>
            </a:extLst>
          </p:cNvPr>
          <p:cNvGrpSpPr>
            <a:grpSpLocks/>
          </p:cNvGrpSpPr>
          <p:nvPr/>
        </p:nvGrpSpPr>
        <p:grpSpPr bwMode="auto">
          <a:xfrm>
            <a:off x="2286000" y="5236029"/>
            <a:ext cx="3048000" cy="1071563"/>
            <a:chOff x="480" y="3216"/>
            <a:chExt cx="1920" cy="675"/>
          </a:xfrm>
        </p:grpSpPr>
        <p:sp>
          <p:nvSpPr>
            <p:cNvPr id="210" name="Text Box 3">
              <a:extLst>
                <a:ext uri="{FF2B5EF4-FFF2-40B4-BE49-F238E27FC236}">
                  <a16:creationId xmlns:a16="http://schemas.microsoft.com/office/drawing/2014/main" id="{50BF13A5-A5D5-4C8A-B74E-2A28D815500E}"/>
                </a:ext>
              </a:extLst>
            </p:cNvPr>
            <p:cNvSpPr txBox="1">
              <a:spLocks noChangeArrowheads="1"/>
            </p:cNvSpPr>
            <p:nvPr/>
          </p:nvSpPr>
          <p:spPr bwMode="auto">
            <a:xfrm>
              <a:off x="480" y="3360"/>
              <a:ext cx="1920"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20000"/>
                </a:spcBef>
                <a:buSzPct val="90000"/>
              </a:pPr>
              <a:r>
                <a:rPr kumimoji="0" lang="th-TH" altLang="en-US" sz="2000" b="1">
                  <a:solidFill>
                    <a:srgbClr val="006600"/>
                  </a:solidFill>
                  <a:latin typeface="Cordia New" panose="020B0304020202020204" pitchFamily="34" charset="-34"/>
                  <a:cs typeface="JasmineUPC" panose="02020603050405020304" pitchFamily="18" charset="-34"/>
                </a:rPr>
                <a:t>วัตถุประสงค์ระดับองค์กรโดยรวม</a:t>
              </a:r>
            </a:p>
            <a:p>
              <a:pPr algn="ctr">
                <a:spcBef>
                  <a:spcPct val="20000"/>
                </a:spcBef>
                <a:buSzPct val="90000"/>
              </a:pPr>
              <a:r>
                <a:rPr kumimoji="0" lang="th-TH" altLang="en-US" b="1">
                  <a:solidFill>
                    <a:srgbClr val="006600"/>
                  </a:solidFill>
                  <a:latin typeface="Cordia New" panose="020B0304020202020204" pitchFamily="34" charset="-34"/>
                  <a:cs typeface="JasmineUPC" panose="02020603050405020304" pitchFamily="18" charset="-34"/>
                </a:rPr>
                <a:t>(</a:t>
              </a:r>
              <a:r>
                <a:rPr kumimoji="0" lang="en-US" altLang="en-US" b="1">
                  <a:solidFill>
                    <a:srgbClr val="006600"/>
                  </a:solidFill>
                  <a:latin typeface="Cordia New" panose="020B0304020202020204" pitchFamily="34" charset="-34"/>
                  <a:cs typeface="JasmineUPC" panose="02020603050405020304" pitchFamily="18" charset="-34"/>
                </a:rPr>
                <a:t>Entity-Wide Level Objectives)</a:t>
              </a:r>
              <a:endParaRPr kumimoji="0" lang="th-TH" altLang="en-US" b="1">
                <a:solidFill>
                  <a:srgbClr val="006600"/>
                </a:solidFill>
                <a:latin typeface="Cordia New" panose="020B0304020202020204" pitchFamily="34" charset="-34"/>
                <a:cs typeface="JasmineUPC" panose="02020603050405020304" pitchFamily="18" charset="-34"/>
              </a:endParaRPr>
            </a:p>
          </p:txBody>
        </p:sp>
        <p:sp>
          <p:nvSpPr>
            <p:cNvPr id="211" name="AutoShape 54">
              <a:extLst>
                <a:ext uri="{FF2B5EF4-FFF2-40B4-BE49-F238E27FC236}">
                  <a16:creationId xmlns:a16="http://schemas.microsoft.com/office/drawing/2014/main" id="{277466BA-A5A5-4BB8-A9F0-BF54B708E4F6}"/>
                </a:ext>
              </a:extLst>
            </p:cNvPr>
            <p:cNvSpPr>
              <a:spLocks noChangeArrowheads="1"/>
            </p:cNvSpPr>
            <p:nvPr/>
          </p:nvSpPr>
          <p:spPr bwMode="auto">
            <a:xfrm>
              <a:off x="1152" y="3216"/>
              <a:ext cx="576" cy="144"/>
            </a:xfrm>
            <a:prstGeom prst="downArrow">
              <a:avLst>
                <a:gd name="adj1" fmla="val 50000"/>
                <a:gd name="adj2" fmla="val 25000"/>
              </a:avLst>
            </a:prstGeom>
            <a:gradFill rotWithShape="0">
              <a:gsLst>
                <a:gs pos="0">
                  <a:schemeClr val="bg1"/>
                </a:gs>
                <a:gs pos="100000">
                  <a:srgbClr val="006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2" name="Group 55">
            <a:extLst>
              <a:ext uri="{FF2B5EF4-FFF2-40B4-BE49-F238E27FC236}">
                <a16:creationId xmlns:a16="http://schemas.microsoft.com/office/drawing/2014/main" id="{A8937A82-DDFC-448C-9781-7F8F30CADCCB}"/>
              </a:ext>
            </a:extLst>
          </p:cNvPr>
          <p:cNvGrpSpPr>
            <a:grpSpLocks/>
          </p:cNvGrpSpPr>
          <p:nvPr/>
        </p:nvGrpSpPr>
        <p:grpSpPr bwMode="auto">
          <a:xfrm>
            <a:off x="6248400" y="5236028"/>
            <a:ext cx="3048000" cy="1074738"/>
            <a:chOff x="2976" y="3216"/>
            <a:chExt cx="1920" cy="677"/>
          </a:xfrm>
        </p:grpSpPr>
        <p:sp>
          <p:nvSpPr>
            <p:cNvPr id="213" name="Text Box 3">
              <a:extLst>
                <a:ext uri="{FF2B5EF4-FFF2-40B4-BE49-F238E27FC236}">
                  <a16:creationId xmlns:a16="http://schemas.microsoft.com/office/drawing/2014/main" id="{4A937CAF-A8D8-4EAA-B13E-DA2D8CD5C87F}"/>
                </a:ext>
              </a:extLst>
            </p:cNvPr>
            <p:cNvSpPr txBox="1">
              <a:spLocks noChangeArrowheads="1"/>
            </p:cNvSpPr>
            <p:nvPr/>
          </p:nvSpPr>
          <p:spPr bwMode="auto">
            <a:xfrm>
              <a:off x="2976" y="3362"/>
              <a:ext cx="1920"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spcBef>
                  <a:spcPct val="20000"/>
                </a:spcBef>
                <a:buSzPct val="90000"/>
              </a:pPr>
              <a:r>
                <a:rPr kumimoji="0" lang="th-TH" altLang="en-US" sz="2000" b="1">
                  <a:solidFill>
                    <a:srgbClr val="006600"/>
                  </a:solidFill>
                  <a:latin typeface="Cordia New" panose="020B0304020202020204" pitchFamily="34" charset="-34"/>
                  <a:cs typeface="JasmineUPC" panose="02020603050405020304" pitchFamily="18" charset="-34"/>
                </a:rPr>
                <a:t>วัตถุประสงค์ระดับกิจกรรม</a:t>
              </a:r>
            </a:p>
            <a:p>
              <a:pPr algn="ctr">
                <a:spcBef>
                  <a:spcPct val="20000"/>
                </a:spcBef>
                <a:buSzPct val="90000"/>
              </a:pPr>
              <a:r>
                <a:rPr kumimoji="0" lang="th-TH" altLang="en-US" b="1">
                  <a:solidFill>
                    <a:srgbClr val="006600"/>
                  </a:solidFill>
                  <a:latin typeface="Cordia New" panose="020B0304020202020204" pitchFamily="34" charset="-34"/>
                  <a:cs typeface="JasmineUPC" panose="02020603050405020304" pitchFamily="18" charset="-34"/>
                </a:rPr>
                <a:t>(</a:t>
              </a:r>
              <a:r>
                <a:rPr kumimoji="0" lang="en-US" altLang="en-US" b="1">
                  <a:solidFill>
                    <a:srgbClr val="006600"/>
                  </a:solidFill>
                  <a:latin typeface="Cordia New" panose="020B0304020202020204" pitchFamily="34" charset="-34"/>
                  <a:cs typeface="JasmineUPC" panose="02020603050405020304" pitchFamily="18" charset="-34"/>
                </a:rPr>
                <a:t>Activity-Level Objectives)</a:t>
              </a:r>
              <a:endParaRPr kumimoji="0" lang="th-TH" altLang="en-US" b="1">
                <a:solidFill>
                  <a:srgbClr val="006600"/>
                </a:solidFill>
                <a:latin typeface="Cordia New" panose="020B0304020202020204" pitchFamily="34" charset="-34"/>
                <a:cs typeface="JasmineUPC" panose="02020603050405020304" pitchFamily="18" charset="-34"/>
              </a:endParaRPr>
            </a:p>
          </p:txBody>
        </p:sp>
        <p:sp>
          <p:nvSpPr>
            <p:cNvPr id="214" name="AutoShape 57">
              <a:extLst>
                <a:ext uri="{FF2B5EF4-FFF2-40B4-BE49-F238E27FC236}">
                  <a16:creationId xmlns:a16="http://schemas.microsoft.com/office/drawing/2014/main" id="{4E00E686-93E4-4175-8371-FE68EC5C618C}"/>
                </a:ext>
              </a:extLst>
            </p:cNvPr>
            <p:cNvSpPr>
              <a:spLocks noChangeArrowheads="1"/>
            </p:cNvSpPr>
            <p:nvPr/>
          </p:nvSpPr>
          <p:spPr bwMode="auto">
            <a:xfrm>
              <a:off x="3648" y="3216"/>
              <a:ext cx="576" cy="144"/>
            </a:xfrm>
            <a:prstGeom prst="downArrow">
              <a:avLst>
                <a:gd name="adj1" fmla="val 50000"/>
                <a:gd name="adj2" fmla="val 25000"/>
              </a:avLst>
            </a:prstGeom>
            <a:gradFill rotWithShape="0">
              <a:gsLst>
                <a:gs pos="0">
                  <a:schemeClr val="bg1"/>
                </a:gs>
                <a:gs pos="100000">
                  <a:srgbClr val="006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044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slide(fromTop)">
                                      <p:cBhvr>
                                        <p:cTn id="13" dur="5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slide(fromTop)">
                                      <p:cBhvr>
                                        <p:cTn id="18"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직사각형 1">
            <a:extLst>
              <a:ext uri="{FF2B5EF4-FFF2-40B4-BE49-F238E27FC236}">
                <a16:creationId xmlns:a16="http://schemas.microsoft.com/office/drawing/2014/main" id="{4ECD3A8E-3D24-45F3-923B-241DA56FEDA6}"/>
              </a:ext>
            </a:extLst>
          </p:cNvPr>
          <p:cNvSpPr/>
          <p:nvPr/>
        </p:nvSpPr>
        <p:spPr>
          <a:xfrm>
            <a:off x="66005" y="9776"/>
            <a:ext cx="378822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8" name="Rectangle 37">
            <a:extLst>
              <a:ext uri="{FF2B5EF4-FFF2-40B4-BE49-F238E27FC236}">
                <a16:creationId xmlns:a16="http://schemas.microsoft.com/office/drawing/2014/main" id="{9AC530AB-080D-4B6A-B293-D8ACD984E065}"/>
              </a:ext>
            </a:extLst>
          </p:cNvPr>
          <p:cNvSpPr/>
          <p:nvPr/>
        </p:nvSpPr>
        <p:spPr>
          <a:xfrm>
            <a:off x="239350" y="247651"/>
            <a:ext cx="3316651" cy="104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5">
            <a:extLst>
              <a:ext uri="{FF2B5EF4-FFF2-40B4-BE49-F238E27FC236}">
                <a16:creationId xmlns:a16="http://schemas.microsoft.com/office/drawing/2014/main" id="{CEC09324-AB19-4B9B-B3F2-1CAD7A4885D9}"/>
              </a:ext>
            </a:extLst>
          </p:cNvPr>
          <p:cNvSpPr txBox="1">
            <a:spLocks/>
          </p:cNvSpPr>
          <p:nvPr/>
        </p:nvSpPr>
        <p:spPr>
          <a:xfrm>
            <a:off x="285444" y="379469"/>
            <a:ext cx="3489996" cy="5344327"/>
          </a:xfrm>
          <a:prstGeom prst="rect">
            <a:avLst/>
          </a:prstGeom>
        </p:spPr>
        <p:txBody>
          <a:bodyPr vert="horz" wrap="square" lIns="0" tIns="252000" rIns="0" bIns="108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h-TH" sz="4400" b="1" dirty="0">
                <a:solidFill>
                  <a:schemeClr val="bg1"/>
                </a:solidFill>
                <a:latin typeface="TH SarabunPSK" panose="020B0500040200020003" pitchFamily="34" charset="-34"/>
                <a:cs typeface="TH SarabunPSK" panose="020B0500040200020003" pitchFamily="34" charset="-34"/>
              </a:rPr>
              <a:t>การบริหารความเสี่ยงทั่วทั้งองค์กร</a:t>
            </a:r>
            <a:br>
              <a:rPr lang="en-US" sz="4400" dirty="0">
                <a:solidFill>
                  <a:schemeClr val="bg1"/>
                </a:solidFill>
                <a:latin typeface="TH SarabunPSK" panose="020B0500040200020003" pitchFamily="34" charset="-34"/>
                <a:cs typeface="TH SarabunPSK" panose="020B0500040200020003" pitchFamily="34" charset="-34"/>
              </a:rPr>
            </a:br>
            <a:r>
              <a:rPr lang="en-US" sz="4400" dirty="0">
                <a:solidFill>
                  <a:schemeClr val="bg1"/>
                </a:solidFill>
                <a:latin typeface="TH SarabunPSK" panose="020B0500040200020003" pitchFamily="34" charset="-34"/>
                <a:cs typeface="TH SarabunPSK" panose="020B0500040200020003" pitchFamily="34" charset="-34"/>
              </a:rPr>
              <a:t>(</a:t>
            </a:r>
            <a:r>
              <a:rPr lang="en-US" sz="4400" b="1" dirty="0">
                <a:solidFill>
                  <a:schemeClr val="bg1"/>
                </a:solidFill>
                <a:latin typeface="TH SarabunPSK" panose="020B0500040200020003" pitchFamily="34" charset="-34"/>
                <a:cs typeface="TH SarabunPSK" panose="020B0500040200020003" pitchFamily="34" charset="-34"/>
              </a:rPr>
              <a:t>ERM : Enterprise  Risk  Management</a:t>
            </a:r>
            <a:r>
              <a:rPr lang="th-TH" sz="4400" b="1" dirty="0">
                <a:solidFill>
                  <a:schemeClr val="bg1"/>
                </a:solidFill>
                <a:latin typeface="TH SarabunPSK" panose="020B0500040200020003" pitchFamily="34" charset="-34"/>
                <a:cs typeface="TH SarabunPSK" panose="020B0500040200020003" pitchFamily="34" charset="-34"/>
              </a:rPr>
              <a:t>)</a:t>
            </a:r>
            <a:endParaRPr lang="ko-KR" altLang="en-US" sz="4400" dirty="0">
              <a:solidFill>
                <a:schemeClr val="bg1"/>
              </a:solidFill>
              <a:cs typeface="Arial" pitchFamily="34" charset="0"/>
            </a:endParaRPr>
          </a:p>
          <a:p>
            <a:endParaRPr lang="en-US" dirty="0">
              <a:solidFill>
                <a:schemeClr val="bg1"/>
              </a:solidFill>
            </a:endParaRPr>
          </a:p>
        </p:txBody>
      </p:sp>
      <p:sp>
        <p:nvSpPr>
          <p:cNvPr id="15" name="TextBox 14">
            <a:extLst>
              <a:ext uri="{FF2B5EF4-FFF2-40B4-BE49-F238E27FC236}">
                <a16:creationId xmlns:a16="http://schemas.microsoft.com/office/drawing/2014/main" id="{10C22E81-4907-41DC-8A84-624A9D31CD2A}"/>
              </a:ext>
            </a:extLst>
          </p:cNvPr>
          <p:cNvSpPr txBox="1"/>
          <p:nvPr/>
        </p:nvSpPr>
        <p:spPr>
          <a:xfrm>
            <a:off x="4467764" y="1749213"/>
            <a:ext cx="7170054" cy="3447098"/>
          </a:xfrm>
          <a:prstGeom prst="rect">
            <a:avLst/>
          </a:prstGeom>
          <a:noFill/>
        </p:spPr>
        <p:txBody>
          <a:bodyPr wrap="square" lIns="0" tIns="0" rIns="0" bIns="0" rtlCol="0">
            <a:spAutoFit/>
          </a:bodyPr>
          <a:lstStyle/>
          <a:p>
            <a:pPr>
              <a:buFont typeface="Wingdings" panose="05000000000000000000" pitchFamily="2" charset="2"/>
              <a:buChar char="§"/>
            </a:pPr>
            <a:r>
              <a:rPr lang="th-TH" sz="2800" dirty="0">
                <a:solidFill>
                  <a:srgbClr val="0000FF"/>
                </a:solidFill>
                <a:latin typeface="TH SarabunPSK" panose="020B0500040200020003" pitchFamily="34" charset="-34"/>
                <a:cs typeface="TH SarabunPSK" panose="020B0500040200020003" pitchFamily="34" charset="-34"/>
              </a:rPr>
              <a:t>หนังสือกระทรวงการคลังที่ กค 0409.3/ว 36 ลว. 3 ก.พ. 2564</a:t>
            </a:r>
          </a:p>
          <a:p>
            <a:pPr>
              <a:buFont typeface="Wingdings" panose="05000000000000000000" pitchFamily="2" charset="2"/>
              <a:buChar char="§"/>
            </a:pPr>
            <a:r>
              <a:rPr lang="th-TH" sz="2800" dirty="0">
                <a:solidFill>
                  <a:srgbClr val="0000FF"/>
                </a:solidFill>
                <a:latin typeface="TH SarabunPSK" panose="020B0500040200020003" pitchFamily="34" charset="-34"/>
                <a:cs typeface="TH SarabunPSK" panose="020B0500040200020003" pitchFamily="34" charset="-34"/>
              </a:rPr>
              <a:t>หนังสือกระทรวงการคลังที่ กค 0409.3/ว 23 ลว. 19 มี.ค. </a:t>
            </a:r>
            <a:r>
              <a:rPr lang="th-TH" sz="2800">
                <a:solidFill>
                  <a:srgbClr val="0000FF"/>
                </a:solidFill>
                <a:latin typeface="TH SarabunPSK" panose="020B0500040200020003" pitchFamily="34" charset="-34"/>
                <a:cs typeface="TH SarabunPSK" panose="020B0500040200020003" pitchFamily="34" charset="-34"/>
              </a:rPr>
              <a:t>2562</a:t>
            </a:r>
            <a:endParaRPr lang="th-TH" sz="2800" dirty="0">
              <a:solidFill>
                <a:srgbClr val="0000FF"/>
              </a:solidFill>
              <a:latin typeface="TH SarabunPSK" panose="020B0500040200020003" pitchFamily="34" charset="-34"/>
              <a:cs typeface="TH SarabunPSK" panose="020B0500040200020003" pitchFamily="34" charset="-34"/>
            </a:endParaRPr>
          </a:p>
          <a:p>
            <a:pPr>
              <a:buFont typeface="Wingdings" panose="05000000000000000000" pitchFamily="2" charset="2"/>
              <a:buChar char="§"/>
            </a:pPr>
            <a:r>
              <a:rPr lang="th-TH" sz="2800" dirty="0">
                <a:solidFill>
                  <a:srgbClr val="0000FF"/>
                </a:solidFill>
                <a:latin typeface="TH SarabunPSK" panose="020B0500040200020003" pitchFamily="34" charset="-34"/>
                <a:cs typeface="TH SarabunPSK" panose="020B0500040200020003" pitchFamily="34" charset="-34"/>
              </a:rPr>
              <a:t>มาตรา 79 ของ พ.ร.บ. วินัยการเงินการคลังของรัฐ พ.ศ. 2561</a:t>
            </a:r>
          </a:p>
          <a:p>
            <a:pPr>
              <a:buFont typeface="Wingdings" panose="05000000000000000000" pitchFamily="2" charset="2"/>
              <a:buChar char="§"/>
            </a:pPr>
            <a:r>
              <a:rPr lang="th-TH" sz="2800" dirty="0">
                <a:solidFill>
                  <a:srgbClr val="0000FF"/>
                </a:solidFill>
                <a:latin typeface="TH SarabunPSK" panose="020B0500040200020003" pitchFamily="34" charset="-34"/>
                <a:cs typeface="TH SarabunPSK" panose="020B0500040200020003" pitchFamily="34" charset="-34"/>
              </a:rPr>
              <a:t>กรอบแนวคิดด้านการบริหารจัดการความเสี่ยงขององค์กรชั้นนำ</a:t>
            </a:r>
          </a:p>
          <a:p>
            <a:pPr>
              <a:buFont typeface="Wingdings" panose="05000000000000000000" pitchFamily="2" charset="2"/>
              <a:buChar char="Ø"/>
            </a:pPr>
            <a:r>
              <a:rPr lang="en-US" sz="2800" dirty="0">
                <a:solidFill>
                  <a:srgbClr val="0000FF"/>
                </a:solidFill>
                <a:latin typeface="TH SarabunPSK" panose="020B0500040200020003" pitchFamily="34" charset="-34"/>
                <a:cs typeface="TH SarabunPSK" panose="020B0500040200020003" pitchFamily="34" charset="-34"/>
              </a:rPr>
              <a:t>Committee of Sponsoring Organizations Of the Treadway Commission (COSO)</a:t>
            </a:r>
          </a:p>
          <a:p>
            <a:pPr>
              <a:buFont typeface="Wingdings" panose="05000000000000000000" pitchFamily="2" charset="2"/>
              <a:buChar char="Ø"/>
            </a:pPr>
            <a:r>
              <a:rPr lang="th-TH" sz="2800" dirty="0">
                <a:solidFill>
                  <a:srgbClr val="0000FF"/>
                </a:solidFill>
                <a:latin typeface="TH SarabunPSK" panose="020B0500040200020003" pitchFamily="34" charset="-34"/>
                <a:cs typeface="TH SarabunPSK" panose="020B0500040200020003" pitchFamily="34" charset="-34"/>
              </a:rPr>
              <a:t> </a:t>
            </a:r>
            <a:r>
              <a:rPr lang="en-US" sz="2800" dirty="0">
                <a:solidFill>
                  <a:srgbClr val="0000FF"/>
                </a:solidFill>
                <a:latin typeface="TH SarabunPSK" panose="020B0500040200020003" pitchFamily="34" charset="-34"/>
                <a:cs typeface="TH SarabunPSK" panose="020B0500040200020003" pitchFamily="34" charset="-34"/>
              </a:rPr>
              <a:t>International Organization for Standardization (ISO)</a:t>
            </a:r>
            <a:endParaRPr lang="th-TH" sz="2800" dirty="0">
              <a:solidFill>
                <a:srgbClr val="0000FF"/>
              </a:solidFill>
              <a:latin typeface="TH SarabunPSK" panose="020B0500040200020003" pitchFamily="34" charset="-34"/>
              <a:cs typeface="TH SarabunPSK" panose="020B0500040200020003" pitchFamily="34" charset="-34"/>
            </a:endParaRPr>
          </a:p>
          <a:p>
            <a:endParaRPr lang="th-TH" sz="2800" dirty="0">
              <a:solidFill>
                <a:srgbClr val="0000FF"/>
              </a:solidFill>
              <a:latin typeface="TH SarabunPSK" panose="020B0500040200020003" pitchFamily="34" charset="-34"/>
              <a:cs typeface="TH SarabunPSK" panose="020B0500040200020003" pitchFamily="34" charset="-34"/>
            </a:endParaRPr>
          </a:p>
        </p:txBody>
      </p:sp>
      <p:sp>
        <p:nvSpPr>
          <p:cNvPr id="16" name="TextBox 15">
            <a:extLst>
              <a:ext uri="{FF2B5EF4-FFF2-40B4-BE49-F238E27FC236}">
                <a16:creationId xmlns:a16="http://schemas.microsoft.com/office/drawing/2014/main" id="{3C5BD58E-9501-4C5C-977E-25B5E5D0BF26}"/>
              </a:ext>
            </a:extLst>
          </p:cNvPr>
          <p:cNvSpPr txBox="1"/>
          <p:nvPr/>
        </p:nvSpPr>
        <p:spPr>
          <a:xfrm>
            <a:off x="9430255" y="2604037"/>
            <a:ext cx="1425454" cy="215444"/>
          </a:xfrm>
          <a:prstGeom prst="rect">
            <a:avLst/>
          </a:prstGeom>
          <a:noFill/>
        </p:spPr>
        <p:txBody>
          <a:bodyPr wrap="square" lIns="0" tIns="0" rIns="0" bIns="0" rtlCol="0">
            <a:spAutoFit/>
          </a:bodyPr>
          <a:lstStyle/>
          <a:p>
            <a:pPr algn="ctr"/>
            <a:r>
              <a:rPr lang="en-US" altLang="ko-KR" sz="1400" b="1" dirty="0">
                <a:solidFill>
                  <a:schemeClr val="bg1"/>
                </a:solidFill>
              </a:rPr>
              <a:t>01</a:t>
            </a:r>
          </a:p>
        </p:txBody>
      </p:sp>
      <p:sp>
        <p:nvSpPr>
          <p:cNvPr id="17" name="TextBox 16">
            <a:extLst>
              <a:ext uri="{FF2B5EF4-FFF2-40B4-BE49-F238E27FC236}">
                <a16:creationId xmlns:a16="http://schemas.microsoft.com/office/drawing/2014/main" id="{20169785-F324-4C43-B334-BB42C2A45E1D}"/>
              </a:ext>
            </a:extLst>
          </p:cNvPr>
          <p:cNvSpPr txBox="1"/>
          <p:nvPr/>
        </p:nvSpPr>
        <p:spPr>
          <a:xfrm>
            <a:off x="9430255" y="3313909"/>
            <a:ext cx="1425454" cy="215444"/>
          </a:xfrm>
          <a:prstGeom prst="rect">
            <a:avLst/>
          </a:prstGeom>
          <a:noFill/>
        </p:spPr>
        <p:txBody>
          <a:bodyPr wrap="square" lIns="0" tIns="0" rIns="0" bIns="0" rtlCol="0">
            <a:spAutoFit/>
          </a:bodyPr>
          <a:lstStyle/>
          <a:p>
            <a:pPr algn="ctr"/>
            <a:r>
              <a:rPr lang="en-US" altLang="ko-KR" sz="1400" b="1" dirty="0">
                <a:solidFill>
                  <a:schemeClr val="bg1"/>
                </a:solidFill>
              </a:rPr>
              <a:t>02</a:t>
            </a:r>
          </a:p>
        </p:txBody>
      </p:sp>
      <p:sp>
        <p:nvSpPr>
          <p:cNvPr id="19" name="TextBox 18">
            <a:extLst>
              <a:ext uri="{FF2B5EF4-FFF2-40B4-BE49-F238E27FC236}">
                <a16:creationId xmlns:a16="http://schemas.microsoft.com/office/drawing/2014/main" id="{FDB6D0F2-7DED-493A-AC52-698341F1E29A}"/>
              </a:ext>
            </a:extLst>
          </p:cNvPr>
          <p:cNvSpPr txBox="1"/>
          <p:nvPr/>
        </p:nvSpPr>
        <p:spPr>
          <a:xfrm>
            <a:off x="9430255" y="4733653"/>
            <a:ext cx="1425454" cy="215444"/>
          </a:xfrm>
          <a:prstGeom prst="rect">
            <a:avLst/>
          </a:prstGeom>
          <a:noFill/>
        </p:spPr>
        <p:txBody>
          <a:bodyPr wrap="square" lIns="0" tIns="0" rIns="0" bIns="0" rtlCol="0">
            <a:spAutoFit/>
          </a:bodyPr>
          <a:lstStyle/>
          <a:p>
            <a:pPr algn="ctr"/>
            <a:r>
              <a:rPr lang="en-US" altLang="ko-KR" sz="1400" b="1" dirty="0">
                <a:solidFill>
                  <a:schemeClr val="bg1"/>
                </a:solidFill>
              </a:rPr>
              <a:t>04</a:t>
            </a:r>
          </a:p>
        </p:txBody>
      </p:sp>
      <p:sp>
        <p:nvSpPr>
          <p:cNvPr id="20" name="TextBox 19">
            <a:extLst>
              <a:ext uri="{FF2B5EF4-FFF2-40B4-BE49-F238E27FC236}">
                <a16:creationId xmlns:a16="http://schemas.microsoft.com/office/drawing/2014/main" id="{7494C917-0B65-4892-A1BB-B5D328AE9408}"/>
              </a:ext>
            </a:extLst>
          </p:cNvPr>
          <p:cNvSpPr txBox="1"/>
          <p:nvPr/>
        </p:nvSpPr>
        <p:spPr>
          <a:xfrm>
            <a:off x="9430255" y="5443525"/>
            <a:ext cx="1425454" cy="215444"/>
          </a:xfrm>
          <a:prstGeom prst="rect">
            <a:avLst/>
          </a:prstGeom>
          <a:noFill/>
        </p:spPr>
        <p:txBody>
          <a:bodyPr wrap="square" lIns="0" tIns="0" rIns="0" bIns="0" rtlCol="0">
            <a:spAutoFit/>
          </a:bodyPr>
          <a:lstStyle/>
          <a:p>
            <a:pPr algn="ctr"/>
            <a:r>
              <a:rPr lang="en-US" altLang="ko-KR" sz="1400" b="1" dirty="0">
                <a:solidFill>
                  <a:schemeClr val="bg1"/>
                </a:solidFill>
              </a:rPr>
              <a:t>05</a:t>
            </a:r>
          </a:p>
        </p:txBody>
      </p:sp>
      <p:sp>
        <p:nvSpPr>
          <p:cNvPr id="21" name="TextBox 20">
            <a:extLst>
              <a:ext uri="{FF2B5EF4-FFF2-40B4-BE49-F238E27FC236}">
                <a16:creationId xmlns:a16="http://schemas.microsoft.com/office/drawing/2014/main" id="{FC98E1BB-B47D-49EC-A8F6-2C57CC81DBD5}"/>
              </a:ext>
            </a:extLst>
          </p:cNvPr>
          <p:cNvSpPr txBox="1"/>
          <p:nvPr/>
        </p:nvSpPr>
        <p:spPr>
          <a:xfrm>
            <a:off x="9430255" y="6153398"/>
            <a:ext cx="1425454" cy="215444"/>
          </a:xfrm>
          <a:prstGeom prst="rect">
            <a:avLst/>
          </a:prstGeom>
          <a:noFill/>
        </p:spPr>
        <p:txBody>
          <a:bodyPr wrap="square" lIns="0" tIns="0" rIns="0" bIns="0" rtlCol="0">
            <a:spAutoFit/>
          </a:bodyPr>
          <a:lstStyle/>
          <a:p>
            <a:pPr algn="ctr"/>
            <a:r>
              <a:rPr lang="en-US" altLang="ko-KR" sz="1400" b="1" dirty="0">
                <a:solidFill>
                  <a:schemeClr val="bg1"/>
                </a:solidFill>
              </a:rPr>
              <a:t>06</a:t>
            </a:r>
          </a:p>
        </p:txBody>
      </p:sp>
    </p:spTree>
    <p:extLst>
      <p:ext uri="{BB962C8B-B14F-4D97-AF65-F5344CB8AC3E}">
        <p14:creationId xmlns:p14="http://schemas.microsoft.com/office/powerpoint/2010/main" val="400527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54023"/>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spcBef>
                <a:spcPct val="50000"/>
              </a:spcBef>
            </a:pPr>
            <a:r>
              <a:rPr lang="th-TH" altLang="en-US" sz="4400" b="1" dirty="0">
                <a:solidFill>
                  <a:schemeClr val="tx1"/>
                </a:solidFill>
                <a:latin typeface="TH SarabunPSK" panose="020B0500040200020003" pitchFamily="34" charset="-34"/>
                <a:cs typeface="TH SarabunPSK" panose="020B0500040200020003" pitchFamily="34" charset="-34"/>
              </a:rPr>
              <a:t>การบริหารความเสี่ยง - องค์ประกอบ</a:t>
            </a:r>
          </a:p>
        </p:txBody>
      </p:sp>
      <p:pic>
        <p:nvPicPr>
          <p:cNvPr id="38" name="Picture 4" descr="PEOPO025">
            <a:extLst>
              <a:ext uri="{FF2B5EF4-FFF2-40B4-BE49-F238E27FC236}">
                <a16:creationId xmlns:a16="http://schemas.microsoft.com/office/drawing/2014/main" id="{1AB25E5E-8312-4D9D-AD75-052E0A1B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912" y="5613120"/>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2">
            <a:extLst>
              <a:ext uri="{FF2B5EF4-FFF2-40B4-BE49-F238E27FC236}">
                <a16:creationId xmlns:a16="http://schemas.microsoft.com/office/drawing/2014/main" id="{1B67E43C-4FB0-4EF7-803A-D1241F1E8020}"/>
              </a:ext>
            </a:extLst>
          </p:cNvPr>
          <p:cNvSpPr>
            <a:spLocks noChangeArrowheads="1"/>
          </p:cNvSpPr>
          <p:nvPr/>
        </p:nvSpPr>
        <p:spPr bwMode="auto">
          <a:xfrm>
            <a:off x="858462" y="1196285"/>
            <a:ext cx="2857195" cy="49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lnSpc>
                <a:spcPct val="85000"/>
              </a:lnSpc>
            </a:pPr>
            <a:r>
              <a:rPr lang="th-TH" altLang="en-US" sz="3200" b="1" dirty="0">
                <a:latin typeface="TH SarabunPSK" panose="020B0500040200020003" pitchFamily="34" charset="-34"/>
                <a:cs typeface="TH SarabunPSK" panose="020B0500040200020003" pitchFamily="34" charset="-34"/>
              </a:rPr>
              <a:t>การบ่งชี้เหตุการณ์</a:t>
            </a:r>
            <a:r>
              <a:rPr lang="en-US" altLang="en-US" sz="3200" b="1" dirty="0">
                <a:latin typeface="TH SarabunPSK" panose="020B0500040200020003" pitchFamily="34" charset="-34"/>
                <a:cs typeface="TH SarabunPSK" panose="020B0500040200020003" pitchFamily="34" charset="-34"/>
              </a:rPr>
              <a:t> </a:t>
            </a:r>
            <a:endParaRPr lang="th-TH" altLang="en-US" sz="3200" b="1" dirty="0">
              <a:latin typeface="TH SarabunPSK" panose="020B0500040200020003" pitchFamily="34" charset="-34"/>
              <a:cs typeface="TH SarabunPSK" panose="020B0500040200020003" pitchFamily="34" charset="-34"/>
            </a:endParaRPr>
          </a:p>
        </p:txBody>
      </p:sp>
      <p:sp>
        <p:nvSpPr>
          <p:cNvPr id="59" name="Rectangle 2">
            <a:extLst>
              <a:ext uri="{FF2B5EF4-FFF2-40B4-BE49-F238E27FC236}">
                <a16:creationId xmlns:a16="http://schemas.microsoft.com/office/drawing/2014/main" id="{3335C603-9ED4-4F74-B444-5E39113F9172}"/>
              </a:ext>
            </a:extLst>
          </p:cNvPr>
          <p:cNvSpPr>
            <a:spLocks noChangeArrowheads="1"/>
          </p:cNvSpPr>
          <p:nvPr/>
        </p:nvSpPr>
        <p:spPr bwMode="auto">
          <a:xfrm>
            <a:off x="8108348" y="1145548"/>
            <a:ext cx="2857195" cy="49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lnSpc>
                <a:spcPct val="85000"/>
              </a:lnSpc>
            </a:pPr>
            <a:r>
              <a:rPr lang="th-TH" altLang="en-US" sz="3200" b="1" dirty="0">
                <a:solidFill>
                  <a:srgbClr val="FF0000"/>
                </a:solidFill>
                <a:latin typeface="Angsana New" panose="02020603050405020304" pitchFamily="18" charset="-34"/>
                <a:cs typeface="JasmineUPC" panose="02020603050405020304" pitchFamily="18" charset="-34"/>
              </a:rPr>
              <a:t>ประเภทความเสี่ยง</a:t>
            </a:r>
            <a:endParaRPr lang="th-TH" altLang="en-US" sz="3200" b="1" dirty="0">
              <a:solidFill>
                <a:srgbClr val="FF0000"/>
              </a:solidFill>
              <a:latin typeface="Browallia New" panose="020B0604020202020204" pitchFamily="34" charset="-34"/>
              <a:cs typeface="JasmineUPC" panose="02020603050405020304" pitchFamily="18" charset="-34"/>
            </a:endParaRPr>
          </a:p>
        </p:txBody>
      </p:sp>
      <p:sp>
        <p:nvSpPr>
          <p:cNvPr id="60" name="Rectangle 7">
            <a:extLst>
              <a:ext uri="{FF2B5EF4-FFF2-40B4-BE49-F238E27FC236}">
                <a16:creationId xmlns:a16="http://schemas.microsoft.com/office/drawing/2014/main" id="{F72CF3C4-CEF2-46B0-8BED-5BD5FE8B40D1}"/>
              </a:ext>
            </a:extLst>
          </p:cNvPr>
          <p:cNvSpPr>
            <a:spLocks noChangeArrowheads="1"/>
          </p:cNvSpPr>
          <p:nvPr/>
        </p:nvSpPr>
        <p:spPr bwMode="auto">
          <a:xfrm>
            <a:off x="7792357" y="5146395"/>
            <a:ext cx="2857194" cy="762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spcBef>
                <a:spcPct val="20000"/>
              </a:spcBef>
              <a:buSzPct val="90000"/>
            </a:pPr>
            <a:r>
              <a:rPr kumimoji="0" lang="th-TH" altLang="en-US" b="1" dirty="0">
                <a:solidFill>
                  <a:srgbClr val="3366FF"/>
                </a:solidFill>
                <a:latin typeface="TH SarabunPSK" panose="020B0500040200020003" pitchFamily="34" charset="-34"/>
                <a:cs typeface="TH SarabunPSK" panose="020B0500040200020003" pitchFamily="34" charset="-34"/>
              </a:rPr>
              <a:t>ความเสี่ยงในการปฏิบัติงาน  </a:t>
            </a:r>
          </a:p>
          <a:p>
            <a:pPr>
              <a:spcBef>
                <a:spcPct val="20000"/>
              </a:spcBef>
              <a:buSzPct val="90000"/>
            </a:pPr>
            <a:r>
              <a:rPr kumimoji="0" lang="th-TH" altLang="en-US" sz="1600" b="1" dirty="0">
                <a:solidFill>
                  <a:srgbClr val="3366FF"/>
                </a:solidFill>
                <a:latin typeface="TH SarabunPSK" panose="020B0500040200020003" pitchFamily="34" charset="-34"/>
                <a:cs typeface="TH SarabunPSK" panose="020B0500040200020003" pitchFamily="34" charset="-34"/>
              </a:rPr>
              <a:t>(</a:t>
            </a:r>
            <a:r>
              <a:rPr kumimoji="0" lang="en-US" altLang="en-US" sz="1600" b="1" dirty="0">
                <a:solidFill>
                  <a:srgbClr val="3366FF"/>
                </a:solidFill>
                <a:latin typeface="TH SarabunPSK" panose="020B0500040200020003" pitchFamily="34" charset="-34"/>
                <a:cs typeface="TH SarabunPSK" panose="020B0500040200020003" pitchFamily="34" charset="-34"/>
              </a:rPr>
              <a:t>Functional Risk</a:t>
            </a:r>
            <a:r>
              <a:rPr kumimoji="0" lang="th-TH" altLang="en-US" sz="1600" b="1" dirty="0">
                <a:solidFill>
                  <a:srgbClr val="3366FF"/>
                </a:solidFill>
                <a:latin typeface="TH SarabunPSK" panose="020B0500040200020003" pitchFamily="34" charset="-34"/>
                <a:cs typeface="TH SarabunPSK" panose="020B0500040200020003" pitchFamily="34" charset="-34"/>
              </a:rPr>
              <a:t>)</a:t>
            </a:r>
            <a:endParaRPr kumimoji="0" lang="th-TH" altLang="en-US" sz="2800" b="1" dirty="0">
              <a:solidFill>
                <a:srgbClr val="3366FF"/>
              </a:solidFill>
              <a:latin typeface="TH SarabunPSK" panose="020B0500040200020003" pitchFamily="34" charset="-34"/>
              <a:cs typeface="TH SarabunPSK" panose="020B0500040200020003" pitchFamily="34" charset="-34"/>
            </a:endParaRPr>
          </a:p>
        </p:txBody>
      </p:sp>
      <p:sp>
        <p:nvSpPr>
          <p:cNvPr id="61" name="Rectangle 8">
            <a:extLst>
              <a:ext uri="{FF2B5EF4-FFF2-40B4-BE49-F238E27FC236}">
                <a16:creationId xmlns:a16="http://schemas.microsoft.com/office/drawing/2014/main" id="{453A07E3-5BA0-4EFC-B7CD-D16BA36FA7E6}"/>
              </a:ext>
            </a:extLst>
          </p:cNvPr>
          <p:cNvSpPr>
            <a:spLocks noChangeArrowheads="1"/>
          </p:cNvSpPr>
          <p:nvPr/>
        </p:nvSpPr>
        <p:spPr bwMode="auto">
          <a:xfrm>
            <a:off x="7792357" y="4155795"/>
            <a:ext cx="3008086" cy="762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spcBef>
                <a:spcPct val="20000"/>
              </a:spcBef>
              <a:buSzPct val="90000"/>
            </a:pPr>
            <a:r>
              <a:rPr kumimoji="0" lang="th-TH" altLang="en-US" b="1" dirty="0">
                <a:solidFill>
                  <a:srgbClr val="3366FF"/>
                </a:solidFill>
                <a:latin typeface="TH SarabunPSK" panose="020B0500040200020003" pitchFamily="34" charset="-34"/>
                <a:cs typeface="TH SarabunPSK" panose="020B0500040200020003" pitchFamily="34" charset="-34"/>
              </a:rPr>
              <a:t>ความเสี่ยงระดับหน่วยงาน  </a:t>
            </a:r>
          </a:p>
          <a:p>
            <a:pPr>
              <a:spcBef>
                <a:spcPct val="20000"/>
              </a:spcBef>
              <a:buSzPct val="90000"/>
            </a:pPr>
            <a:r>
              <a:rPr kumimoji="0" lang="th-TH" altLang="en-US" sz="1600" b="1" dirty="0">
                <a:solidFill>
                  <a:srgbClr val="3366FF"/>
                </a:solidFill>
                <a:latin typeface="TH SarabunPSK" panose="020B0500040200020003" pitchFamily="34" charset="-34"/>
                <a:cs typeface="TH SarabunPSK" panose="020B0500040200020003" pitchFamily="34" charset="-34"/>
              </a:rPr>
              <a:t>(</a:t>
            </a:r>
            <a:r>
              <a:rPr kumimoji="0" lang="en-US" altLang="en-US" sz="1600" b="1" dirty="0">
                <a:solidFill>
                  <a:srgbClr val="3366FF"/>
                </a:solidFill>
                <a:latin typeface="TH SarabunPSK" panose="020B0500040200020003" pitchFamily="34" charset="-34"/>
                <a:cs typeface="TH SarabunPSK" panose="020B0500040200020003" pitchFamily="34" charset="-34"/>
              </a:rPr>
              <a:t>Business Risk</a:t>
            </a:r>
            <a:r>
              <a:rPr kumimoji="0" lang="th-TH" altLang="en-US" sz="1600" b="1" dirty="0">
                <a:solidFill>
                  <a:srgbClr val="3366FF"/>
                </a:solidFill>
                <a:latin typeface="TH SarabunPSK" panose="020B0500040200020003" pitchFamily="34" charset="-34"/>
                <a:cs typeface="TH SarabunPSK" panose="020B0500040200020003" pitchFamily="34" charset="-34"/>
              </a:rPr>
              <a:t>)</a:t>
            </a:r>
            <a:r>
              <a:rPr kumimoji="0" lang="en-US" altLang="en-US" sz="1600" b="1" dirty="0">
                <a:solidFill>
                  <a:srgbClr val="3366FF"/>
                </a:solidFill>
                <a:latin typeface="TH SarabunPSK" panose="020B0500040200020003" pitchFamily="34" charset="-34"/>
                <a:cs typeface="TH SarabunPSK" panose="020B0500040200020003" pitchFamily="34" charset="-34"/>
              </a:rPr>
              <a:t> </a:t>
            </a:r>
            <a:endParaRPr kumimoji="0" lang="th-TH" altLang="en-US" sz="2800" b="1" dirty="0">
              <a:solidFill>
                <a:srgbClr val="3366FF"/>
              </a:solidFill>
              <a:latin typeface="TH SarabunPSK" panose="020B0500040200020003" pitchFamily="34" charset="-34"/>
              <a:cs typeface="TH SarabunPSK" panose="020B0500040200020003" pitchFamily="34" charset="-34"/>
            </a:endParaRPr>
          </a:p>
        </p:txBody>
      </p:sp>
      <p:sp>
        <p:nvSpPr>
          <p:cNvPr id="62" name="Rectangle 9">
            <a:extLst>
              <a:ext uri="{FF2B5EF4-FFF2-40B4-BE49-F238E27FC236}">
                <a16:creationId xmlns:a16="http://schemas.microsoft.com/office/drawing/2014/main" id="{87089535-BE4E-47DA-B3DB-B3FD2D3FB790}"/>
              </a:ext>
            </a:extLst>
          </p:cNvPr>
          <p:cNvSpPr>
            <a:spLocks noChangeArrowheads="1"/>
          </p:cNvSpPr>
          <p:nvPr/>
        </p:nvSpPr>
        <p:spPr bwMode="auto">
          <a:xfrm>
            <a:off x="7792356" y="3317595"/>
            <a:ext cx="2857195" cy="685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spcBef>
                <a:spcPct val="20000"/>
              </a:spcBef>
              <a:buSzPct val="90000"/>
            </a:pPr>
            <a:r>
              <a:rPr kumimoji="0" lang="th-TH" altLang="en-US" b="1" dirty="0">
                <a:solidFill>
                  <a:srgbClr val="3366FF"/>
                </a:solidFill>
                <a:latin typeface="TH SarabunPSK" panose="020B0500040200020003" pitchFamily="34" charset="-34"/>
                <a:cs typeface="TH SarabunPSK" panose="020B0500040200020003" pitchFamily="34" charset="-34"/>
              </a:rPr>
              <a:t>ความเสี่ยงระดับองค์กร  </a:t>
            </a:r>
          </a:p>
          <a:p>
            <a:pPr>
              <a:spcBef>
                <a:spcPct val="20000"/>
              </a:spcBef>
              <a:buSzPct val="90000"/>
            </a:pPr>
            <a:r>
              <a:rPr kumimoji="0" lang="th-TH" altLang="en-US" sz="1800" b="1" dirty="0">
                <a:solidFill>
                  <a:srgbClr val="3366FF"/>
                </a:solidFill>
                <a:latin typeface="TH SarabunPSK" panose="020B0500040200020003" pitchFamily="34" charset="-34"/>
                <a:cs typeface="TH SarabunPSK" panose="020B0500040200020003" pitchFamily="34" charset="-34"/>
              </a:rPr>
              <a:t>(</a:t>
            </a:r>
            <a:r>
              <a:rPr kumimoji="0" lang="en-US" altLang="en-US" sz="1800" b="1" dirty="0">
                <a:solidFill>
                  <a:srgbClr val="3366FF"/>
                </a:solidFill>
                <a:latin typeface="TH SarabunPSK" panose="020B0500040200020003" pitchFamily="34" charset="-34"/>
                <a:cs typeface="TH SarabunPSK" panose="020B0500040200020003" pitchFamily="34" charset="-34"/>
              </a:rPr>
              <a:t>Enterprise Risk</a:t>
            </a:r>
            <a:r>
              <a:rPr kumimoji="0" lang="th-TH" altLang="en-US" sz="1800" b="1" dirty="0">
                <a:solidFill>
                  <a:srgbClr val="3366FF"/>
                </a:solidFill>
                <a:latin typeface="TH SarabunPSK" panose="020B0500040200020003" pitchFamily="34" charset="-34"/>
                <a:cs typeface="TH SarabunPSK" panose="020B0500040200020003" pitchFamily="34" charset="-34"/>
              </a:rPr>
              <a:t>)</a:t>
            </a:r>
          </a:p>
        </p:txBody>
      </p:sp>
      <p:sp>
        <p:nvSpPr>
          <p:cNvPr id="63" name="Rectangle 10">
            <a:extLst>
              <a:ext uri="{FF2B5EF4-FFF2-40B4-BE49-F238E27FC236}">
                <a16:creationId xmlns:a16="http://schemas.microsoft.com/office/drawing/2014/main" id="{FE1A00A1-AC0F-40ED-B5DC-AE6B40316419}"/>
              </a:ext>
            </a:extLst>
          </p:cNvPr>
          <p:cNvSpPr>
            <a:spLocks noChangeArrowheads="1"/>
          </p:cNvSpPr>
          <p:nvPr/>
        </p:nvSpPr>
        <p:spPr bwMode="auto">
          <a:xfrm>
            <a:off x="1924957" y="3088995"/>
            <a:ext cx="5257800" cy="3276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11">
            <a:extLst>
              <a:ext uri="{FF2B5EF4-FFF2-40B4-BE49-F238E27FC236}">
                <a16:creationId xmlns:a16="http://schemas.microsoft.com/office/drawing/2014/main" id="{DEACF2F0-8A59-4045-ABC5-0D32CB77786B}"/>
              </a:ext>
            </a:extLst>
          </p:cNvPr>
          <p:cNvSpPr>
            <a:spLocks noChangeArrowheads="1"/>
          </p:cNvSpPr>
          <p:nvPr/>
        </p:nvSpPr>
        <p:spPr bwMode="auto">
          <a:xfrm>
            <a:off x="1620157" y="2098395"/>
            <a:ext cx="5867400" cy="990600"/>
          </a:xfrm>
          <a:prstGeom prst="triangle">
            <a:avLst>
              <a:gd name="adj" fmla="val 50000"/>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h-TH" altLang="en-US" b="1">
                <a:latin typeface="TH SarabunPSK" panose="020B0500040200020003" pitchFamily="34" charset="-34"/>
                <a:cs typeface="TH SarabunPSK" panose="020B0500040200020003" pitchFamily="34" charset="-34"/>
              </a:rPr>
              <a:t>ส่วนราชการ</a:t>
            </a:r>
          </a:p>
        </p:txBody>
      </p:sp>
      <p:sp>
        <p:nvSpPr>
          <p:cNvPr id="66" name="Rectangle 12">
            <a:extLst>
              <a:ext uri="{FF2B5EF4-FFF2-40B4-BE49-F238E27FC236}">
                <a16:creationId xmlns:a16="http://schemas.microsoft.com/office/drawing/2014/main" id="{77EA14FE-6814-4F30-92C3-14338CA78129}"/>
              </a:ext>
            </a:extLst>
          </p:cNvPr>
          <p:cNvSpPr>
            <a:spLocks noChangeArrowheads="1"/>
          </p:cNvSpPr>
          <p:nvPr/>
        </p:nvSpPr>
        <p:spPr bwMode="auto">
          <a:xfrm>
            <a:off x="4591957" y="4993995"/>
            <a:ext cx="2514600" cy="10668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th-TH" altLang="en-US" sz="1800" b="1">
                <a:solidFill>
                  <a:srgbClr val="000000"/>
                </a:solidFill>
                <a:latin typeface="TH SarabunPSK" panose="020B0500040200020003" pitchFamily="34" charset="-34"/>
                <a:cs typeface="TH SarabunPSK" panose="020B0500040200020003" pitchFamily="34" charset="-34"/>
              </a:rPr>
              <a:t>กิจกรรม/งาน/โครงการ</a:t>
            </a:r>
          </a:p>
        </p:txBody>
      </p:sp>
      <p:sp>
        <p:nvSpPr>
          <p:cNvPr id="67" name="Rectangle 13">
            <a:extLst>
              <a:ext uri="{FF2B5EF4-FFF2-40B4-BE49-F238E27FC236}">
                <a16:creationId xmlns:a16="http://schemas.microsoft.com/office/drawing/2014/main" id="{D2FCE20E-0157-437A-8895-980B31BBE370}"/>
              </a:ext>
            </a:extLst>
          </p:cNvPr>
          <p:cNvSpPr>
            <a:spLocks noChangeArrowheads="1"/>
          </p:cNvSpPr>
          <p:nvPr/>
        </p:nvSpPr>
        <p:spPr bwMode="auto">
          <a:xfrm>
            <a:off x="4706257" y="5527396"/>
            <a:ext cx="541338" cy="398463"/>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en-US" altLang="en-US" sz="1400" b="1">
                <a:solidFill>
                  <a:srgbClr val="000000"/>
                </a:solidFill>
                <a:latin typeface="Angsana New" panose="02020603050405020304" pitchFamily="18" charset="-34"/>
              </a:rPr>
              <a:t>INPUT</a:t>
            </a:r>
            <a:endParaRPr kumimoji="0" lang="th-TH" altLang="en-US" sz="1400" b="1">
              <a:solidFill>
                <a:srgbClr val="000000"/>
              </a:solidFill>
              <a:latin typeface="Angsana New" panose="02020603050405020304" pitchFamily="18" charset="-34"/>
            </a:endParaRPr>
          </a:p>
        </p:txBody>
      </p:sp>
      <p:sp>
        <p:nvSpPr>
          <p:cNvPr id="68" name="Rectangle 14">
            <a:extLst>
              <a:ext uri="{FF2B5EF4-FFF2-40B4-BE49-F238E27FC236}">
                <a16:creationId xmlns:a16="http://schemas.microsoft.com/office/drawing/2014/main" id="{1933281F-7A58-4BDE-90DC-5085FF74D79F}"/>
              </a:ext>
            </a:extLst>
          </p:cNvPr>
          <p:cNvSpPr>
            <a:spLocks noChangeArrowheads="1"/>
          </p:cNvSpPr>
          <p:nvPr/>
        </p:nvSpPr>
        <p:spPr bwMode="auto">
          <a:xfrm>
            <a:off x="5447621" y="5521046"/>
            <a:ext cx="733425" cy="428625"/>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en-US" altLang="en-US" sz="1400" b="1">
                <a:solidFill>
                  <a:srgbClr val="000000"/>
                </a:solidFill>
                <a:latin typeface="Angsana New" panose="02020603050405020304" pitchFamily="18" charset="-34"/>
              </a:rPr>
              <a:t>PROCESS</a:t>
            </a:r>
            <a:endParaRPr kumimoji="0" lang="th-TH" altLang="en-US" sz="1400" b="1">
              <a:solidFill>
                <a:srgbClr val="000000"/>
              </a:solidFill>
              <a:latin typeface="Angsana New" panose="02020603050405020304" pitchFamily="18" charset="-34"/>
            </a:endParaRPr>
          </a:p>
        </p:txBody>
      </p:sp>
      <p:sp>
        <p:nvSpPr>
          <p:cNvPr id="69" name="Rectangle 15">
            <a:extLst>
              <a:ext uri="{FF2B5EF4-FFF2-40B4-BE49-F238E27FC236}">
                <a16:creationId xmlns:a16="http://schemas.microsoft.com/office/drawing/2014/main" id="{0CC72EB2-22AE-4B93-8A85-B21F4E6AF621}"/>
              </a:ext>
            </a:extLst>
          </p:cNvPr>
          <p:cNvSpPr>
            <a:spLocks noChangeArrowheads="1"/>
          </p:cNvSpPr>
          <p:nvPr/>
        </p:nvSpPr>
        <p:spPr bwMode="auto">
          <a:xfrm>
            <a:off x="6381071" y="5525808"/>
            <a:ext cx="598487" cy="4064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en-US" altLang="en-US" sz="1400" b="1">
                <a:solidFill>
                  <a:srgbClr val="000000"/>
                </a:solidFill>
                <a:latin typeface="Angsana New" panose="02020603050405020304" pitchFamily="18" charset="-34"/>
              </a:rPr>
              <a:t>OUTPUT</a:t>
            </a:r>
            <a:endParaRPr kumimoji="0" lang="th-TH" altLang="en-US" sz="1400" b="1">
              <a:solidFill>
                <a:srgbClr val="000000"/>
              </a:solidFill>
              <a:latin typeface="Angsana New" panose="02020603050405020304" pitchFamily="18" charset="-34"/>
            </a:endParaRPr>
          </a:p>
        </p:txBody>
      </p:sp>
      <p:sp>
        <p:nvSpPr>
          <p:cNvPr id="70" name="Line 16">
            <a:extLst>
              <a:ext uri="{FF2B5EF4-FFF2-40B4-BE49-F238E27FC236}">
                <a16:creationId xmlns:a16="http://schemas.microsoft.com/office/drawing/2014/main" id="{59C958A8-392D-4AA3-978E-7B2EE8E427FC}"/>
              </a:ext>
            </a:extLst>
          </p:cNvPr>
          <p:cNvSpPr>
            <a:spLocks noChangeShapeType="1"/>
          </p:cNvSpPr>
          <p:nvPr/>
        </p:nvSpPr>
        <p:spPr bwMode="auto">
          <a:xfrm>
            <a:off x="6181046" y="5781395"/>
            <a:ext cx="200025"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7">
            <a:extLst>
              <a:ext uri="{FF2B5EF4-FFF2-40B4-BE49-F238E27FC236}">
                <a16:creationId xmlns:a16="http://schemas.microsoft.com/office/drawing/2014/main" id="{BC752FE4-713B-4017-A09E-CBBB78B3A722}"/>
              </a:ext>
            </a:extLst>
          </p:cNvPr>
          <p:cNvSpPr>
            <a:spLocks noChangeShapeType="1"/>
          </p:cNvSpPr>
          <p:nvPr/>
        </p:nvSpPr>
        <p:spPr bwMode="auto">
          <a:xfrm>
            <a:off x="5247596" y="5781395"/>
            <a:ext cx="200025"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Text Box 18">
            <a:extLst>
              <a:ext uri="{FF2B5EF4-FFF2-40B4-BE49-F238E27FC236}">
                <a16:creationId xmlns:a16="http://schemas.microsoft.com/office/drawing/2014/main" id="{31B5C3AF-3C7F-430A-BDF8-94D8B8538886}"/>
              </a:ext>
            </a:extLst>
          </p:cNvPr>
          <p:cNvSpPr txBox="1">
            <a:spLocks noChangeArrowheads="1"/>
          </p:cNvSpPr>
          <p:nvPr/>
        </p:nvSpPr>
        <p:spPr bwMode="auto">
          <a:xfrm>
            <a:off x="3448957" y="3435071"/>
            <a:ext cx="2209800" cy="338169"/>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5000"/>
              </a:lnSpc>
            </a:pPr>
            <a:r>
              <a:rPr lang="th-TH" altLang="en-US" b="1">
                <a:solidFill>
                  <a:srgbClr val="000000"/>
                </a:solidFill>
                <a:latin typeface="TH SarabunPSK" panose="020B0500040200020003" pitchFamily="34" charset="-34"/>
                <a:cs typeface="TH SarabunPSK" panose="020B0500040200020003" pitchFamily="34" charset="-34"/>
              </a:rPr>
              <a:t>หัวหน้าส่วนราชการ</a:t>
            </a:r>
          </a:p>
        </p:txBody>
      </p:sp>
      <p:sp>
        <p:nvSpPr>
          <p:cNvPr id="73" name="Rectangle 19">
            <a:extLst>
              <a:ext uri="{FF2B5EF4-FFF2-40B4-BE49-F238E27FC236}">
                <a16:creationId xmlns:a16="http://schemas.microsoft.com/office/drawing/2014/main" id="{105E304C-AFB4-4DDA-9954-BEF865FB0ECC}"/>
              </a:ext>
            </a:extLst>
          </p:cNvPr>
          <p:cNvSpPr>
            <a:spLocks noChangeArrowheads="1"/>
          </p:cNvSpPr>
          <p:nvPr/>
        </p:nvSpPr>
        <p:spPr bwMode="auto">
          <a:xfrm>
            <a:off x="2001157" y="4993995"/>
            <a:ext cx="2514600" cy="10668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th-TH" altLang="en-US" sz="1800" b="1">
                <a:solidFill>
                  <a:srgbClr val="000000"/>
                </a:solidFill>
                <a:latin typeface="TH SarabunPSK" panose="020B0500040200020003" pitchFamily="34" charset="-34"/>
                <a:cs typeface="TH SarabunPSK" panose="020B0500040200020003" pitchFamily="34" charset="-34"/>
              </a:rPr>
              <a:t>กิจกรรม/งาน/โครงการ</a:t>
            </a:r>
          </a:p>
        </p:txBody>
      </p:sp>
      <p:sp>
        <p:nvSpPr>
          <p:cNvPr id="74" name="Rectangle 20">
            <a:extLst>
              <a:ext uri="{FF2B5EF4-FFF2-40B4-BE49-F238E27FC236}">
                <a16:creationId xmlns:a16="http://schemas.microsoft.com/office/drawing/2014/main" id="{FA81C3C3-B2B6-4248-8F8E-EE6E352239D2}"/>
              </a:ext>
            </a:extLst>
          </p:cNvPr>
          <p:cNvSpPr>
            <a:spLocks noChangeArrowheads="1"/>
          </p:cNvSpPr>
          <p:nvPr/>
        </p:nvSpPr>
        <p:spPr bwMode="auto">
          <a:xfrm>
            <a:off x="2115457" y="5527396"/>
            <a:ext cx="541338" cy="398463"/>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en-US" altLang="en-US" sz="1400" b="1">
                <a:solidFill>
                  <a:srgbClr val="000000"/>
                </a:solidFill>
                <a:latin typeface="Angsana New" panose="02020603050405020304" pitchFamily="18" charset="-34"/>
              </a:rPr>
              <a:t>INPUT</a:t>
            </a:r>
            <a:endParaRPr kumimoji="0" lang="th-TH" altLang="en-US" sz="1400" b="1">
              <a:solidFill>
                <a:srgbClr val="000000"/>
              </a:solidFill>
              <a:latin typeface="Angsana New" panose="02020603050405020304" pitchFamily="18" charset="-34"/>
            </a:endParaRPr>
          </a:p>
        </p:txBody>
      </p:sp>
      <p:sp>
        <p:nvSpPr>
          <p:cNvPr id="75" name="Rectangle 21">
            <a:extLst>
              <a:ext uri="{FF2B5EF4-FFF2-40B4-BE49-F238E27FC236}">
                <a16:creationId xmlns:a16="http://schemas.microsoft.com/office/drawing/2014/main" id="{CA39CD45-4535-4804-B9C8-A95B9F928012}"/>
              </a:ext>
            </a:extLst>
          </p:cNvPr>
          <p:cNvSpPr>
            <a:spLocks noChangeArrowheads="1"/>
          </p:cNvSpPr>
          <p:nvPr/>
        </p:nvSpPr>
        <p:spPr bwMode="auto">
          <a:xfrm>
            <a:off x="2856821" y="5521046"/>
            <a:ext cx="733425" cy="428625"/>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en-US" altLang="en-US" sz="1400" b="1">
                <a:solidFill>
                  <a:srgbClr val="000000"/>
                </a:solidFill>
                <a:latin typeface="Angsana New" panose="02020603050405020304" pitchFamily="18" charset="-34"/>
              </a:rPr>
              <a:t>PROCESS</a:t>
            </a:r>
            <a:endParaRPr kumimoji="0" lang="th-TH" altLang="en-US" sz="1400" b="1">
              <a:solidFill>
                <a:srgbClr val="000000"/>
              </a:solidFill>
              <a:latin typeface="Angsana New" panose="02020603050405020304" pitchFamily="18" charset="-34"/>
            </a:endParaRPr>
          </a:p>
        </p:txBody>
      </p:sp>
      <p:sp>
        <p:nvSpPr>
          <p:cNvPr id="76" name="Rectangle 22">
            <a:extLst>
              <a:ext uri="{FF2B5EF4-FFF2-40B4-BE49-F238E27FC236}">
                <a16:creationId xmlns:a16="http://schemas.microsoft.com/office/drawing/2014/main" id="{6570582E-4A6B-4DD6-AEE5-3564B6C7D5D1}"/>
              </a:ext>
            </a:extLst>
          </p:cNvPr>
          <p:cNvSpPr>
            <a:spLocks noChangeArrowheads="1"/>
          </p:cNvSpPr>
          <p:nvPr/>
        </p:nvSpPr>
        <p:spPr bwMode="auto">
          <a:xfrm>
            <a:off x="3790271" y="5525808"/>
            <a:ext cx="598487" cy="4064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en-US" altLang="en-US" sz="1400" b="1">
                <a:solidFill>
                  <a:srgbClr val="000000"/>
                </a:solidFill>
                <a:latin typeface="Angsana New" panose="02020603050405020304" pitchFamily="18" charset="-34"/>
              </a:rPr>
              <a:t>OUTPUT</a:t>
            </a:r>
            <a:endParaRPr kumimoji="0" lang="th-TH" altLang="en-US" sz="1400" b="1">
              <a:solidFill>
                <a:srgbClr val="000000"/>
              </a:solidFill>
              <a:latin typeface="Angsana New" panose="02020603050405020304" pitchFamily="18" charset="-34"/>
            </a:endParaRPr>
          </a:p>
        </p:txBody>
      </p:sp>
      <p:sp>
        <p:nvSpPr>
          <p:cNvPr id="77" name="Line 23">
            <a:extLst>
              <a:ext uri="{FF2B5EF4-FFF2-40B4-BE49-F238E27FC236}">
                <a16:creationId xmlns:a16="http://schemas.microsoft.com/office/drawing/2014/main" id="{74D4A159-E968-4980-A17E-7E53F0A558A5}"/>
              </a:ext>
            </a:extLst>
          </p:cNvPr>
          <p:cNvSpPr>
            <a:spLocks noChangeShapeType="1"/>
          </p:cNvSpPr>
          <p:nvPr/>
        </p:nvSpPr>
        <p:spPr bwMode="auto">
          <a:xfrm>
            <a:off x="3590246" y="5781395"/>
            <a:ext cx="200025"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24">
            <a:extLst>
              <a:ext uri="{FF2B5EF4-FFF2-40B4-BE49-F238E27FC236}">
                <a16:creationId xmlns:a16="http://schemas.microsoft.com/office/drawing/2014/main" id="{914C6D55-806B-4484-AEAC-36C47A8028DC}"/>
              </a:ext>
            </a:extLst>
          </p:cNvPr>
          <p:cNvSpPr>
            <a:spLocks noChangeShapeType="1"/>
          </p:cNvSpPr>
          <p:nvPr/>
        </p:nvSpPr>
        <p:spPr bwMode="auto">
          <a:xfrm>
            <a:off x="2656796" y="5781395"/>
            <a:ext cx="200025"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25">
            <a:extLst>
              <a:ext uri="{FF2B5EF4-FFF2-40B4-BE49-F238E27FC236}">
                <a16:creationId xmlns:a16="http://schemas.microsoft.com/office/drawing/2014/main" id="{34683746-5453-46A0-B124-1637392C6AF7}"/>
              </a:ext>
            </a:extLst>
          </p:cNvPr>
          <p:cNvSpPr>
            <a:spLocks noChangeArrowheads="1"/>
          </p:cNvSpPr>
          <p:nvPr/>
        </p:nvSpPr>
        <p:spPr bwMode="auto">
          <a:xfrm>
            <a:off x="2001157" y="4308195"/>
            <a:ext cx="2514600" cy="4572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th-TH" altLang="en-US" sz="1800" b="1" dirty="0">
                <a:solidFill>
                  <a:srgbClr val="000000"/>
                </a:solidFill>
                <a:latin typeface="TH SarabunPSK" panose="020B0500040200020003" pitchFamily="34" charset="-34"/>
                <a:cs typeface="TH SarabunPSK" panose="020B0500040200020003" pitchFamily="34" charset="-34"/>
              </a:rPr>
              <a:t>สำนัก/กอง/ศูนย์</a:t>
            </a:r>
          </a:p>
        </p:txBody>
      </p:sp>
      <p:sp>
        <p:nvSpPr>
          <p:cNvPr id="80" name="Rectangle 26">
            <a:extLst>
              <a:ext uri="{FF2B5EF4-FFF2-40B4-BE49-F238E27FC236}">
                <a16:creationId xmlns:a16="http://schemas.microsoft.com/office/drawing/2014/main" id="{2F58EF35-8642-4ECC-90E4-12452DA4F298}"/>
              </a:ext>
            </a:extLst>
          </p:cNvPr>
          <p:cNvSpPr>
            <a:spLocks noChangeArrowheads="1"/>
          </p:cNvSpPr>
          <p:nvPr/>
        </p:nvSpPr>
        <p:spPr bwMode="auto">
          <a:xfrm>
            <a:off x="4591957" y="4308195"/>
            <a:ext cx="2514600" cy="4572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lstStyle>
            <a:lvl1pPr defTabSz="835025">
              <a:defRPr kumimoji="1" sz="2400">
                <a:solidFill>
                  <a:schemeClr val="tx1"/>
                </a:solidFill>
                <a:latin typeface="Times New Roman" panose="02020603050405020304" pitchFamily="18" charset="0"/>
                <a:cs typeface="Angsana New" panose="02020603050405020304" pitchFamily="18" charset="-34"/>
              </a:defRPr>
            </a:lvl1pPr>
            <a:lvl2pPr marL="417513" defTabSz="835025">
              <a:defRPr kumimoji="1" sz="2400">
                <a:solidFill>
                  <a:schemeClr val="tx1"/>
                </a:solidFill>
                <a:latin typeface="Times New Roman" panose="02020603050405020304" pitchFamily="18" charset="0"/>
                <a:cs typeface="Angsana New" panose="02020603050405020304" pitchFamily="18" charset="-34"/>
              </a:defRPr>
            </a:lvl2pPr>
            <a:lvl3pPr marL="835025" defTabSz="835025">
              <a:defRPr kumimoji="1" sz="2400">
                <a:solidFill>
                  <a:schemeClr val="tx1"/>
                </a:solidFill>
                <a:latin typeface="Times New Roman" panose="02020603050405020304" pitchFamily="18" charset="0"/>
                <a:cs typeface="Angsana New" panose="02020603050405020304" pitchFamily="18" charset="-34"/>
              </a:defRPr>
            </a:lvl3pPr>
            <a:lvl4pPr marL="1252538" defTabSz="835025">
              <a:defRPr kumimoji="1" sz="2400">
                <a:solidFill>
                  <a:schemeClr val="tx1"/>
                </a:solidFill>
                <a:latin typeface="Times New Roman" panose="02020603050405020304" pitchFamily="18" charset="0"/>
                <a:cs typeface="Angsana New" panose="02020603050405020304" pitchFamily="18" charset="-34"/>
              </a:defRPr>
            </a:lvl4pPr>
            <a:lvl5pPr marL="1670050" defTabSz="835025">
              <a:defRPr kumimoji="1" sz="2400">
                <a:solidFill>
                  <a:schemeClr val="tx1"/>
                </a:solidFill>
                <a:latin typeface="Times New Roman" panose="02020603050405020304" pitchFamily="18" charset="0"/>
                <a:cs typeface="Angsana New" panose="02020603050405020304" pitchFamily="18" charset="-34"/>
              </a:defRPr>
            </a:lvl5pPr>
            <a:lvl6pPr marL="21272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5844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0416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498850" defTabSz="835025"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eaLnBrk="0" hangingPunct="0"/>
            <a:r>
              <a:rPr kumimoji="0" lang="th-TH" altLang="en-US" sz="1800" b="1">
                <a:solidFill>
                  <a:srgbClr val="000000"/>
                </a:solidFill>
                <a:latin typeface="TH SarabunPSK" panose="020B0500040200020003" pitchFamily="34" charset="-34"/>
                <a:cs typeface="TH SarabunPSK" panose="020B0500040200020003" pitchFamily="34" charset="-34"/>
              </a:rPr>
              <a:t>สำนัก/กอง/ศูนย์</a:t>
            </a:r>
          </a:p>
        </p:txBody>
      </p:sp>
      <p:sp>
        <p:nvSpPr>
          <p:cNvPr id="81" name="Line 27">
            <a:extLst>
              <a:ext uri="{FF2B5EF4-FFF2-40B4-BE49-F238E27FC236}">
                <a16:creationId xmlns:a16="http://schemas.microsoft.com/office/drawing/2014/main" id="{A75AA82C-2092-4F4E-81AF-FA1C159F9049}"/>
              </a:ext>
            </a:extLst>
          </p:cNvPr>
          <p:cNvSpPr>
            <a:spLocks noChangeShapeType="1"/>
          </p:cNvSpPr>
          <p:nvPr/>
        </p:nvSpPr>
        <p:spPr bwMode="auto">
          <a:xfrm>
            <a:off x="3144157" y="4079595"/>
            <a:ext cx="2743200"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 name="Line 28">
            <a:extLst>
              <a:ext uri="{FF2B5EF4-FFF2-40B4-BE49-F238E27FC236}">
                <a16:creationId xmlns:a16="http://schemas.microsoft.com/office/drawing/2014/main" id="{A3E5360D-2C96-4C41-8145-711B45CCA805}"/>
              </a:ext>
            </a:extLst>
          </p:cNvPr>
          <p:cNvSpPr>
            <a:spLocks noChangeShapeType="1"/>
          </p:cNvSpPr>
          <p:nvPr/>
        </p:nvSpPr>
        <p:spPr bwMode="auto">
          <a:xfrm flipV="1">
            <a:off x="4553857" y="3850995"/>
            <a:ext cx="0" cy="22860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3" name="Line 29">
            <a:extLst>
              <a:ext uri="{FF2B5EF4-FFF2-40B4-BE49-F238E27FC236}">
                <a16:creationId xmlns:a16="http://schemas.microsoft.com/office/drawing/2014/main" id="{A528C57C-8893-4E6E-9696-9B623ADF5D8A}"/>
              </a:ext>
            </a:extLst>
          </p:cNvPr>
          <p:cNvSpPr>
            <a:spLocks noChangeShapeType="1"/>
          </p:cNvSpPr>
          <p:nvPr/>
        </p:nvSpPr>
        <p:spPr bwMode="auto">
          <a:xfrm>
            <a:off x="3144157" y="4079595"/>
            <a:ext cx="0" cy="22860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4" name="Line 30">
            <a:extLst>
              <a:ext uri="{FF2B5EF4-FFF2-40B4-BE49-F238E27FC236}">
                <a16:creationId xmlns:a16="http://schemas.microsoft.com/office/drawing/2014/main" id="{B07A1C5C-7C07-44AB-8BF3-F4E30513228F}"/>
              </a:ext>
            </a:extLst>
          </p:cNvPr>
          <p:cNvSpPr>
            <a:spLocks noChangeShapeType="1"/>
          </p:cNvSpPr>
          <p:nvPr/>
        </p:nvSpPr>
        <p:spPr bwMode="auto">
          <a:xfrm>
            <a:off x="5887357" y="4079595"/>
            <a:ext cx="0" cy="22860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5" name="Rectangle 31">
            <a:extLst>
              <a:ext uri="{FF2B5EF4-FFF2-40B4-BE49-F238E27FC236}">
                <a16:creationId xmlns:a16="http://schemas.microsoft.com/office/drawing/2014/main" id="{02F09E33-D4E8-479E-8535-41B043AAFEC6}"/>
              </a:ext>
            </a:extLst>
          </p:cNvPr>
          <p:cNvSpPr>
            <a:spLocks noChangeArrowheads="1"/>
          </p:cNvSpPr>
          <p:nvPr/>
        </p:nvSpPr>
        <p:spPr bwMode="auto">
          <a:xfrm>
            <a:off x="1391557" y="1641195"/>
            <a:ext cx="6324600"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32">
            <a:extLst>
              <a:ext uri="{FF2B5EF4-FFF2-40B4-BE49-F238E27FC236}">
                <a16:creationId xmlns:a16="http://schemas.microsoft.com/office/drawing/2014/main" id="{E7AAE0EC-CBEF-46AE-AF60-394697D4A231}"/>
              </a:ext>
            </a:extLst>
          </p:cNvPr>
          <p:cNvSpPr>
            <a:spLocks noChangeShapeType="1"/>
          </p:cNvSpPr>
          <p:nvPr/>
        </p:nvSpPr>
        <p:spPr bwMode="auto">
          <a:xfrm>
            <a:off x="7182757" y="3622395"/>
            <a:ext cx="685800" cy="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7" name="Line 33">
            <a:extLst>
              <a:ext uri="{FF2B5EF4-FFF2-40B4-BE49-F238E27FC236}">
                <a16:creationId xmlns:a16="http://schemas.microsoft.com/office/drawing/2014/main" id="{A9533004-B471-4F5A-AA16-C019A3962879}"/>
              </a:ext>
            </a:extLst>
          </p:cNvPr>
          <p:cNvSpPr>
            <a:spLocks noChangeShapeType="1"/>
          </p:cNvSpPr>
          <p:nvPr/>
        </p:nvSpPr>
        <p:spPr bwMode="auto">
          <a:xfrm flipH="1">
            <a:off x="6877957" y="4460595"/>
            <a:ext cx="914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 name="Line 34">
            <a:extLst>
              <a:ext uri="{FF2B5EF4-FFF2-40B4-BE49-F238E27FC236}">
                <a16:creationId xmlns:a16="http://schemas.microsoft.com/office/drawing/2014/main" id="{DB2E8C39-FF6E-494E-8183-C904297ADFCC}"/>
              </a:ext>
            </a:extLst>
          </p:cNvPr>
          <p:cNvSpPr>
            <a:spLocks noChangeShapeType="1"/>
          </p:cNvSpPr>
          <p:nvPr/>
        </p:nvSpPr>
        <p:spPr bwMode="auto">
          <a:xfrm flipH="1">
            <a:off x="6877957" y="5374995"/>
            <a:ext cx="914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9" name="Line 35">
            <a:extLst>
              <a:ext uri="{FF2B5EF4-FFF2-40B4-BE49-F238E27FC236}">
                <a16:creationId xmlns:a16="http://schemas.microsoft.com/office/drawing/2014/main" id="{F7A5BCF7-5B90-46F7-A314-3660C96C7C3C}"/>
              </a:ext>
            </a:extLst>
          </p:cNvPr>
          <p:cNvSpPr>
            <a:spLocks noChangeShapeType="1"/>
          </p:cNvSpPr>
          <p:nvPr/>
        </p:nvSpPr>
        <p:spPr bwMode="auto">
          <a:xfrm flipH="1">
            <a:off x="6801757" y="1945995"/>
            <a:ext cx="990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0" name="Rectangle 9">
            <a:extLst>
              <a:ext uri="{FF2B5EF4-FFF2-40B4-BE49-F238E27FC236}">
                <a16:creationId xmlns:a16="http://schemas.microsoft.com/office/drawing/2014/main" id="{FB364F34-CF20-4BC0-8C60-694EB1AFFBC0}"/>
              </a:ext>
            </a:extLst>
          </p:cNvPr>
          <p:cNvSpPr>
            <a:spLocks noChangeArrowheads="1"/>
          </p:cNvSpPr>
          <p:nvPr/>
        </p:nvSpPr>
        <p:spPr bwMode="auto">
          <a:xfrm>
            <a:off x="7765143" y="1695561"/>
            <a:ext cx="2857195" cy="685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spcBef>
                <a:spcPct val="20000"/>
              </a:spcBef>
              <a:buSzPct val="90000"/>
            </a:pPr>
            <a:r>
              <a:rPr kumimoji="0" lang="th-TH" altLang="en-US" b="1" dirty="0">
                <a:solidFill>
                  <a:srgbClr val="3366FF"/>
                </a:solidFill>
                <a:latin typeface="TH SarabunPSK" panose="020B0500040200020003" pitchFamily="34" charset="-34"/>
                <a:cs typeface="TH SarabunPSK" panose="020B0500040200020003" pitchFamily="34" charset="-34"/>
              </a:rPr>
              <a:t>ความเสี่ยงในเหตุการณ์</a:t>
            </a:r>
          </a:p>
          <a:p>
            <a:pPr>
              <a:spcBef>
                <a:spcPct val="20000"/>
              </a:spcBef>
              <a:buSzPct val="90000"/>
            </a:pPr>
            <a:r>
              <a:rPr kumimoji="0" lang="th-TH" altLang="en-US" sz="1800" b="1" dirty="0">
                <a:solidFill>
                  <a:srgbClr val="3366FF"/>
                </a:solidFill>
                <a:latin typeface="TH SarabunPSK" panose="020B0500040200020003" pitchFamily="34" charset="-34"/>
                <a:cs typeface="TH SarabunPSK" panose="020B0500040200020003" pitchFamily="34" charset="-34"/>
              </a:rPr>
              <a:t>(</a:t>
            </a:r>
            <a:r>
              <a:rPr kumimoji="0" lang="en-US" altLang="en-US" sz="1800" b="1" dirty="0">
                <a:solidFill>
                  <a:srgbClr val="3366FF"/>
                </a:solidFill>
                <a:latin typeface="TH SarabunPSK" panose="020B0500040200020003" pitchFamily="34" charset="-34"/>
                <a:cs typeface="TH SarabunPSK" panose="020B0500040200020003" pitchFamily="34" charset="-34"/>
              </a:rPr>
              <a:t>Event Risk</a:t>
            </a:r>
            <a:r>
              <a:rPr kumimoji="0" lang="th-TH" altLang="en-US" sz="1800" b="1" dirty="0">
                <a:solidFill>
                  <a:srgbClr val="3366FF"/>
                </a:solidFill>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229264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136309"/>
            <a:ext cx="11573197" cy="724247"/>
          </a:xfrm>
        </p:spPr>
        <p:style>
          <a:lnRef idx="2">
            <a:schemeClr val="accent3">
              <a:shade val="50000"/>
            </a:schemeClr>
          </a:lnRef>
          <a:fillRef idx="1">
            <a:schemeClr val="accent3"/>
          </a:fillRef>
          <a:effectRef idx="0">
            <a:schemeClr val="accent3"/>
          </a:effectRef>
          <a:fontRef idx="minor">
            <a:schemeClr val="lt1"/>
          </a:fontRef>
        </p:style>
        <p:txBody>
          <a:bodyPr/>
          <a:lstStyle/>
          <a:p>
            <a:pPr algn="ctr" eaLnBrk="0" hangingPunct="0"/>
            <a:r>
              <a:rPr lang="th-TH" altLang="en-US" sz="4400" b="1" dirty="0">
                <a:solidFill>
                  <a:schemeClr val="tx1"/>
                </a:solidFill>
                <a:latin typeface="TH SarabunPSK" panose="020B0500040200020003" pitchFamily="34" charset="-34"/>
                <a:cs typeface="TH SarabunPSK" panose="020B0500040200020003" pitchFamily="34" charset="-34"/>
              </a:rPr>
              <a:t>การบ่งชี้เหตุการณ์</a:t>
            </a:r>
          </a:p>
        </p:txBody>
      </p:sp>
      <p:sp>
        <p:nvSpPr>
          <p:cNvPr id="36" name="Text Box 3">
            <a:extLst>
              <a:ext uri="{FF2B5EF4-FFF2-40B4-BE49-F238E27FC236}">
                <a16:creationId xmlns:a16="http://schemas.microsoft.com/office/drawing/2014/main" id="{A61B931C-0A7F-49C0-86FA-4ECCD5B8CE61}"/>
              </a:ext>
            </a:extLst>
          </p:cNvPr>
          <p:cNvSpPr txBox="1">
            <a:spLocks noChangeArrowheads="1"/>
          </p:cNvSpPr>
          <p:nvPr/>
        </p:nvSpPr>
        <p:spPr bwMode="auto">
          <a:xfrm>
            <a:off x="1683657" y="878097"/>
            <a:ext cx="9311755" cy="707886"/>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altLang="en-US" sz="2000" b="1" dirty="0">
                <a:solidFill>
                  <a:srgbClr val="000000"/>
                </a:solidFill>
                <a:latin typeface="TH SarabunPSK" panose="020B0500040200020003" pitchFamily="34" charset="-34"/>
                <a:cs typeface="TH SarabunPSK" panose="020B0500040200020003" pitchFamily="34" charset="-34"/>
              </a:rPr>
              <a:t>การระบุเหตุ/ปัจจัยที่อาจก่อให้เกิดความเสี่ยงที่จะไม่บรรลุวัตถุประสงค์ที่กำหนด</a:t>
            </a:r>
          </a:p>
          <a:p>
            <a:pPr algn="ctr"/>
            <a:r>
              <a:rPr lang="th-TH" altLang="en-US" sz="2000" b="1" dirty="0">
                <a:solidFill>
                  <a:srgbClr val="000000"/>
                </a:solidFill>
                <a:latin typeface="TH SarabunPSK" panose="020B0500040200020003" pitchFamily="34" charset="-34"/>
                <a:cs typeface="TH SarabunPSK" panose="020B0500040200020003" pitchFamily="34" charset="-34"/>
              </a:rPr>
              <a:t>ภายใต้สภาพแวดล้อมภายใน</a:t>
            </a:r>
          </a:p>
        </p:txBody>
      </p:sp>
      <p:sp>
        <p:nvSpPr>
          <p:cNvPr id="37" name="Rectangle 2">
            <a:extLst>
              <a:ext uri="{FF2B5EF4-FFF2-40B4-BE49-F238E27FC236}">
                <a16:creationId xmlns:a16="http://schemas.microsoft.com/office/drawing/2014/main" id="{4170F299-19B3-41D9-B3DC-62D504046FD3}"/>
              </a:ext>
            </a:extLst>
          </p:cNvPr>
          <p:cNvSpPr>
            <a:spLocks noChangeArrowheads="1"/>
          </p:cNvSpPr>
          <p:nvPr/>
        </p:nvSpPr>
        <p:spPr bwMode="auto">
          <a:xfrm>
            <a:off x="1524000" y="1981199"/>
            <a:ext cx="9739086" cy="4491501"/>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4">
            <a:extLst>
              <a:ext uri="{FF2B5EF4-FFF2-40B4-BE49-F238E27FC236}">
                <a16:creationId xmlns:a16="http://schemas.microsoft.com/office/drawing/2014/main" id="{5550E281-E60C-4569-9634-B4F3D1ED0D43}"/>
              </a:ext>
            </a:extLst>
          </p:cNvPr>
          <p:cNvSpPr txBox="1">
            <a:spLocks noChangeArrowheads="1"/>
          </p:cNvSpPr>
          <p:nvPr/>
        </p:nvSpPr>
        <p:spPr bwMode="auto">
          <a:xfrm>
            <a:off x="1364344" y="6248400"/>
            <a:ext cx="9898742" cy="376700"/>
          </a:xfrm>
          <a:prstGeom prst="rect">
            <a:avLst/>
          </a:prstGeom>
          <a:gradFill rotWithShape="0">
            <a:gsLst>
              <a:gs pos="0">
                <a:srgbClr val="FF99FF"/>
              </a:gs>
              <a:gs pos="100000">
                <a:srgbClr val="FFFFFF"/>
              </a:gs>
            </a:gsLst>
            <a:lin ang="5400000" scaled="1"/>
          </a:gradFill>
          <a:ln>
            <a:noFill/>
          </a:ln>
          <a:effectLst>
            <a:outerShdw dist="96720" dir="1391915" algn="ctr" rotWithShape="0">
              <a:srgbClr val="FF9999"/>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50000"/>
              </a:spcBef>
            </a:pPr>
            <a:r>
              <a:rPr lang="th-TH" altLang="en-US" sz="2000" b="1">
                <a:latin typeface="TH SarabunPSK" panose="020B0500040200020003" pitchFamily="34" charset="-34"/>
                <a:cs typeface="TH SarabunPSK" panose="020B0500040200020003" pitchFamily="34" charset="-34"/>
              </a:rPr>
              <a:t>ระบุปัจจัยเสี่ยงที่สอดคล้องกับวัตถุประสงค์การบริหารความเสี่ยง</a:t>
            </a:r>
          </a:p>
        </p:txBody>
      </p:sp>
      <p:sp>
        <p:nvSpPr>
          <p:cNvPr id="40" name="Text Box 6">
            <a:extLst>
              <a:ext uri="{FF2B5EF4-FFF2-40B4-BE49-F238E27FC236}">
                <a16:creationId xmlns:a16="http://schemas.microsoft.com/office/drawing/2014/main" id="{D3EFD3BB-1F29-4922-A130-271077319734}"/>
              </a:ext>
            </a:extLst>
          </p:cNvPr>
          <p:cNvSpPr txBox="1">
            <a:spLocks noChangeArrowheads="1"/>
          </p:cNvSpPr>
          <p:nvPr/>
        </p:nvSpPr>
        <p:spPr bwMode="auto">
          <a:xfrm>
            <a:off x="2209800" y="2057400"/>
            <a:ext cx="7772400" cy="4572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algn="ctr">
              <a:buFont typeface="Wingdings" panose="05000000000000000000" pitchFamily="2" charset="2"/>
              <a:buNone/>
            </a:pPr>
            <a:r>
              <a:rPr lang="th-TH" altLang="en-US" sz="2400" b="1" dirty="0">
                <a:solidFill>
                  <a:schemeClr val="tx1"/>
                </a:solidFill>
                <a:latin typeface="Cordia New" panose="020B0304020202020204" pitchFamily="34" charset="-34"/>
                <a:cs typeface="JasmineUPC" panose="02020603050405020304" pitchFamily="18" charset="-34"/>
              </a:rPr>
              <a:t>วัตถุประสงค์ระดับองค์กรและระดับกิจกรรม</a:t>
            </a:r>
          </a:p>
        </p:txBody>
      </p:sp>
      <p:grpSp>
        <p:nvGrpSpPr>
          <p:cNvPr id="41" name="Group 7">
            <a:extLst>
              <a:ext uri="{FF2B5EF4-FFF2-40B4-BE49-F238E27FC236}">
                <a16:creationId xmlns:a16="http://schemas.microsoft.com/office/drawing/2014/main" id="{65345D19-FC84-42E6-9B4F-775E9EC9CF3E}"/>
              </a:ext>
            </a:extLst>
          </p:cNvPr>
          <p:cNvGrpSpPr>
            <a:grpSpLocks/>
          </p:cNvGrpSpPr>
          <p:nvPr/>
        </p:nvGrpSpPr>
        <p:grpSpPr bwMode="auto">
          <a:xfrm>
            <a:off x="2209800" y="2667000"/>
            <a:ext cx="7848600" cy="762000"/>
            <a:chOff x="432" y="1872"/>
            <a:chExt cx="4944" cy="480"/>
          </a:xfrm>
          <a:solidFill>
            <a:srgbClr val="FFFF00"/>
          </a:solidFill>
        </p:grpSpPr>
        <p:sp>
          <p:nvSpPr>
            <p:cNvPr id="42" name="AutoShape 8">
              <a:extLst>
                <a:ext uri="{FF2B5EF4-FFF2-40B4-BE49-F238E27FC236}">
                  <a16:creationId xmlns:a16="http://schemas.microsoft.com/office/drawing/2014/main" id="{58B2F5BC-33B9-45DA-B3B1-765C957E8C03}"/>
                </a:ext>
              </a:extLst>
            </p:cNvPr>
            <p:cNvSpPr>
              <a:spLocks noChangeArrowheads="1"/>
            </p:cNvSpPr>
            <p:nvPr/>
          </p:nvSpPr>
          <p:spPr bwMode="auto">
            <a:xfrm>
              <a:off x="864" y="1872"/>
              <a:ext cx="336" cy="144"/>
            </a:xfrm>
            <a:prstGeom prst="upArrow">
              <a:avLst>
                <a:gd name="adj1" fmla="val 50000"/>
                <a:gd name="adj2" fmla="val 25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9">
              <a:extLst>
                <a:ext uri="{FF2B5EF4-FFF2-40B4-BE49-F238E27FC236}">
                  <a16:creationId xmlns:a16="http://schemas.microsoft.com/office/drawing/2014/main" id="{3988BE84-C427-4694-B69B-771AE1D44247}"/>
                </a:ext>
              </a:extLst>
            </p:cNvPr>
            <p:cNvSpPr>
              <a:spLocks noChangeArrowheads="1"/>
            </p:cNvSpPr>
            <p:nvPr/>
          </p:nvSpPr>
          <p:spPr bwMode="auto">
            <a:xfrm>
              <a:off x="2112" y="1872"/>
              <a:ext cx="336" cy="144"/>
            </a:xfrm>
            <a:prstGeom prst="upArrow">
              <a:avLst>
                <a:gd name="adj1" fmla="val 50000"/>
                <a:gd name="adj2" fmla="val 25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10">
              <a:extLst>
                <a:ext uri="{FF2B5EF4-FFF2-40B4-BE49-F238E27FC236}">
                  <a16:creationId xmlns:a16="http://schemas.microsoft.com/office/drawing/2014/main" id="{FE938150-32EA-436C-862B-E9DCE1944DAE}"/>
                </a:ext>
              </a:extLst>
            </p:cNvPr>
            <p:cNvSpPr>
              <a:spLocks noChangeArrowheads="1"/>
            </p:cNvSpPr>
            <p:nvPr/>
          </p:nvSpPr>
          <p:spPr bwMode="auto">
            <a:xfrm>
              <a:off x="3408" y="1872"/>
              <a:ext cx="336" cy="144"/>
            </a:xfrm>
            <a:prstGeom prst="upArrow">
              <a:avLst>
                <a:gd name="adj1" fmla="val 50000"/>
                <a:gd name="adj2" fmla="val 25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11">
              <a:extLst>
                <a:ext uri="{FF2B5EF4-FFF2-40B4-BE49-F238E27FC236}">
                  <a16:creationId xmlns:a16="http://schemas.microsoft.com/office/drawing/2014/main" id="{5BE57772-01E4-4276-B463-B6D5FD3E0864}"/>
                </a:ext>
              </a:extLst>
            </p:cNvPr>
            <p:cNvSpPr txBox="1">
              <a:spLocks noChangeArrowheads="1"/>
            </p:cNvSpPr>
            <p:nvPr/>
          </p:nvSpPr>
          <p:spPr bwMode="auto">
            <a:xfrm>
              <a:off x="432" y="2112"/>
              <a:ext cx="4944"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th-TH" altLang="en-US" sz="2200" b="1">
                  <a:solidFill>
                    <a:srgbClr val="660033"/>
                  </a:solidFill>
                  <a:latin typeface="Tahoma" panose="020B0604030504040204" pitchFamily="34" charset="0"/>
                  <a:cs typeface="JasmineUPC" panose="02020603050405020304" pitchFamily="18" charset="-34"/>
                </a:rPr>
                <a:t>ระบุปัจจัยเสี่ยง</a:t>
              </a:r>
              <a:endParaRPr lang="th-TH" altLang="en-US" sz="2200" b="1">
                <a:solidFill>
                  <a:srgbClr val="660033"/>
                </a:solidFill>
                <a:latin typeface="Tahoma" panose="020B0604030504040204" pitchFamily="34" charset="0"/>
                <a:cs typeface="Tahoma" panose="020B0604030504040204" pitchFamily="34" charset="0"/>
              </a:endParaRPr>
            </a:p>
          </p:txBody>
        </p:sp>
        <p:sp>
          <p:nvSpPr>
            <p:cNvPr id="46" name="AutoShape 12">
              <a:extLst>
                <a:ext uri="{FF2B5EF4-FFF2-40B4-BE49-F238E27FC236}">
                  <a16:creationId xmlns:a16="http://schemas.microsoft.com/office/drawing/2014/main" id="{B0829C5E-BE6C-4609-8313-494219698D06}"/>
                </a:ext>
              </a:extLst>
            </p:cNvPr>
            <p:cNvSpPr>
              <a:spLocks noChangeArrowheads="1"/>
            </p:cNvSpPr>
            <p:nvPr/>
          </p:nvSpPr>
          <p:spPr bwMode="auto">
            <a:xfrm>
              <a:off x="4608" y="1872"/>
              <a:ext cx="336" cy="144"/>
            </a:xfrm>
            <a:prstGeom prst="upArrow">
              <a:avLst>
                <a:gd name="adj1" fmla="val 50000"/>
                <a:gd name="adj2" fmla="val 25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 name="Group 13">
            <a:extLst>
              <a:ext uri="{FF2B5EF4-FFF2-40B4-BE49-F238E27FC236}">
                <a16:creationId xmlns:a16="http://schemas.microsoft.com/office/drawing/2014/main" id="{C0B4ECD1-DA11-45B3-ACF4-FFB4936CBB47}"/>
              </a:ext>
            </a:extLst>
          </p:cNvPr>
          <p:cNvGrpSpPr>
            <a:grpSpLocks/>
          </p:cNvGrpSpPr>
          <p:nvPr/>
        </p:nvGrpSpPr>
        <p:grpSpPr bwMode="auto">
          <a:xfrm>
            <a:off x="2209800" y="1438278"/>
            <a:ext cx="7848600" cy="4886328"/>
            <a:chOff x="432" y="810"/>
            <a:chExt cx="4944" cy="3078"/>
          </a:xfrm>
        </p:grpSpPr>
        <p:sp>
          <p:nvSpPr>
            <p:cNvPr id="48" name="Text Box 14">
              <a:extLst>
                <a:ext uri="{FF2B5EF4-FFF2-40B4-BE49-F238E27FC236}">
                  <a16:creationId xmlns:a16="http://schemas.microsoft.com/office/drawing/2014/main" id="{BF4CB6B5-5608-4E60-9CAB-AEA0E17F5605}"/>
                </a:ext>
              </a:extLst>
            </p:cNvPr>
            <p:cNvSpPr txBox="1">
              <a:spLocks noChangeArrowheads="1"/>
            </p:cNvSpPr>
            <p:nvPr/>
          </p:nvSpPr>
          <p:spPr bwMode="auto">
            <a:xfrm>
              <a:off x="432" y="810"/>
              <a:ext cx="4944" cy="28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endParaRPr lang="th-TH" altLang="en-US" sz="2800" b="1" dirty="0">
                <a:solidFill>
                  <a:srgbClr val="FF0000"/>
                </a:solidFill>
                <a:latin typeface="TH SarabunPSK" panose="020B0500040200020003" pitchFamily="34" charset="-34"/>
                <a:cs typeface="TH SarabunPSK" panose="020B0500040200020003" pitchFamily="34" charset="-34"/>
              </a:endParaRPr>
            </a:p>
            <a:p>
              <a:pPr algn="ctr">
                <a:lnSpc>
                  <a:spcPct val="80000"/>
                </a:lnSpc>
              </a:pPr>
              <a:r>
                <a:rPr lang="th-TH" altLang="en-US" sz="2800" b="1" dirty="0">
                  <a:solidFill>
                    <a:srgbClr val="FF0000"/>
                  </a:solidFill>
                  <a:latin typeface="TH SarabunPSK" panose="020B0500040200020003" pitchFamily="34" charset="-34"/>
                  <a:cs typeface="TH SarabunPSK" panose="020B0500040200020003" pitchFamily="34" charset="-34"/>
                </a:rPr>
                <a:t>ความเสี่ยงจากปัจจัยภายนอก (ความเสี่ยงจากเหตุการณ์)</a:t>
              </a:r>
            </a:p>
          </p:txBody>
        </p:sp>
        <p:sp>
          <p:nvSpPr>
            <p:cNvPr id="49" name="Text Box 15">
              <a:extLst>
                <a:ext uri="{FF2B5EF4-FFF2-40B4-BE49-F238E27FC236}">
                  <a16:creationId xmlns:a16="http://schemas.microsoft.com/office/drawing/2014/main" id="{BFE902B1-562D-4E8A-B80F-29348836BD1E}"/>
                </a:ext>
              </a:extLst>
            </p:cNvPr>
            <p:cNvSpPr txBox="1">
              <a:spLocks noChangeArrowheads="1"/>
            </p:cNvSpPr>
            <p:nvPr/>
          </p:nvSpPr>
          <p:spPr bwMode="auto">
            <a:xfrm>
              <a:off x="432" y="3600"/>
              <a:ext cx="4944" cy="28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r>
                <a:rPr lang="th-TH" altLang="en-US" sz="2000" b="1" dirty="0">
                  <a:latin typeface="TH SarabunPSK" panose="020B0500040200020003" pitchFamily="34" charset="-34"/>
                  <a:cs typeface="TH SarabunPSK" panose="020B0500040200020003" pitchFamily="34" charset="-34"/>
                </a:rPr>
                <a:t>ความเสี่ยงจากปัจจัยภายใน (ความเสี่ยงจากองค์กร หน่วยงาน การปฏิบัติงาน)</a:t>
              </a:r>
            </a:p>
          </p:txBody>
        </p:sp>
      </p:grpSp>
      <p:grpSp>
        <p:nvGrpSpPr>
          <p:cNvPr id="50" name="Group 16">
            <a:extLst>
              <a:ext uri="{FF2B5EF4-FFF2-40B4-BE49-F238E27FC236}">
                <a16:creationId xmlns:a16="http://schemas.microsoft.com/office/drawing/2014/main" id="{1B6B6141-EE72-4426-960F-E04820803A46}"/>
              </a:ext>
            </a:extLst>
          </p:cNvPr>
          <p:cNvGrpSpPr>
            <a:grpSpLocks/>
          </p:cNvGrpSpPr>
          <p:nvPr/>
        </p:nvGrpSpPr>
        <p:grpSpPr bwMode="auto">
          <a:xfrm>
            <a:off x="2209800" y="3505200"/>
            <a:ext cx="1905000" cy="2209800"/>
            <a:chOff x="432" y="2400"/>
            <a:chExt cx="1200" cy="1200"/>
          </a:xfrm>
        </p:grpSpPr>
        <p:sp>
          <p:nvSpPr>
            <p:cNvPr id="51" name="Text Box 17">
              <a:extLst>
                <a:ext uri="{FF2B5EF4-FFF2-40B4-BE49-F238E27FC236}">
                  <a16:creationId xmlns:a16="http://schemas.microsoft.com/office/drawing/2014/main" id="{714ED0DD-B040-484B-8D34-765D55B228FA}"/>
                </a:ext>
              </a:extLst>
            </p:cNvPr>
            <p:cNvSpPr txBox="1">
              <a:spLocks noChangeArrowheads="1"/>
            </p:cNvSpPr>
            <p:nvPr/>
          </p:nvSpPr>
          <p:spPr bwMode="auto">
            <a:xfrm>
              <a:off x="432" y="2400"/>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lnSpc>
                  <a:spcPct val="80000"/>
                </a:lnSpc>
              </a:pPr>
              <a:r>
                <a:rPr lang="th-TH" altLang="en-US" b="1" dirty="0">
                  <a:solidFill>
                    <a:srgbClr val="660033"/>
                  </a:solidFill>
                  <a:latin typeface="Tahoma" panose="020B0604030504040204" pitchFamily="34" charset="0"/>
                  <a:cs typeface="JasmineUPC" panose="02020603050405020304" pitchFamily="18" charset="-34"/>
                </a:rPr>
                <a:t>ความเสี่ยง</a:t>
              </a:r>
            </a:p>
            <a:p>
              <a:pPr algn="ctr" eaLnBrk="0" hangingPunct="0">
                <a:lnSpc>
                  <a:spcPct val="80000"/>
                </a:lnSpc>
              </a:pPr>
              <a:r>
                <a:rPr lang="th-TH" altLang="en-US" b="1" dirty="0">
                  <a:solidFill>
                    <a:srgbClr val="660033"/>
                  </a:solidFill>
                  <a:latin typeface="Tahoma" panose="020B0604030504040204" pitchFamily="34" charset="0"/>
                  <a:cs typeface="JasmineUPC" panose="02020603050405020304" pitchFamily="18" charset="-34"/>
                </a:rPr>
                <a:t>ในเชิงกลยุทธ์</a:t>
              </a:r>
              <a:r>
                <a:rPr lang="th-TH" altLang="en-US" sz="2200" b="1" dirty="0">
                  <a:solidFill>
                    <a:srgbClr val="660033"/>
                  </a:solidFill>
                  <a:latin typeface="Tahoma" panose="020B0604030504040204" pitchFamily="34" charset="0"/>
                  <a:cs typeface="Tahoma" panose="020B0604030504040204" pitchFamily="34" charset="0"/>
                </a:rPr>
                <a:t>  </a:t>
              </a:r>
            </a:p>
            <a:p>
              <a:pPr algn="ctr" eaLnBrk="0" hangingPunct="0">
                <a:lnSpc>
                  <a:spcPct val="80000"/>
                </a:lnSpc>
              </a:pPr>
              <a:endParaRPr lang="th-TH" altLang="en-US" sz="800" b="1" dirty="0">
                <a:solidFill>
                  <a:srgbClr val="660033"/>
                </a:solidFill>
                <a:latin typeface="Tahoma" panose="020B0604030504040204" pitchFamily="34" charset="0"/>
                <a:cs typeface="Tahoma" panose="020B0604030504040204" pitchFamily="34" charset="0"/>
              </a:endParaRPr>
            </a:p>
            <a:p>
              <a:pPr algn="ctr" eaLnBrk="0" hangingPunct="0">
                <a:lnSpc>
                  <a:spcPct val="80000"/>
                </a:lnSpc>
              </a:pPr>
              <a:r>
                <a:rPr lang="th-TH" altLang="en-US" sz="1200" b="1" dirty="0">
                  <a:solidFill>
                    <a:srgbClr val="660033"/>
                  </a:solidFill>
                  <a:latin typeface="Tahoma" panose="020B0604030504040204" pitchFamily="34" charset="0"/>
                  <a:cs typeface="Tahoma" panose="020B0604030504040204" pitchFamily="34" charset="0"/>
                </a:rPr>
                <a:t>(</a:t>
              </a:r>
              <a:r>
                <a:rPr lang="en-US" altLang="en-US" sz="1200" b="1" dirty="0">
                  <a:solidFill>
                    <a:srgbClr val="660033"/>
                  </a:solidFill>
                  <a:latin typeface="Tahoma" panose="020B0604030504040204" pitchFamily="34" charset="0"/>
                  <a:cs typeface="Tahoma" panose="020B0604030504040204" pitchFamily="34" charset="0"/>
                </a:rPr>
                <a:t>Strategic Risk</a:t>
              </a:r>
              <a:r>
                <a:rPr lang="th-TH" altLang="en-US" sz="1200" b="1" dirty="0">
                  <a:solidFill>
                    <a:srgbClr val="660033"/>
                  </a:solidFill>
                  <a:latin typeface="Tahoma" panose="020B0604030504040204" pitchFamily="34" charset="0"/>
                  <a:cs typeface="Tahoma" panose="020B0604030504040204" pitchFamily="34" charset="0"/>
                </a:rPr>
                <a:t>)</a:t>
              </a:r>
            </a:p>
          </p:txBody>
        </p:sp>
        <p:sp>
          <p:nvSpPr>
            <p:cNvPr id="52" name="Text Box 18">
              <a:extLst>
                <a:ext uri="{FF2B5EF4-FFF2-40B4-BE49-F238E27FC236}">
                  <a16:creationId xmlns:a16="http://schemas.microsoft.com/office/drawing/2014/main" id="{073626A9-8BFD-4E5C-8AF9-2069FC59BD43}"/>
                </a:ext>
              </a:extLst>
            </p:cNvPr>
            <p:cNvSpPr txBox="1">
              <a:spLocks noChangeArrowheads="1"/>
            </p:cNvSpPr>
            <p:nvPr/>
          </p:nvSpPr>
          <p:spPr bwMode="auto">
            <a:xfrm>
              <a:off x="432" y="3024"/>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lnSpc>
                  <a:spcPct val="70000"/>
                </a:lnSpc>
              </a:pPr>
              <a:r>
                <a:rPr lang="th-TH" altLang="en-US" sz="1400" dirty="0">
                  <a:solidFill>
                    <a:srgbClr val="660033"/>
                  </a:solidFill>
                  <a:latin typeface="Tahoma" panose="020B0604030504040204" pitchFamily="34" charset="0"/>
                  <a:cs typeface="JasmineUPC" panose="02020603050405020304" pitchFamily="18" charset="-34"/>
                </a:rPr>
                <a:t>- </a:t>
              </a:r>
              <a:r>
                <a:rPr lang="th-TH" altLang="en-US" sz="1400" b="1" dirty="0">
                  <a:solidFill>
                    <a:srgbClr val="660033"/>
                  </a:solidFill>
                  <a:latin typeface="Tahoma" panose="020B0604030504040204" pitchFamily="34" charset="0"/>
                  <a:cs typeface="JasmineUPC" panose="02020603050405020304" pitchFamily="18" charset="-34"/>
                </a:rPr>
                <a:t>นโยบายผู้บริหาร</a:t>
              </a:r>
            </a:p>
            <a:p>
              <a:pPr eaLnBrk="0" hangingPunct="0">
                <a:lnSpc>
                  <a:spcPct val="70000"/>
                </a:lnSpc>
                <a:buFontTx/>
                <a:buChar char="-"/>
              </a:pPr>
              <a:r>
                <a:rPr lang="th-TH" altLang="en-US" sz="1400" b="1" dirty="0">
                  <a:solidFill>
                    <a:srgbClr val="660033"/>
                  </a:solidFill>
                  <a:latin typeface="Tahoma" panose="020B0604030504040204" pitchFamily="34" charset="0"/>
                  <a:cs typeface="JasmineUPC" panose="02020603050405020304" pitchFamily="18" charset="-34"/>
                </a:rPr>
                <a:t> แผนยุทธศาสตร์ (การจัดทำ </a:t>
              </a:r>
            </a:p>
            <a:p>
              <a:pPr eaLnBrk="0" hangingPunct="0">
                <a:lnSpc>
                  <a:spcPct val="70000"/>
                </a:lnSpc>
              </a:pPr>
              <a:r>
                <a:rPr lang="th-TH" altLang="en-US" sz="1400" b="1" dirty="0">
                  <a:solidFill>
                    <a:srgbClr val="660033"/>
                  </a:solidFill>
                  <a:latin typeface="Tahoma" panose="020B0604030504040204" pitchFamily="34" charset="0"/>
                  <a:cs typeface="JasmineUPC" panose="02020603050405020304" pitchFamily="18" charset="-34"/>
                </a:rPr>
                <a:t>  บุคลากร การสื่อสาร)   </a:t>
              </a:r>
            </a:p>
            <a:p>
              <a:pPr eaLnBrk="0" hangingPunct="0">
                <a:lnSpc>
                  <a:spcPct val="70000"/>
                </a:lnSpc>
                <a:buFontTx/>
                <a:buChar char="-"/>
              </a:pPr>
              <a:r>
                <a:rPr lang="th-TH" altLang="en-US" sz="1400" b="1" dirty="0">
                  <a:solidFill>
                    <a:srgbClr val="660033"/>
                  </a:solidFill>
                  <a:latin typeface="Tahoma" panose="020B0604030504040204" pitchFamily="34" charset="0"/>
                  <a:cs typeface="JasmineUPC" panose="02020603050405020304" pitchFamily="18" charset="-34"/>
                </a:rPr>
                <a:t> หลักเกณฑ์การประเมินผล</a:t>
              </a:r>
            </a:p>
            <a:p>
              <a:pPr eaLnBrk="0" hangingPunct="0">
                <a:lnSpc>
                  <a:spcPct val="70000"/>
                </a:lnSpc>
                <a:buFontTx/>
                <a:buChar char="-"/>
              </a:pPr>
              <a:r>
                <a:rPr lang="th-TH" altLang="en-US" sz="1400" b="1" dirty="0">
                  <a:solidFill>
                    <a:srgbClr val="660033"/>
                  </a:solidFill>
                  <a:latin typeface="Tahoma" panose="020B0604030504040204" pitchFamily="34" charset="0"/>
                  <a:cs typeface="JasmineUPC" panose="02020603050405020304" pitchFamily="18" charset="-34"/>
                </a:rPr>
                <a:t> นโยบายจรรยาบรรณ  </a:t>
              </a:r>
            </a:p>
            <a:p>
              <a:pPr eaLnBrk="0" hangingPunct="0">
                <a:lnSpc>
                  <a:spcPct val="70000"/>
                </a:lnSpc>
                <a:buFontTx/>
                <a:buChar char="-"/>
              </a:pPr>
              <a:r>
                <a:rPr lang="th-TH" altLang="en-US" sz="1400" b="1" dirty="0">
                  <a:solidFill>
                    <a:srgbClr val="660033"/>
                  </a:solidFill>
                  <a:latin typeface="Tahoma" panose="020B0604030504040204" pitchFamily="34" charset="0"/>
                  <a:cs typeface="JasmineUPC" panose="02020603050405020304" pitchFamily="18" charset="-34"/>
                </a:rPr>
                <a:t> การบริหารทรัพยากรบุคคล</a:t>
              </a:r>
              <a:endParaRPr lang="th-TH" altLang="en-US" sz="1400" b="1" dirty="0">
                <a:solidFill>
                  <a:srgbClr val="660033"/>
                </a:solidFill>
                <a:latin typeface="Tahoma" panose="020B0604030504040204" pitchFamily="34" charset="0"/>
                <a:cs typeface="Tahoma" panose="020B0604030504040204" pitchFamily="34" charset="0"/>
              </a:endParaRPr>
            </a:p>
          </p:txBody>
        </p:sp>
      </p:grpSp>
      <p:grpSp>
        <p:nvGrpSpPr>
          <p:cNvPr id="53" name="Group 19">
            <a:extLst>
              <a:ext uri="{FF2B5EF4-FFF2-40B4-BE49-F238E27FC236}">
                <a16:creationId xmlns:a16="http://schemas.microsoft.com/office/drawing/2014/main" id="{A2FEADE5-9D65-4300-9239-60D983F24BFF}"/>
              </a:ext>
            </a:extLst>
          </p:cNvPr>
          <p:cNvGrpSpPr>
            <a:grpSpLocks/>
          </p:cNvGrpSpPr>
          <p:nvPr/>
        </p:nvGrpSpPr>
        <p:grpSpPr bwMode="auto">
          <a:xfrm>
            <a:off x="4191000" y="3505200"/>
            <a:ext cx="1905000" cy="2209800"/>
            <a:chOff x="1680" y="2400"/>
            <a:chExt cx="1200" cy="1200"/>
          </a:xfrm>
        </p:grpSpPr>
        <p:sp>
          <p:nvSpPr>
            <p:cNvPr id="54" name="Text Box 20">
              <a:extLst>
                <a:ext uri="{FF2B5EF4-FFF2-40B4-BE49-F238E27FC236}">
                  <a16:creationId xmlns:a16="http://schemas.microsoft.com/office/drawing/2014/main" id="{A06A3C48-EA0D-43A4-A10A-B3DA8EA23794}"/>
                </a:ext>
              </a:extLst>
            </p:cNvPr>
            <p:cNvSpPr txBox="1">
              <a:spLocks noChangeArrowheads="1"/>
            </p:cNvSpPr>
            <p:nvPr/>
          </p:nvSpPr>
          <p:spPr bwMode="auto">
            <a:xfrm>
              <a:off x="1680" y="2400"/>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lnSpc>
                  <a:spcPct val="80000"/>
                </a:lnSpc>
              </a:pPr>
              <a:r>
                <a:rPr lang="th-TH" altLang="en-US" b="1">
                  <a:solidFill>
                    <a:srgbClr val="660033"/>
                  </a:solidFill>
                  <a:latin typeface="Tahoma" panose="020B0604030504040204" pitchFamily="34" charset="0"/>
                  <a:cs typeface="JasmineUPC" panose="02020603050405020304" pitchFamily="18" charset="-34"/>
                </a:rPr>
                <a:t>ความเสี่ยง</a:t>
              </a:r>
            </a:p>
            <a:p>
              <a:pPr algn="ctr" eaLnBrk="0" hangingPunct="0">
                <a:lnSpc>
                  <a:spcPct val="80000"/>
                </a:lnSpc>
              </a:pPr>
              <a:r>
                <a:rPr lang="th-TH" altLang="en-US" b="1">
                  <a:solidFill>
                    <a:srgbClr val="660033"/>
                  </a:solidFill>
                  <a:latin typeface="Tahoma" panose="020B0604030504040204" pitchFamily="34" charset="0"/>
                  <a:cs typeface="JasmineUPC" panose="02020603050405020304" pitchFamily="18" charset="-34"/>
                </a:rPr>
                <a:t>ด้านการดำเนินงาน</a:t>
              </a:r>
            </a:p>
            <a:p>
              <a:pPr algn="ctr" eaLnBrk="0" hangingPunct="0">
                <a:lnSpc>
                  <a:spcPct val="80000"/>
                </a:lnSpc>
              </a:pPr>
              <a:endParaRPr lang="th-TH" altLang="en-US" sz="800" b="1">
                <a:solidFill>
                  <a:srgbClr val="660033"/>
                </a:solidFill>
                <a:latin typeface="Tahoma" panose="020B0604030504040204" pitchFamily="34" charset="0"/>
                <a:cs typeface="JasmineUPC" panose="02020603050405020304" pitchFamily="18" charset="-34"/>
              </a:endParaRPr>
            </a:p>
            <a:p>
              <a:pPr algn="ctr" eaLnBrk="0" hangingPunct="0">
                <a:lnSpc>
                  <a:spcPct val="80000"/>
                </a:lnSpc>
              </a:pPr>
              <a:r>
                <a:rPr lang="th-TH" altLang="en-US" sz="1200" b="1">
                  <a:solidFill>
                    <a:srgbClr val="660033"/>
                  </a:solidFill>
                  <a:latin typeface="Tahoma" panose="020B0604030504040204" pitchFamily="34" charset="0"/>
                  <a:cs typeface="Tahoma" panose="020B0604030504040204" pitchFamily="34" charset="0"/>
                </a:rPr>
                <a:t>(</a:t>
              </a:r>
              <a:r>
                <a:rPr lang="en-US" altLang="en-US" sz="1200" b="1">
                  <a:solidFill>
                    <a:srgbClr val="660033"/>
                  </a:solidFill>
                  <a:latin typeface="Tahoma" panose="020B0604030504040204" pitchFamily="34" charset="0"/>
                  <a:cs typeface="Tahoma" panose="020B0604030504040204" pitchFamily="34" charset="0"/>
                </a:rPr>
                <a:t>Operation Risk</a:t>
              </a:r>
              <a:r>
                <a:rPr lang="th-TH" altLang="en-US" sz="1200" b="1">
                  <a:solidFill>
                    <a:srgbClr val="660033"/>
                  </a:solidFill>
                  <a:latin typeface="Tahoma" panose="020B0604030504040204" pitchFamily="34" charset="0"/>
                  <a:cs typeface="Tahoma" panose="020B0604030504040204" pitchFamily="34" charset="0"/>
                </a:rPr>
                <a:t>)</a:t>
              </a:r>
            </a:p>
          </p:txBody>
        </p:sp>
        <p:sp>
          <p:nvSpPr>
            <p:cNvPr id="55" name="Text Box 21">
              <a:extLst>
                <a:ext uri="{FF2B5EF4-FFF2-40B4-BE49-F238E27FC236}">
                  <a16:creationId xmlns:a16="http://schemas.microsoft.com/office/drawing/2014/main" id="{BFE1E790-F271-4A40-828B-7B298ABA0018}"/>
                </a:ext>
              </a:extLst>
            </p:cNvPr>
            <p:cNvSpPr txBox="1">
              <a:spLocks noChangeArrowheads="1"/>
            </p:cNvSpPr>
            <p:nvPr/>
          </p:nvSpPr>
          <p:spPr bwMode="auto">
            <a:xfrm>
              <a:off x="1680" y="3024"/>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lnSpc>
                  <a:spcPct val="70000"/>
                </a:lnSpc>
              </a:pPr>
              <a:r>
                <a:rPr lang="th-TH" altLang="en-US" sz="1200" dirty="0">
                  <a:solidFill>
                    <a:srgbClr val="660033"/>
                  </a:solidFill>
                  <a:latin typeface="Tahoma" panose="020B0604030504040204" pitchFamily="34" charset="0"/>
                  <a:cs typeface="JasmineUPC" panose="02020603050405020304" pitchFamily="18" charset="-34"/>
                </a:rPr>
                <a:t>- </a:t>
              </a:r>
              <a:r>
                <a:rPr lang="th-TH" altLang="en-US" sz="1200" b="1" dirty="0">
                  <a:solidFill>
                    <a:srgbClr val="660033"/>
                  </a:solidFill>
                  <a:latin typeface="Tahoma" panose="020B0604030504040204" pitchFamily="34" charset="0"/>
                  <a:cs typeface="JasmineUPC" panose="02020603050405020304" pitchFamily="18" charset="-34"/>
                </a:rPr>
                <a:t>โครงสร้างองค์กร  </a:t>
              </a:r>
              <a:r>
                <a:rPr lang="th-TH" altLang="en-US" sz="1200" dirty="0">
                  <a:solidFill>
                    <a:srgbClr val="660033"/>
                  </a:solidFill>
                  <a:latin typeface="Tahoma" panose="020B0604030504040204" pitchFamily="34" charset="0"/>
                  <a:cs typeface="JasmineUPC" panose="02020603050405020304" pitchFamily="18" charset="-34"/>
                </a:rPr>
                <a:t>- </a:t>
              </a:r>
              <a:r>
                <a:rPr lang="th-TH" altLang="en-US" sz="1200" b="1" dirty="0">
                  <a:solidFill>
                    <a:srgbClr val="660033"/>
                  </a:solidFill>
                  <a:latin typeface="Tahoma" panose="020B0604030504040204" pitchFamily="34" charset="0"/>
                  <a:cs typeface="JasmineUPC" panose="02020603050405020304" pitchFamily="18" charset="-34"/>
                </a:rPr>
                <a:t>สถานที่</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การมอบหมายงาน </a:t>
              </a:r>
              <a:r>
                <a:rPr lang="th-TH" altLang="en-US" sz="1200" dirty="0">
                  <a:solidFill>
                    <a:srgbClr val="660033"/>
                  </a:solidFill>
                  <a:latin typeface="Tahoma" panose="020B0604030504040204" pitchFamily="34" charset="0"/>
                  <a:cs typeface="JasmineUPC" panose="02020603050405020304" pitchFamily="18" charset="-34"/>
                </a:rPr>
                <a:t>-</a:t>
              </a:r>
              <a:r>
                <a:rPr lang="th-TH" altLang="en-US" sz="1200" b="1" dirty="0">
                  <a:solidFill>
                    <a:srgbClr val="660033"/>
                  </a:solidFill>
                  <a:latin typeface="Tahoma" panose="020B0604030504040204" pitchFamily="34" charset="0"/>
                  <a:cs typeface="JasmineUPC" panose="02020603050405020304" pitchFamily="18" charset="-34"/>
                </a:rPr>
                <a:t> กระบวนการ </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การควบคุมภายใน </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การตรวจสอบภายใน</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แผน-ผลการปฏิบัติงาน</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ระบบการสื่อสาร </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การรักษาทรัพย์สิน</a:t>
              </a:r>
              <a:endParaRPr lang="th-TH" altLang="en-US" sz="1200" b="1" dirty="0">
                <a:solidFill>
                  <a:srgbClr val="660033"/>
                </a:solidFill>
                <a:latin typeface="Tahoma" panose="020B0604030504040204" pitchFamily="34" charset="0"/>
                <a:cs typeface="Tahoma" panose="020B0604030504040204" pitchFamily="34" charset="0"/>
              </a:endParaRPr>
            </a:p>
          </p:txBody>
        </p:sp>
      </p:grpSp>
      <p:grpSp>
        <p:nvGrpSpPr>
          <p:cNvPr id="56" name="Group 22">
            <a:extLst>
              <a:ext uri="{FF2B5EF4-FFF2-40B4-BE49-F238E27FC236}">
                <a16:creationId xmlns:a16="http://schemas.microsoft.com/office/drawing/2014/main" id="{14DB4F83-3638-4C56-9B19-4D3AC5AB1315}"/>
              </a:ext>
            </a:extLst>
          </p:cNvPr>
          <p:cNvGrpSpPr>
            <a:grpSpLocks/>
          </p:cNvGrpSpPr>
          <p:nvPr/>
        </p:nvGrpSpPr>
        <p:grpSpPr bwMode="auto">
          <a:xfrm>
            <a:off x="6172200" y="3505200"/>
            <a:ext cx="1905000" cy="2209800"/>
            <a:chOff x="2928" y="2400"/>
            <a:chExt cx="1200" cy="1200"/>
          </a:xfrm>
        </p:grpSpPr>
        <p:sp>
          <p:nvSpPr>
            <p:cNvPr id="57" name="Text Box 23">
              <a:extLst>
                <a:ext uri="{FF2B5EF4-FFF2-40B4-BE49-F238E27FC236}">
                  <a16:creationId xmlns:a16="http://schemas.microsoft.com/office/drawing/2014/main" id="{9B3D2645-0459-4F6C-985B-293F6B540A98}"/>
                </a:ext>
              </a:extLst>
            </p:cNvPr>
            <p:cNvSpPr txBox="1">
              <a:spLocks noChangeArrowheads="1"/>
            </p:cNvSpPr>
            <p:nvPr/>
          </p:nvSpPr>
          <p:spPr bwMode="auto">
            <a:xfrm>
              <a:off x="2928" y="2400"/>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lnSpc>
                  <a:spcPct val="80000"/>
                </a:lnSpc>
              </a:pPr>
              <a:r>
                <a:rPr lang="th-TH" altLang="en-US" b="1">
                  <a:solidFill>
                    <a:srgbClr val="660033"/>
                  </a:solidFill>
                  <a:latin typeface="Tahoma" panose="020B0604030504040204" pitchFamily="34" charset="0"/>
                  <a:cs typeface="JasmineUPC" panose="02020603050405020304" pitchFamily="18" charset="-34"/>
                </a:rPr>
                <a:t>ความเสี่ยง</a:t>
              </a:r>
            </a:p>
            <a:p>
              <a:pPr algn="ctr" eaLnBrk="0" hangingPunct="0">
                <a:lnSpc>
                  <a:spcPct val="80000"/>
                </a:lnSpc>
              </a:pPr>
              <a:r>
                <a:rPr lang="th-TH" altLang="en-US" b="1">
                  <a:solidFill>
                    <a:srgbClr val="660033"/>
                  </a:solidFill>
                  <a:latin typeface="Tahoma" panose="020B0604030504040204" pitchFamily="34" charset="0"/>
                  <a:cs typeface="JasmineUPC" panose="02020603050405020304" pitchFamily="18" charset="-34"/>
                </a:rPr>
                <a:t>ด้านการเงิน</a:t>
              </a:r>
            </a:p>
            <a:p>
              <a:pPr algn="ctr" eaLnBrk="0" hangingPunct="0">
                <a:lnSpc>
                  <a:spcPct val="80000"/>
                </a:lnSpc>
              </a:pPr>
              <a:r>
                <a:rPr lang="th-TH" altLang="en-US" sz="800" b="1">
                  <a:solidFill>
                    <a:srgbClr val="660033"/>
                  </a:solidFill>
                  <a:latin typeface="Tahoma" panose="020B0604030504040204" pitchFamily="34" charset="0"/>
                  <a:cs typeface="Tahoma" panose="020B0604030504040204" pitchFamily="34" charset="0"/>
                </a:rPr>
                <a:t> </a:t>
              </a:r>
            </a:p>
            <a:p>
              <a:pPr algn="ctr" eaLnBrk="0" hangingPunct="0">
                <a:lnSpc>
                  <a:spcPct val="80000"/>
                </a:lnSpc>
              </a:pPr>
              <a:r>
                <a:rPr lang="th-TH" altLang="en-US" sz="1200" b="1">
                  <a:solidFill>
                    <a:srgbClr val="660033"/>
                  </a:solidFill>
                  <a:latin typeface="Tahoma" panose="020B0604030504040204" pitchFamily="34" charset="0"/>
                  <a:cs typeface="Tahoma" panose="020B0604030504040204" pitchFamily="34" charset="0"/>
                </a:rPr>
                <a:t>(</a:t>
              </a:r>
              <a:r>
                <a:rPr lang="en-US" altLang="en-US" sz="1200" b="1">
                  <a:solidFill>
                    <a:srgbClr val="660033"/>
                  </a:solidFill>
                  <a:latin typeface="Tahoma" panose="020B0604030504040204" pitchFamily="34" charset="0"/>
                  <a:cs typeface="Tahoma" panose="020B0604030504040204" pitchFamily="34" charset="0"/>
                </a:rPr>
                <a:t>Financial Risk</a:t>
              </a:r>
              <a:r>
                <a:rPr lang="th-TH" altLang="en-US" sz="1200" b="1">
                  <a:solidFill>
                    <a:srgbClr val="660033"/>
                  </a:solidFill>
                  <a:latin typeface="Tahoma" panose="020B0604030504040204" pitchFamily="34" charset="0"/>
                  <a:cs typeface="Tahoma" panose="020B0604030504040204" pitchFamily="34" charset="0"/>
                </a:rPr>
                <a:t>)</a:t>
              </a:r>
            </a:p>
          </p:txBody>
        </p:sp>
        <p:sp>
          <p:nvSpPr>
            <p:cNvPr id="58" name="Text Box 24">
              <a:extLst>
                <a:ext uri="{FF2B5EF4-FFF2-40B4-BE49-F238E27FC236}">
                  <a16:creationId xmlns:a16="http://schemas.microsoft.com/office/drawing/2014/main" id="{B3BBB2D6-E30F-42D8-ADA0-F1D43C93C843}"/>
                </a:ext>
              </a:extLst>
            </p:cNvPr>
            <p:cNvSpPr txBox="1">
              <a:spLocks noChangeArrowheads="1"/>
            </p:cNvSpPr>
            <p:nvPr/>
          </p:nvSpPr>
          <p:spPr bwMode="auto">
            <a:xfrm>
              <a:off x="2928" y="3024"/>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lnSpc>
                  <a:spcPct val="70000"/>
                </a:lnSpc>
              </a:pPr>
              <a:r>
                <a:rPr lang="th-TH" altLang="en-US" sz="1600" dirty="0">
                  <a:solidFill>
                    <a:srgbClr val="660033"/>
                  </a:solidFill>
                  <a:latin typeface="Tahoma" panose="020B0604030504040204" pitchFamily="34" charset="0"/>
                  <a:cs typeface="JasmineUPC" panose="02020603050405020304" pitchFamily="18" charset="-34"/>
                </a:rPr>
                <a:t>- </a:t>
              </a:r>
              <a:r>
                <a:rPr lang="th-TH" altLang="en-US" sz="1600" b="1" dirty="0">
                  <a:solidFill>
                    <a:srgbClr val="660033"/>
                  </a:solidFill>
                  <a:latin typeface="Tahoma" panose="020B0604030504040204" pitchFamily="34" charset="0"/>
                  <a:cs typeface="JasmineUPC" panose="02020603050405020304" pitchFamily="18" charset="-34"/>
                </a:rPr>
                <a:t>งบประมาณ </a:t>
              </a:r>
              <a:r>
                <a:rPr lang="th-TH" altLang="en-US" sz="1050" b="1" dirty="0">
                  <a:solidFill>
                    <a:srgbClr val="660033"/>
                  </a:solidFill>
                  <a:latin typeface="Tahoma" panose="020B0604030504040204" pitchFamily="34" charset="0"/>
                  <a:cs typeface="JasmineUPC" panose="02020603050405020304" pitchFamily="18" charset="-34"/>
                </a:rPr>
                <a:t>(</a:t>
              </a:r>
              <a:r>
                <a:rPr lang="th-TH" altLang="en-US" sz="1600" b="1" dirty="0">
                  <a:solidFill>
                    <a:srgbClr val="660033"/>
                  </a:solidFill>
                  <a:latin typeface="Tahoma" panose="020B0604030504040204" pitchFamily="34" charset="0"/>
                  <a:cs typeface="JasmineUPC" panose="02020603050405020304" pitchFamily="18" charset="-34"/>
                </a:rPr>
                <a:t>เงินในและนอก</a:t>
              </a:r>
              <a:r>
                <a:rPr lang="th-TH" altLang="en-US" sz="1050" b="1" dirty="0">
                  <a:solidFill>
                    <a:srgbClr val="660033"/>
                  </a:solidFill>
                  <a:latin typeface="Tahoma" panose="020B0604030504040204" pitchFamily="34" charset="0"/>
                  <a:cs typeface="JasmineUPC" panose="02020603050405020304" pitchFamily="18" charset="-34"/>
                </a:rPr>
                <a:t>)</a:t>
              </a:r>
            </a:p>
            <a:p>
              <a:pPr eaLnBrk="0" hangingPunct="0">
                <a:lnSpc>
                  <a:spcPct val="70000"/>
                </a:lnSpc>
                <a:buFontTx/>
                <a:buChar char="-"/>
              </a:pPr>
              <a:r>
                <a:rPr lang="th-TH" altLang="en-US" sz="1600" b="1" dirty="0">
                  <a:solidFill>
                    <a:srgbClr val="660033"/>
                  </a:solidFill>
                  <a:latin typeface="Tahoma" panose="020B0604030504040204" pitchFamily="34" charset="0"/>
                  <a:cs typeface="JasmineUPC" panose="02020603050405020304" pitchFamily="18" charset="-34"/>
                </a:rPr>
                <a:t> เงินรายได้ </a:t>
              </a:r>
            </a:p>
            <a:p>
              <a:pPr eaLnBrk="0" hangingPunct="0">
                <a:lnSpc>
                  <a:spcPct val="70000"/>
                </a:lnSpc>
                <a:buFontTx/>
                <a:buChar char="-"/>
              </a:pPr>
              <a:r>
                <a:rPr lang="th-TH" altLang="en-US" sz="1600" b="1" dirty="0">
                  <a:solidFill>
                    <a:srgbClr val="660033"/>
                  </a:solidFill>
                  <a:latin typeface="Tahoma" panose="020B0604030504040204" pitchFamily="34" charset="0"/>
                  <a:cs typeface="JasmineUPC" panose="02020603050405020304" pitchFamily="18" charset="-34"/>
                </a:rPr>
                <a:t> การใช้จ่าย</a:t>
              </a:r>
            </a:p>
            <a:p>
              <a:pPr eaLnBrk="0" hangingPunct="0">
                <a:lnSpc>
                  <a:spcPct val="70000"/>
                </a:lnSpc>
                <a:buFontTx/>
                <a:buChar char="-"/>
              </a:pPr>
              <a:r>
                <a:rPr lang="th-TH" altLang="en-US" sz="1600" b="1" dirty="0">
                  <a:solidFill>
                    <a:srgbClr val="660033"/>
                  </a:solidFill>
                  <a:latin typeface="Tahoma" panose="020B0604030504040204" pitchFamily="34" charset="0"/>
                  <a:cs typeface="JasmineUPC" panose="02020603050405020304" pitchFamily="18" charset="-34"/>
                </a:rPr>
                <a:t> รายงานการเงิน</a:t>
              </a:r>
            </a:p>
          </p:txBody>
        </p:sp>
      </p:grpSp>
      <p:grpSp>
        <p:nvGrpSpPr>
          <p:cNvPr id="91" name="Group 25">
            <a:extLst>
              <a:ext uri="{FF2B5EF4-FFF2-40B4-BE49-F238E27FC236}">
                <a16:creationId xmlns:a16="http://schemas.microsoft.com/office/drawing/2014/main" id="{18CB9634-FF0D-42CA-A7E0-F7B06F655A84}"/>
              </a:ext>
            </a:extLst>
          </p:cNvPr>
          <p:cNvGrpSpPr>
            <a:grpSpLocks/>
          </p:cNvGrpSpPr>
          <p:nvPr/>
        </p:nvGrpSpPr>
        <p:grpSpPr bwMode="auto">
          <a:xfrm>
            <a:off x="8153400" y="3505200"/>
            <a:ext cx="1905000" cy="2209800"/>
            <a:chOff x="4176" y="2400"/>
            <a:chExt cx="1200" cy="1200"/>
          </a:xfrm>
        </p:grpSpPr>
        <p:sp>
          <p:nvSpPr>
            <p:cNvPr id="92" name="Text Box 26">
              <a:extLst>
                <a:ext uri="{FF2B5EF4-FFF2-40B4-BE49-F238E27FC236}">
                  <a16:creationId xmlns:a16="http://schemas.microsoft.com/office/drawing/2014/main" id="{C6976B43-7944-4018-B789-32D800EC1E55}"/>
                </a:ext>
              </a:extLst>
            </p:cNvPr>
            <p:cNvSpPr txBox="1">
              <a:spLocks noChangeArrowheads="1"/>
            </p:cNvSpPr>
            <p:nvPr/>
          </p:nvSpPr>
          <p:spPr bwMode="auto">
            <a:xfrm>
              <a:off x="4176" y="2400"/>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lnSpc>
                  <a:spcPct val="80000"/>
                </a:lnSpc>
                <a:spcBef>
                  <a:spcPct val="20000"/>
                </a:spcBef>
                <a:buSzPct val="90000"/>
              </a:pPr>
              <a:r>
                <a:rPr lang="th-TH" altLang="en-US" b="1">
                  <a:solidFill>
                    <a:srgbClr val="660033"/>
                  </a:solidFill>
                  <a:latin typeface="Tahoma" panose="020B0604030504040204" pitchFamily="34" charset="0"/>
                  <a:cs typeface="JasmineUPC" panose="02020603050405020304" pitchFamily="18" charset="-34"/>
                </a:rPr>
                <a:t>ความเสี่ยงในการปฏิบัติตามกฎหมาย ระเบียบ           ข้อบังคับที่เกี่ยวข้อง</a:t>
              </a:r>
            </a:p>
            <a:p>
              <a:pPr algn="ctr">
                <a:lnSpc>
                  <a:spcPct val="80000"/>
                </a:lnSpc>
                <a:spcBef>
                  <a:spcPct val="20000"/>
                </a:spcBef>
                <a:buSzPct val="90000"/>
              </a:pPr>
              <a:r>
                <a:rPr lang="th-TH" altLang="en-US" sz="1200" b="1">
                  <a:solidFill>
                    <a:srgbClr val="660033"/>
                  </a:solidFill>
                  <a:latin typeface="Tahoma" panose="020B0604030504040204" pitchFamily="34" charset="0"/>
                  <a:cs typeface="BrowalliaUPC" panose="020B0604020202020204" pitchFamily="34" charset="-34"/>
                </a:rPr>
                <a:t>(</a:t>
              </a:r>
              <a:r>
                <a:rPr lang="en-US" altLang="en-US" sz="1200" b="1">
                  <a:solidFill>
                    <a:srgbClr val="660033"/>
                  </a:solidFill>
                  <a:latin typeface="Tahoma" panose="020B0604030504040204" pitchFamily="34" charset="0"/>
                  <a:cs typeface="BrowalliaUPC" panose="020B0604020202020204" pitchFamily="34" charset="-34"/>
                </a:rPr>
                <a:t>Compliance Risk</a:t>
              </a:r>
              <a:r>
                <a:rPr lang="th-TH" altLang="en-US" sz="1200" b="1">
                  <a:solidFill>
                    <a:srgbClr val="660033"/>
                  </a:solidFill>
                  <a:latin typeface="Tahoma" panose="020B0604030504040204" pitchFamily="34" charset="0"/>
                  <a:cs typeface="BrowalliaUPC" panose="020B0604020202020204" pitchFamily="34" charset="-34"/>
                </a:rPr>
                <a:t>)</a:t>
              </a:r>
              <a:endParaRPr lang="th-TH" altLang="en-US" sz="1200" b="1">
                <a:solidFill>
                  <a:srgbClr val="660033"/>
                </a:solidFill>
                <a:latin typeface="Tahoma" panose="020B0604030504040204" pitchFamily="34" charset="0"/>
                <a:cs typeface="Tahoma" panose="020B0604030504040204" pitchFamily="34" charset="0"/>
              </a:endParaRPr>
            </a:p>
          </p:txBody>
        </p:sp>
        <p:sp>
          <p:nvSpPr>
            <p:cNvPr id="93" name="Text Box 27">
              <a:extLst>
                <a:ext uri="{FF2B5EF4-FFF2-40B4-BE49-F238E27FC236}">
                  <a16:creationId xmlns:a16="http://schemas.microsoft.com/office/drawing/2014/main" id="{A38604B2-C7B8-4DBA-AEBE-872DE1C10F6D}"/>
                </a:ext>
              </a:extLst>
            </p:cNvPr>
            <p:cNvSpPr txBox="1">
              <a:spLocks noChangeArrowheads="1"/>
            </p:cNvSpPr>
            <p:nvPr/>
          </p:nvSpPr>
          <p:spPr bwMode="auto">
            <a:xfrm>
              <a:off x="4176" y="3024"/>
              <a:ext cx="1200" cy="5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lnSpc>
                  <a:spcPct val="70000"/>
                </a:lnSpc>
                <a:buFontTx/>
                <a:buChar char="-"/>
              </a:pPr>
              <a:r>
                <a:rPr lang="th-TH" altLang="en-US" sz="1400" b="1" dirty="0">
                  <a:solidFill>
                    <a:srgbClr val="660033"/>
                  </a:solidFill>
                  <a:latin typeface="Tahoma" panose="020B0604030504040204" pitchFamily="34" charset="0"/>
                  <a:cs typeface="JasmineUPC" panose="02020603050405020304" pitchFamily="18" charset="-34"/>
                </a:rPr>
                <a:t> ข้อทักท้วงการปฏิบัติตาม</a:t>
              </a:r>
            </a:p>
            <a:p>
              <a:pPr eaLnBrk="0" hangingPunct="0">
                <a:lnSpc>
                  <a:spcPct val="70000"/>
                </a:lnSpc>
              </a:pPr>
              <a:r>
                <a:rPr lang="th-TH" altLang="en-US" sz="1400" b="1" dirty="0">
                  <a:solidFill>
                    <a:srgbClr val="660033"/>
                  </a:solidFill>
                  <a:latin typeface="Tahoma" panose="020B0604030504040204" pitchFamily="34" charset="0"/>
                  <a:cs typeface="JasmineUPC" panose="02020603050405020304" pitchFamily="18" charset="-34"/>
                </a:rPr>
                <a:t>  ข้อกำหนด</a:t>
              </a:r>
            </a:p>
            <a:p>
              <a:pPr eaLnBrk="0" hangingPunct="0">
                <a:lnSpc>
                  <a:spcPct val="70000"/>
                </a:lnSpc>
                <a:buFontTx/>
                <a:buChar char="-"/>
              </a:pPr>
              <a:r>
                <a:rPr lang="th-TH" altLang="en-US" sz="1400" b="1" dirty="0">
                  <a:solidFill>
                    <a:srgbClr val="660033"/>
                  </a:solidFill>
                  <a:latin typeface="Tahoma" panose="020B0604030504040204" pitchFamily="34" charset="0"/>
                  <a:cs typeface="JasmineUPC" panose="02020603050405020304" pitchFamily="18" charset="-34"/>
                </a:rPr>
                <a:t> ความเสียหายจากการไม่ปฏิบัติ</a:t>
              </a:r>
            </a:p>
            <a:p>
              <a:pPr eaLnBrk="0" hangingPunct="0">
                <a:lnSpc>
                  <a:spcPct val="70000"/>
                </a:lnSpc>
              </a:pPr>
              <a:r>
                <a:rPr lang="th-TH" altLang="en-US" sz="1400" b="1" dirty="0">
                  <a:solidFill>
                    <a:srgbClr val="660033"/>
                  </a:solidFill>
                  <a:latin typeface="Tahoma" panose="020B0604030504040204" pitchFamily="34" charset="0"/>
                  <a:cs typeface="JasmineUPC" panose="02020603050405020304" pitchFamily="18" charset="-34"/>
                </a:rPr>
                <a:t>  ตามข้อกำหนด</a:t>
              </a:r>
            </a:p>
            <a:p>
              <a:pPr eaLnBrk="0" hangingPunct="0">
                <a:lnSpc>
                  <a:spcPct val="70000"/>
                </a:lnSpc>
                <a:buFontTx/>
                <a:buChar char="-"/>
              </a:pPr>
              <a:r>
                <a:rPr lang="th-TH" altLang="en-US" sz="1200" b="1" dirty="0">
                  <a:solidFill>
                    <a:srgbClr val="660033"/>
                  </a:solidFill>
                  <a:latin typeface="Tahoma" panose="020B0604030504040204" pitchFamily="34" charset="0"/>
                  <a:cs typeface="JasmineUPC" panose="02020603050405020304" pitchFamily="18" charset="-34"/>
                </a:rPr>
                <a:t> การแก้ไขปัญหา</a:t>
              </a:r>
            </a:p>
          </p:txBody>
        </p:sp>
      </p:grpSp>
    </p:spTree>
    <p:extLst>
      <p:ext uri="{BB962C8B-B14F-4D97-AF65-F5344CB8AC3E}">
        <p14:creationId xmlns:p14="http://schemas.microsoft.com/office/powerpoint/2010/main" val="240871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100000">
                                          <p:val>
                                            <p:strVal val="#ppt_x"/>
                                          </p:val>
                                        </p:tav>
                                      </p:tavLst>
                                    </p:anim>
                                    <p:anim calcmode="lin" valueType="num">
                                      <p:cBhvr>
                                        <p:cTn id="8" dur="500" fill="hold"/>
                                        <p:tgtEl>
                                          <p:spTgt spid="41"/>
                                        </p:tgtEl>
                                        <p:attrNameLst>
                                          <p:attrName>ppt_y</p:attrName>
                                        </p:attrNameLst>
                                      </p:cBhvr>
                                      <p:tavLst>
                                        <p:tav tm="0">
                                          <p:val>
                                            <p:strVal val="#ppt_y+#ppt_h/2"/>
                                          </p:val>
                                        </p:tav>
                                        <p:tav tm="100000">
                                          <p:val>
                                            <p:strVal val="#ppt_y"/>
                                          </p:val>
                                        </p:tav>
                                      </p:tavLst>
                                    </p:anim>
                                    <p:anim calcmode="lin" valueType="num">
                                      <p:cBhvr>
                                        <p:cTn id="9" dur="500" fill="hold"/>
                                        <p:tgtEl>
                                          <p:spTgt spid="41"/>
                                        </p:tgtEl>
                                        <p:attrNameLst>
                                          <p:attrName>ppt_w</p:attrName>
                                        </p:attrNameLst>
                                      </p:cBhvr>
                                      <p:tavLst>
                                        <p:tav tm="0">
                                          <p:val>
                                            <p:strVal val="#ppt_w"/>
                                          </p:val>
                                        </p:tav>
                                        <p:tav tm="100000">
                                          <p:val>
                                            <p:strVal val="#ppt_w"/>
                                          </p:val>
                                        </p:tav>
                                      </p:tavLst>
                                    </p:anim>
                                    <p:anim calcmode="lin" valueType="num">
                                      <p:cBhvr>
                                        <p:cTn id="10"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500" fill="hold"/>
                                        <p:tgtEl>
                                          <p:spTgt spid="91"/>
                                        </p:tgtEl>
                                        <p:attrNameLst>
                                          <p:attrName>ppt_w</p:attrName>
                                        </p:attrNameLst>
                                      </p:cBhvr>
                                      <p:tavLst>
                                        <p:tav tm="0">
                                          <p:val>
                                            <p:fltVal val="0"/>
                                          </p:val>
                                        </p:tav>
                                        <p:tav tm="100000">
                                          <p:val>
                                            <p:strVal val="#ppt_w"/>
                                          </p:val>
                                        </p:tav>
                                      </p:tavLst>
                                    </p:anim>
                                    <p:anim calcmode="lin" valueType="num">
                                      <p:cBhvr>
                                        <p:cTn id="34" dur="500" fill="hold"/>
                                        <p:tgtEl>
                                          <p:spTgt spid="9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288"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strVal val="4/3*#ppt_w"/>
                                          </p:val>
                                        </p:tav>
                                        <p:tav tm="100000">
                                          <p:val>
                                            <p:strVal val="#ppt_w"/>
                                          </p:val>
                                        </p:tav>
                                      </p:tavLst>
                                    </p:anim>
                                    <p:anim calcmode="lin" valueType="num">
                                      <p:cBhvr>
                                        <p:cTn id="40"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D8C8478-18A0-40EC-8CBB-23F1FAA4A2EB}"/>
              </a:ext>
            </a:extLst>
          </p:cNvPr>
          <p:cNvSpPr>
            <a:spLocks noGrp="1"/>
          </p:cNvSpPr>
          <p:nvPr>
            <p:ph type="sldNum" sz="quarter" idx="12"/>
          </p:nvPr>
        </p:nvSpPr>
        <p:spPr/>
        <p:txBody>
          <a:bodyPr/>
          <a:lstStyle/>
          <a:p>
            <a:endParaRPr lang="th-TH" altLang="en-US" dirty="0"/>
          </a:p>
        </p:txBody>
      </p:sp>
      <p:pic>
        <p:nvPicPr>
          <p:cNvPr id="1234946" name="Picture 2" descr="j0439257">
            <a:extLst>
              <a:ext uri="{FF2B5EF4-FFF2-40B4-BE49-F238E27FC236}">
                <a16:creationId xmlns:a16="http://schemas.microsoft.com/office/drawing/2014/main" id="{FAED18BE-B3BE-42D1-861C-9F8E48738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4" y="936199"/>
            <a:ext cx="4953000" cy="2032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4947" name="Rectangle 4">
            <a:extLst>
              <a:ext uri="{FF2B5EF4-FFF2-40B4-BE49-F238E27FC236}">
                <a16:creationId xmlns:a16="http://schemas.microsoft.com/office/drawing/2014/main" id="{F9CC547F-0865-4EED-A803-E73525B47315}"/>
              </a:ext>
            </a:extLst>
          </p:cNvPr>
          <p:cNvSpPr>
            <a:spLocks noChangeArrowheads="1"/>
          </p:cNvSpPr>
          <p:nvPr/>
        </p:nvSpPr>
        <p:spPr bwMode="auto">
          <a:xfrm>
            <a:off x="6324602" y="2634370"/>
            <a:ext cx="5490029" cy="33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80000"/>
              </a:lnSpc>
              <a:spcBef>
                <a:spcPct val="20000"/>
              </a:spcBef>
              <a:buSzPct val="90000"/>
            </a:pPr>
            <a:r>
              <a:rPr kumimoji="0" lang="th-TH" altLang="en-US" sz="1200" b="1" dirty="0">
                <a:solidFill>
                  <a:srgbClr val="006600"/>
                </a:solidFill>
                <a:latin typeface="Cordia New" panose="020B0304020202020204" pitchFamily="34" charset="-34"/>
                <a:cs typeface="JasmineUPC" panose="02020603050405020304" pitchFamily="18" charset="-34"/>
              </a:rPr>
              <a:t> </a:t>
            </a: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ประสิทธิผล</a:t>
            </a:r>
            <a:r>
              <a:rPr kumimoji="0" lang="en-US" altLang="en-US" sz="2800" b="1" dirty="0">
                <a:solidFill>
                  <a:srgbClr val="006600"/>
                </a:solidFill>
                <a:latin typeface="Cordia New" panose="020B0304020202020204" pitchFamily="34" charset="-34"/>
                <a:cs typeface="JasmineUPC" panose="02020603050405020304" pitchFamily="18" charset="-34"/>
              </a:rPr>
              <a:t> (Effectiveness)</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ประสิทธิภาพ </a:t>
            </a:r>
            <a:r>
              <a:rPr kumimoji="0" lang="en-US" altLang="en-US" sz="2800" b="1" dirty="0">
                <a:solidFill>
                  <a:srgbClr val="006600"/>
                </a:solidFill>
                <a:latin typeface="Cordia New" panose="020B0304020202020204" pitchFamily="34" charset="-34"/>
                <a:cs typeface="JasmineUPC" panose="02020603050405020304" pitchFamily="18" charset="-34"/>
              </a:rPr>
              <a:t>(Efficiency)</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การมีส่วนร่วม</a:t>
            </a:r>
            <a:r>
              <a:rPr kumimoji="0" lang="en-US" altLang="en-US" sz="2800" b="1" dirty="0">
                <a:solidFill>
                  <a:srgbClr val="006600"/>
                </a:solidFill>
                <a:latin typeface="Cordia New" panose="020B0304020202020204" pitchFamily="34" charset="-34"/>
                <a:cs typeface="JasmineUPC" panose="02020603050405020304" pitchFamily="18" charset="-34"/>
              </a:rPr>
              <a:t> (Participation)</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ความโปร่งใส</a:t>
            </a:r>
            <a:r>
              <a:rPr kumimoji="0" lang="en-US" altLang="en-US" sz="2800" b="1" dirty="0">
                <a:solidFill>
                  <a:srgbClr val="006600"/>
                </a:solidFill>
                <a:latin typeface="Cordia New" panose="020B0304020202020204" pitchFamily="34" charset="-34"/>
                <a:cs typeface="JasmineUPC" panose="02020603050405020304" pitchFamily="18" charset="-34"/>
              </a:rPr>
              <a:t> (Transparency)</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การตอบสนอง </a:t>
            </a:r>
            <a:r>
              <a:rPr kumimoji="0" lang="en-US" altLang="en-US" sz="2800" b="1" dirty="0">
                <a:solidFill>
                  <a:srgbClr val="006600"/>
                </a:solidFill>
                <a:latin typeface="Cordia New" panose="020B0304020202020204" pitchFamily="34" charset="-34"/>
                <a:cs typeface="JasmineUPC" panose="02020603050405020304" pitchFamily="18" charset="-34"/>
              </a:rPr>
              <a:t>(Responsiveness)</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ภาระรับผิดชอบ</a:t>
            </a:r>
            <a:r>
              <a:rPr kumimoji="0" lang="en-US" altLang="en-US" sz="2800" b="1" dirty="0">
                <a:solidFill>
                  <a:srgbClr val="006600"/>
                </a:solidFill>
                <a:latin typeface="Cordia New" panose="020B0304020202020204" pitchFamily="34" charset="-34"/>
                <a:cs typeface="JasmineUPC" panose="02020603050405020304" pitchFamily="18" charset="-34"/>
              </a:rPr>
              <a:t> (Accountability)</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นิติธรรม</a:t>
            </a:r>
            <a:r>
              <a:rPr kumimoji="0" lang="en-US" altLang="en-US" sz="2800" b="1" dirty="0">
                <a:solidFill>
                  <a:srgbClr val="006600"/>
                </a:solidFill>
                <a:latin typeface="Cordia New" panose="020B0304020202020204" pitchFamily="34" charset="-34"/>
                <a:cs typeface="JasmineUPC" panose="02020603050405020304" pitchFamily="18" charset="-34"/>
              </a:rPr>
              <a:t> (Rule of Law)</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การกระจายอำนาจ </a:t>
            </a:r>
            <a:r>
              <a:rPr kumimoji="0" lang="en-US" altLang="en-US" sz="2800" b="1" dirty="0">
                <a:solidFill>
                  <a:srgbClr val="006600"/>
                </a:solidFill>
                <a:latin typeface="Cordia New" panose="020B0304020202020204" pitchFamily="34" charset="-34"/>
                <a:cs typeface="JasmineUPC" panose="02020603050405020304" pitchFamily="18" charset="-34"/>
              </a:rPr>
              <a:t>(Decentralization)</a:t>
            </a:r>
            <a:endParaRPr kumimoji="0" lang="th-TH" altLang="en-US" sz="2800" b="1" dirty="0">
              <a:solidFill>
                <a:srgbClr val="006600"/>
              </a:solidFill>
              <a:latin typeface="Cordia New" panose="020B0304020202020204" pitchFamily="34" charset="-34"/>
              <a:cs typeface="JasmineUPC" panose="02020603050405020304" pitchFamily="18" charset="-34"/>
            </a:endParaRPr>
          </a:p>
          <a:p>
            <a:pPr>
              <a:lnSpc>
                <a:spcPct val="80000"/>
              </a:lnSpc>
              <a:spcBef>
                <a:spcPct val="20000"/>
              </a:spcBef>
              <a:buSzPct val="90000"/>
              <a:buFontTx/>
              <a:buChar char="•"/>
            </a:pPr>
            <a:r>
              <a:rPr kumimoji="0" lang="th-TH" altLang="en-US" sz="2800" b="1" dirty="0">
                <a:solidFill>
                  <a:srgbClr val="006600"/>
                </a:solidFill>
                <a:latin typeface="Cordia New" panose="020B0304020202020204" pitchFamily="34" charset="-34"/>
                <a:cs typeface="JasmineUPC" panose="02020603050405020304" pitchFamily="18" charset="-34"/>
              </a:rPr>
              <a:t>ความเสมอภาค </a:t>
            </a:r>
            <a:r>
              <a:rPr kumimoji="0" lang="en-US" altLang="en-US" sz="2800" b="1" dirty="0">
                <a:solidFill>
                  <a:srgbClr val="006600"/>
                </a:solidFill>
                <a:latin typeface="Cordia New" panose="020B0304020202020204" pitchFamily="34" charset="-34"/>
                <a:cs typeface="JasmineUPC" panose="02020603050405020304" pitchFamily="18" charset="-34"/>
              </a:rPr>
              <a:t>(Equity)</a:t>
            </a:r>
            <a:endParaRPr kumimoji="0" lang="th-TH" altLang="en-US" sz="2800" b="1" dirty="0">
              <a:solidFill>
                <a:srgbClr val="006600"/>
              </a:solidFill>
              <a:latin typeface="Cordia New" panose="020B0304020202020204" pitchFamily="34" charset="-34"/>
              <a:cs typeface="JasmineUPC" panose="02020603050405020304" pitchFamily="18" charset="-34"/>
            </a:endParaRPr>
          </a:p>
        </p:txBody>
      </p:sp>
      <p:sp>
        <p:nvSpPr>
          <p:cNvPr id="1234948" name="AutoShape 5">
            <a:extLst>
              <a:ext uri="{FF2B5EF4-FFF2-40B4-BE49-F238E27FC236}">
                <a16:creationId xmlns:a16="http://schemas.microsoft.com/office/drawing/2014/main" id="{7112B7F4-4D42-44A6-A731-6C3D490DAA9E}"/>
              </a:ext>
            </a:extLst>
          </p:cNvPr>
          <p:cNvSpPr>
            <a:spLocks noChangeArrowheads="1"/>
          </p:cNvSpPr>
          <p:nvPr/>
        </p:nvSpPr>
        <p:spPr bwMode="auto">
          <a:xfrm>
            <a:off x="914400" y="3505200"/>
            <a:ext cx="4953000" cy="2561771"/>
          </a:xfrm>
          <a:prstGeom prst="homePlate">
            <a:avLst>
              <a:gd name="adj" fmla="val 35294"/>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r>
              <a:rPr kumimoji="0" lang="th-TH" altLang="en-US" b="1">
                <a:solidFill>
                  <a:schemeClr val="bg1"/>
                </a:solidFill>
                <a:latin typeface="Cordia New" panose="020B0304020202020204" pitchFamily="34" charset="-34"/>
                <a:cs typeface="JasmineUPC" panose="02020603050405020304" pitchFamily="18" charset="-34"/>
              </a:rPr>
              <a:t>ความเสี่ยงเรื่องธรรมาภิบาล</a:t>
            </a:r>
            <a:br>
              <a:rPr kumimoji="0" lang="th-TH" altLang="en-US" b="1">
                <a:solidFill>
                  <a:schemeClr val="bg1"/>
                </a:solidFill>
                <a:latin typeface="Cordia New" panose="020B0304020202020204" pitchFamily="34" charset="-34"/>
                <a:cs typeface="JasmineUPC" panose="02020603050405020304" pitchFamily="18" charset="-34"/>
              </a:rPr>
            </a:br>
            <a:r>
              <a:rPr kumimoji="0" lang="th-TH" altLang="en-US" b="1">
                <a:solidFill>
                  <a:schemeClr val="bg1"/>
                </a:solidFill>
                <a:latin typeface="Cordia New" panose="020B0304020202020204" pitchFamily="34" charset="-34"/>
                <a:cs typeface="JasmineUPC" panose="02020603050405020304" pitchFamily="18" charset="-34"/>
              </a:rPr>
              <a:t>ที่อาจเกิดขึ้นจากการดำเนินแผนงาน/โครงการเพื่อให้เป็นไปตามหลักธรรมาภิบาล (</a:t>
            </a:r>
            <a:r>
              <a:rPr kumimoji="0" lang="en-US" altLang="en-US" b="1">
                <a:solidFill>
                  <a:schemeClr val="bg1"/>
                </a:solidFill>
                <a:latin typeface="Cordia New" panose="020B0304020202020204" pitchFamily="34" charset="-34"/>
                <a:cs typeface="JasmineUPC" panose="02020603050405020304" pitchFamily="18" charset="-34"/>
              </a:rPr>
              <a:t>Good Governance) </a:t>
            </a:r>
            <a:r>
              <a:rPr kumimoji="0" lang="th-TH" altLang="en-US" b="1">
                <a:solidFill>
                  <a:schemeClr val="bg1"/>
                </a:solidFill>
                <a:latin typeface="Cordia New" panose="020B0304020202020204" pitchFamily="34" charset="-34"/>
                <a:cs typeface="JasmineUPC" panose="02020603050405020304" pitchFamily="18" charset="-34"/>
              </a:rPr>
              <a:t>ได้แก่</a:t>
            </a:r>
          </a:p>
          <a:p>
            <a:pPr algn="ctr"/>
            <a:endParaRPr kumimoji="0" lang="th-TH" altLang="en-US" sz="2000" b="1">
              <a:solidFill>
                <a:schemeClr val="bg1"/>
              </a:solidFill>
              <a:latin typeface="Cordia New" panose="020B0304020202020204" pitchFamily="34" charset="-34"/>
              <a:cs typeface="JasmineUPC" panose="02020603050405020304" pitchFamily="18" charset="-34"/>
            </a:endParaRPr>
          </a:p>
        </p:txBody>
      </p:sp>
      <p:sp>
        <p:nvSpPr>
          <p:cNvPr id="1234949" name="Text Box 3">
            <a:extLst>
              <a:ext uri="{FF2B5EF4-FFF2-40B4-BE49-F238E27FC236}">
                <a16:creationId xmlns:a16="http://schemas.microsoft.com/office/drawing/2014/main" id="{B6B65216-163A-4AFB-BAED-2B2A0A37EC18}"/>
              </a:ext>
            </a:extLst>
          </p:cNvPr>
          <p:cNvSpPr txBox="1">
            <a:spLocks noChangeArrowheads="1"/>
          </p:cNvSpPr>
          <p:nvPr/>
        </p:nvSpPr>
        <p:spPr bwMode="auto">
          <a:xfrm>
            <a:off x="992414" y="1990204"/>
            <a:ext cx="441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r>
              <a:rPr kumimoji="0" lang="th-TH" altLang="en-US" b="1" dirty="0">
                <a:solidFill>
                  <a:srgbClr val="3333FF"/>
                </a:solidFill>
                <a:latin typeface="Tahoma" panose="020B0604030504040204" pitchFamily="34" charset="0"/>
                <a:cs typeface="JasmineUPC" panose="02020603050405020304" pitchFamily="18" charset="-34"/>
              </a:rPr>
              <a:t>แนวคิดเรื่องธรรมา</a:t>
            </a:r>
            <a:r>
              <a:rPr kumimoji="0" lang="th-TH" altLang="en-US" b="1" dirty="0" err="1">
                <a:solidFill>
                  <a:srgbClr val="3333FF"/>
                </a:solidFill>
                <a:latin typeface="Tahoma" panose="020B0604030504040204" pitchFamily="34" charset="0"/>
                <a:cs typeface="JasmineUPC" panose="02020603050405020304" pitchFamily="18" charset="-34"/>
              </a:rPr>
              <a:t>ภิ</a:t>
            </a:r>
            <a:r>
              <a:rPr kumimoji="0" lang="th-TH" altLang="en-US" b="1" dirty="0">
                <a:solidFill>
                  <a:srgbClr val="3333FF"/>
                </a:solidFill>
                <a:latin typeface="Tahoma" panose="020B0604030504040204" pitchFamily="34" charset="0"/>
                <a:cs typeface="JasmineUPC" panose="02020603050405020304" pitchFamily="18" charset="-34"/>
              </a:rPr>
              <a:t>บาลที่เกี่ยวข้อง</a:t>
            </a:r>
          </a:p>
          <a:p>
            <a:pPr algn="ctr"/>
            <a:r>
              <a:rPr kumimoji="0" lang="th-TH" altLang="en-US" b="1" dirty="0">
                <a:solidFill>
                  <a:srgbClr val="3333FF"/>
                </a:solidFill>
                <a:latin typeface="Tahoma" panose="020B0604030504040204" pitchFamily="34" charset="0"/>
                <a:cs typeface="JasmineUPC" panose="02020603050405020304" pitchFamily="18" charset="-34"/>
              </a:rPr>
              <a:t>มาเป็นปัจจัยในการวิเคราะห์ความเสี่ยง</a:t>
            </a:r>
          </a:p>
        </p:txBody>
      </p:sp>
      <p:sp>
        <p:nvSpPr>
          <p:cNvPr id="1234950" name="Text Box 6">
            <a:extLst>
              <a:ext uri="{FF2B5EF4-FFF2-40B4-BE49-F238E27FC236}">
                <a16:creationId xmlns:a16="http://schemas.microsoft.com/office/drawing/2014/main" id="{AE85FA23-C5C2-419A-AA1D-967440AB1452}"/>
              </a:ext>
            </a:extLst>
          </p:cNvPr>
          <p:cNvSpPr txBox="1">
            <a:spLocks noChangeArrowheads="1"/>
          </p:cNvSpPr>
          <p:nvPr/>
        </p:nvSpPr>
        <p:spPr bwMode="auto">
          <a:xfrm>
            <a:off x="0" y="20246"/>
            <a:ext cx="12192000" cy="76944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0" hangingPunct="0"/>
            <a:r>
              <a:rPr lang="th-TH" altLang="en-US" sz="4400" b="1" dirty="0">
                <a:solidFill>
                  <a:schemeClr val="tx1"/>
                </a:solidFill>
                <a:latin typeface="Angsana New" panose="02020603050405020304" pitchFamily="18" charset="-34"/>
                <a:cs typeface="KodchiangUPC" panose="02020603050405020304" pitchFamily="18" charset="-34"/>
              </a:rPr>
              <a:t>การบ่งชี้เหตุการณ์ - สมศ. / คำรับรองฯ</a:t>
            </a:r>
            <a:endParaRPr lang="th-TH" altLang="en-US" sz="4400" b="1" dirty="0">
              <a:solidFill>
                <a:schemeClr val="tx1"/>
              </a:solidFill>
              <a:latin typeface="Browallia New" panose="020B0604020202020204" pitchFamily="34" charset="-34"/>
              <a:cs typeface="Browallia New" panose="020B0604020202020204" pitchFamily="34" charset="-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a:extLst>
              <a:ext uri="{FF2B5EF4-FFF2-40B4-BE49-F238E27FC236}">
                <a16:creationId xmlns:a16="http://schemas.microsoft.com/office/drawing/2014/main" id="{5F44FD26-B204-401B-82DC-CB561C82806C}"/>
              </a:ext>
            </a:extLst>
          </p:cNvPr>
          <p:cNvSpPr>
            <a:spLocks noGrp="1"/>
          </p:cNvSpPr>
          <p:nvPr>
            <p:ph type="sldNum" sz="quarter" idx="12"/>
          </p:nvPr>
        </p:nvSpPr>
        <p:spPr/>
        <p:txBody>
          <a:bodyPr/>
          <a:lstStyle/>
          <a:p>
            <a:fld id="{278B68B5-F7BD-4FE7-A5B6-76DB802BABA3}" type="slidenum">
              <a:rPr lang="en-US" altLang="en-US"/>
              <a:pPr/>
              <a:t>23</a:t>
            </a:fld>
            <a:endParaRPr lang="th-TH" altLang="en-US"/>
          </a:p>
        </p:txBody>
      </p:sp>
      <p:sp>
        <p:nvSpPr>
          <p:cNvPr id="1177602" name="Rectangle 2">
            <a:extLst>
              <a:ext uri="{FF2B5EF4-FFF2-40B4-BE49-F238E27FC236}">
                <a16:creationId xmlns:a16="http://schemas.microsoft.com/office/drawing/2014/main" id="{86AC244B-0436-42A2-B2DD-CE96483531BD}"/>
              </a:ext>
            </a:extLst>
          </p:cNvPr>
          <p:cNvSpPr>
            <a:spLocks noChangeArrowheads="1"/>
          </p:cNvSpPr>
          <p:nvPr/>
        </p:nvSpPr>
        <p:spPr bwMode="auto">
          <a:xfrm>
            <a:off x="3812797" y="3915846"/>
            <a:ext cx="4572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3" name="Rectangle 3">
            <a:extLst>
              <a:ext uri="{FF2B5EF4-FFF2-40B4-BE49-F238E27FC236}">
                <a16:creationId xmlns:a16="http://schemas.microsoft.com/office/drawing/2014/main" id="{2ABC3891-D290-428B-9CE2-CEDDD268ACD8}"/>
              </a:ext>
            </a:extLst>
          </p:cNvPr>
          <p:cNvSpPr>
            <a:spLocks noChangeArrowheads="1"/>
          </p:cNvSpPr>
          <p:nvPr/>
        </p:nvSpPr>
        <p:spPr bwMode="auto">
          <a:xfrm>
            <a:off x="4269997" y="39158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4" name="Rectangle 4">
            <a:extLst>
              <a:ext uri="{FF2B5EF4-FFF2-40B4-BE49-F238E27FC236}">
                <a16:creationId xmlns:a16="http://schemas.microsoft.com/office/drawing/2014/main" id="{3B7A3433-63DE-426D-8150-792BEEE365C1}"/>
              </a:ext>
            </a:extLst>
          </p:cNvPr>
          <p:cNvSpPr>
            <a:spLocks noChangeArrowheads="1"/>
          </p:cNvSpPr>
          <p:nvPr/>
        </p:nvSpPr>
        <p:spPr bwMode="auto">
          <a:xfrm>
            <a:off x="4727197" y="39158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5" name="Rectangle 5">
            <a:extLst>
              <a:ext uri="{FF2B5EF4-FFF2-40B4-BE49-F238E27FC236}">
                <a16:creationId xmlns:a16="http://schemas.microsoft.com/office/drawing/2014/main" id="{B78111EA-258C-428D-ABA6-7EBE43FB0FFA}"/>
              </a:ext>
            </a:extLst>
          </p:cNvPr>
          <p:cNvSpPr>
            <a:spLocks noChangeArrowheads="1"/>
          </p:cNvSpPr>
          <p:nvPr/>
        </p:nvSpPr>
        <p:spPr bwMode="auto">
          <a:xfrm>
            <a:off x="3355597" y="34586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6" name="Rectangle 6">
            <a:extLst>
              <a:ext uri="{FF2B5EF4-FFF2-40B4-BE49-F238E27FC236}">
                <a16:creationId xmlns:a16="http://schemas.microsoft.com/office/drawing/2014/main" id="{71EF857E-6C98-46D3-BF8C-D50F5DA69046}"/>
              </a:ext>
            </a:extLst>
          </p:cNvPr>
          <p:cNvSpPr>
            <a:spLocks noChangeArrowheads="1"/>
          </p:cNvSpPr>
          <p:nvPr/>
        </p:nvSpPr>
        <p:spPr bwMode="auto">
          <a:xfrm>
            <a:off x="3355597" y="30014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7" name="Rectangle 7">
            <a:extLst>
              <a:ext uri="{FF2B5EF4-FFF2-40B4-BE49-F238E27FC236}">
                <a16:creationId xmlns:a16="http://schemas.microsoft.com/office/drawing/2014/main" id="{E74B7F8E-8F69-4952-94F6-CC55EC89B1CD}"/>
              </a:ext>
            </a:extLst>
          </p:cNvPr>
          <p:cNvSpPr>
            <a:spLocks noChangeArrowheads="1"/>
          </p:cNvSpPr>
          <p:nvPr/>
        </p:nvSpPr>
        <p:spPr bwMode="auto">
          <a:xfrm>
            <a:off x="3812797" y="34586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8" name="Rectangle 8">
            <a:extLst>
              <a:ext uri="{FF2B5EF4-FFF2-40B4-BE49-F238E27FC236}">
                <a16:creationId xmlns:a16="http://schemas.microsoft.com/office/drawing/2014/main" id="{28A55C15-CA03-4B61-BDEC-722C4C8F9E30}"/>
              </a:ext>
            </a:extLst>
          </p:cNvPr>
          <p:cNvSpPr>
            <a:spLocks noChangeArrowheads="1"/>
          </p:cNvSpPr>
          <p:nvPr/>
        </p:nvSpPr>
        <p:spPr bwMode="auto">
          <a:xfrm>
            <a:off x="4269997" y="34586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9" name="Rectangle 9">
            <a:extLst>
              <a:ext uri="{FF2B5EF4-FFF2-40B4-BE49-F238E27FC236}">
                <a16:creationId xmlns:a16="http://schemas.microsoft.com/office/drawing/2014/main" id="{4270D91D-23AB-40BB-9A66-B0315A4B7C77}"/>
              </a:ext>
            </a:extLst>
          </p:cNvPr>
          <p:cNvSpPr>
            <a:spLocks noChangeArrowheads="1"/>
          </p:cNvSpPr>
          <p:nvPr/>
        </p:nvSpPr>
        <p:spPr bwMode="auto">
          <a:xfrm>
            <a:off x="4727197" y="34586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0" name="Rectangle 10">
            <a:extLst>
              <a:ext uri="{FF2B5EF4-FFF2-40B4-BE49-F238E27FC236}">
                <a16:creationId xmlns:a16="http://schemas.microsoft.com/office/drawing/2014/main" id="{C007D1FF-7620-4A5B-87C7-20BD82C95752}"/>
              </a:ext>
            </a:extLst>
          </p:cNvPr>
          <p:cNvSpPr>
            <a:spLocks noChangeArrowheads="1"/>
          </p:cNvSpPr>
          <p:nvPr/>
        </p:nvSpPr>
        <p:spPr bwMode="auto">
          <a:xfrm>
            <a:off x="3812797" y="30014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1" name="Rectangle 11">
            <a:extLst>
              <a:ext uri="{FF2B5EF4-FFF2-40B4-BE49-F238E27FC236}">
                <a16:creationId xmlns:a16="http://schemas.microsoft.com/office/drawing/2014/main" id="{5F24E37A-A6E8-4BF5-AC3C-0870545974DE}"/>
              </a:ext>
            </a:extLst>
          </p:cNvPr>
          <p:cNvSpPr>
            <a:spLocks noChangeArrowheads="1"/>
          </p:cNvSpPr>
          <p:nvPr/>
        </p:nvSpPr>
        <p:spPr bwMode="auto">
          <a:xfrm>
            <a:off x="4727197" y="30014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2" name="Rectangle 12">
            <a:extLst>
              <a:ext uri="{FF2B5EF4-FFF2-40B4-BE49-F238E27FC236}">
                <a16:creationId xmlns:a16="http://schemas.microsoft.com/office/drawing/2014/main" id="{7F8A5A73-D83A-4C68-8920-BFD1CE933912}"/>
              </a:ext>
            </a:extLst>
          </p:cNvPr>
          <p:cNvSpPr>
            <a:spLocks noChangeArrowheads="1"/>
          </p:cNvSpPr>
          <p:nvPr/>
        </p:nvSpPr>
        <p:spPr bwMode="auto">
          <a:xfrm>
            <a:off x="4269997" y="30014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3" name="Rectangle 13">
            <a:extLst>
              <a:ext uri="{FF2B5EF4-FFF2-40B4-BE49-F238E27FC236}">
                <a16:creationId xmlns:a16="http://schemas.microsoft.com/office/drawing/2014/main" id="{A84D2A55-79FB-428D-95D5-C237C6F34527}"/>
              </a:ext>
            </a:extLst>
          </p:cNvPr>
          <p:cNvSpPr>
            <a:spLocks noChangeArrowheads="1"/>
          </p:cNvSpPr>
          <p:nvPr/>
        </p:nvSpPr>
        <p:spPr bwMode="auto">
          <a:xfrm>
            <a:off x="6251197" y="4220646"/>
            <a:ext cx="381000" cy="304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4" name="Rectangle 14">
            <a:extLst>
              <a:ext uri="{FF2B5EF4-FFF2-40B4-BE49-F238E27FC236}">
                <a16:creationId xmlns:a16="http://schemas.microsoft.com/office/drawing/2014/main" id="{2BF3B139-981C-4FD7-B58B-A12999709EDC}"/>
              </a:ext>
            </a:extLst>
          </p:cNvPr>
          <p:cNvSpPr>
            <a:spLocks noChangeArrowheads="1"/>
          </p:cNvSpPr>
          <p:nvPr/>
        </p:nvSpPr>
        <p:spPr bwMode="auto">
          <a:xfrm>
            <a:off x="3355597" y="4373046"/>
            <a:ext cx="457200" cy="4572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5" name="Rectangle 15">
            <a:extLst>
              <a:ext uri="{FF2B5EF4-FFF2-40B4-BE49-F238E27FC236}">
                <a16:creationId xmlns:a16="http://schemas.microsoft.com/office/drawing/2014/main" id="{DCDC198D-41BB-488F-AFED-394C658B0004}"/>
              </a:ext>
            </a:extLst>
          </p:cNvPr>
          <p:cNvSpPr>
            <a:spLocks noChangeArrowheads="1"/>
          </p:cNvSpPr>
          <p:nvPr/>
        </p:nvSpPr>
        <p:spPr bwMode="auto">
          <a:xfrm>
            <a:off x="3355597" y="3915846"/>
            <a:ext cx="4572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6" name="Rectangle 16">
            <a:extLst>
              <a:ext uri="{FF2B5EF4-FFF2-40B4-BE49-F238E27FC236}">
                <a16:creationId xmlns:a16="http://schemas.microsoft.com/office/drawing/2014/main" id="{A3EC2D19-F9AE-4503-90C8-7976EA3D9553}"/>
              </a:ext>
            </a:extLst>
          </p:cNvPr>
          <p:cNvSpPr>
            <a:spLocks noChangeArrowheads="1"/>
          </p:cNvSpPr>
          <p:nvPr/>
        </p:nvSpPr>
        <p:spPr bwMode="auto">
          <a:xfrm>
            <a:off x="3812797" y="4373046"/>
            <a:ext cx="4572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7" name="Rectangle 17">
            <a:extLst>
              <a:ext uri="{FF2B5EF4-FFF2-40B4-BE49-F238E27FC236}">
                <a16:creationId xmlns:a16="http://schemas.microsoft.com/office/drawing/2014/main" id="{BA5C9C52-821D-49E3-896B-5BF47911464C}"/>
              </a:ext>
            </a:extLst>
          </p:cNvPr>
          <p:cNvSpPr>
            <a:spLocks noChangeArrowheads="1"/>
          </p:cNvSpPr>
          <p:nvPr/>
        </p:nvSpPr>
        <p:spPr bwMode="auto">
          <a:xfrm>
            <a:off x="4269997" y="4373046"/>
            <a:ext cx="4572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8" name="Rectangle 18">
            <a:extLst>
              <a:ext uri="{FF2B5EF4-FFF2-40B4-BE49-F238E27FC236}">
                <a16:creationId xmlns:a16="http://schemas.microsoft.com/office/drawing/2014/main" id="{C279F12B-B3FA-45BB-A6B0-62CF5B7289BC}"/>
              </a:ext>
            </a:extLst>
          </p:cNvPr>
          <p:cNvSpPr>
            <a:spLocks noChangeArrowheads="1"/>
          </p:cNvSpPr>
          <p:nvPr/>
        </p:nvSpPr>
        <p:spPr bwMode="auto">
          <a:xfrm>
            <a:off x="4727197" y="43730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19" name="Rectangle 19">
            <a:extLst>
              <a:ext uri="{FF2B5EF4-FFF2-40B4-BE49-F238E27FC236}">
                <a16:creationId xmlns:a16="http://schemas.microsoft.com/office/drawing/2014/main" id="{420F26C9-0C45-400C-8BC4-FE53996FA1BF}"/>
              </a:ext>
            </a:extLst>
          </p:cNvPr>
          <p:cNvSpPr>
            <a:spLocks noChangeArrowheads="1"/>
          </p:cNvSpPr>
          <p:nvPr/>
        </p:nvSpPr>
        <p:spPr bwMode="auto">
          <a:xfrm>
            <a:off x="6251197" y="3687246"/>
            <a:ext cx="381000" cy="3048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0" name="Rectangle 20">
            <a:extLst>
              <a:ext uri="{FF2B5EF4-FFF2-40B4-BE49-F238E27FC236}">
                <a16:creationId xmlns:a16="http://schemas.microsoft.com/office/drawing/2014/main" id="{3149EFDF-ECEC-4F47-A595-0611942313EC}"/>
              </a:ext>
            </a:extLst>
          </p:cNvPr>
          <p:cNvSpPr>
            <a:spLocks noChangeArrowheads="1"/>
          </p:cNvSpPr>
          <p:nvPr/>
        </p:nvSpPr>
        <p:spPr bwMode="auto">
          <a:xfrm>
            <a:off x="6251197" y="3153846"/>
            <a:ext cx="381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1" name="Rectangle 21">
            <a:extLst>
              <a:ext uri="{FF2B5EF4-FFF2-40B4-BE49-F238E27FC236}">
                <a16:creationId xmlns:a16="http://schemas.microsoft.com/office/drawing/2014/main" id="{DCE86676-ADAD-4350-A856-237E5FE3DE8A}"/>
              </a:ext>
            </a:extLst>
          </p:cNvPr>
          <p:cNvSpPr>
            <a:spLocks noChangeArrowheads="1"/>
          </p:cNvSpPr>
          <p:nvPr/>
        </p:nvSpPr>
        <p:spPr bwMode="auto">
          <a:xfrm>
            <a:off x="5184397" y="43730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2" name="Rectangle 22">
            <a:extLst>
              <a:ext uri="{FF2B5EF4-FFF2-40B4-BE49-F238E27FC236}">
                <a16:creationId xmlns:a16="http://schemas.microsoft.com/office/drawing/2014/main" id="{603A644D-2848-47B8-9965-EFE7D070084C}"/>
              </a:ext>
            </a:extLst>
          </p:cNvPr>
          <p:cNvSpPr>
            <a:spLocks noChangeArrowheads="1"/>
          </p:cNvSpPr>
          <p:nvPr/>
        </p:nvSpPr>
        <p:spPr bwMode="auto">
          <a:xfrm>
            <a:off x="5184397" y="39158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3" name="Rectangle 23">
            <a:extLst>
              <a:ext uri="{FF2B5EF4-FFF2-40B4-BE49-F238E27FC236}">
                <a16:creationId xmlns:a16="http://schemas.microsoft.com/office/drawing/2014/main" id="{BC7193B7-E122-4633-B495-46FFF8875317}"/>
              </a:ext>
            </a:extLst>
          </p:cNvPr>
          <p:cNvSpPr>
            <a:spLocks noChangeArrowheads="1"/>
          </p:cNvSpPr>
          <p:nvPr/>
        </p:nvSpPr>
        <p:spPr bwMode="auto">
          <a:xfrm>
            <a:off x="5184397" y="34586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4" name="Rectangle 24">
            <a:extLst>
              <a:ext uri="{FF2B5EF4-FFF2-40B4-BE49-F238E27FC236}">
                <a16:creationId xmlns:a16="http://schemas.microsoft.com/office/drawing/2014/main" id="{2A3E4E17-6692-490B-9E1C-8DD7E69B128D}"/>
              </a:ext>
            </a:extLst>
          </p:cNvPr>
          <p:cNvSpPr>
            <a:spLocks noChangeArrowheads="1"/>
          </p:cNvSpPr>
          <p:nvPr/>
        </p:nvSpPr>
        <p:spPr bwMode="auto">
          <a:xfrm>
            <a:off x="5184397" y="3001446"/>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5" name="Rectangle 25">
            <a:extLst>
              <a:ext uri="{FF2B5EF4-FFF2-40B4-BE49-F238E27FC236}">
                <a16:creationId xmlns:a16="http://schemas.microsoft.com/office/drawing/2014/main" id="{E20A9B6C-C1F4-4147-8C75-24EE25F2D8FE}"/>
              </a:ext>
            </a:extLst>
          </p:cNvPr>
          <p:cNvSpPr>
            <a:spLocks noChangeArrowheads="1"/>
          </p:cNvSpPr>
          <p:nvPr/>
        </p:nvSpPr>
        <p:spPr bwMode="auto">
          <a:xfrm>
            <a:off x="6251197" y="4754046"/>
            <a:ext cx="381000" cy="3048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6" name="Text Box 26">
            <a:extLst>
              <a:ext uri="{FF2B5EF4-FFF2-40B4-BE49-F238E27FC236}">
                <a16:creationId xmlns:a16="http://schemas.microsoft.com/office/drawing/2014/main" id="{51E946A9-BEAB-40ED-B613-5A7247046847}"/>
              </a:ext>
            </a:extLst>
          </p:cNvPr>
          <p:cNvSpPr txBox="1">
            <a:spLocks noChangeArrowheads="1"/>
          </p:cNvSpPr>
          <p:nvPr/>
        </p:nvSpPr>
        <p:spPr bwMode="auto">
          <a:xfrm>
            <a:off x="2936497" y="1825200"/>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3200" b="1" dirty="0">
                <a:solidFill>
                  <a:srgbClr val="3333FF"/>
                </a:solidFill>
                <a:latin typeface="Cordia New" panose="020B0304020202020204" pitchFamily="34" charset="-34"/>
                <a:cs typeface="JasmineUPC" panose="02020603050405020304" pitchFamily="18" charset="-34"/>
              </a:rPr>
              <a:t>ระดับของความเสี่ยง (</a:t>
            </a:r>
            <a:r>
              <a:rPr lang="en-US" altLang="en-US" sz="3200" b="1" dirty="0">
                <a:solidFill>
                  <a:srgbClr val="3333FF"/>
                </a:solidFill>
                <a:latin typeface="Cordia New" panose="020B0304020202020204" pitchFamily="34" charset="-34"/>
                <a:cs typeface="JasmineUPC" panose="02020603050405020304" pitchFamily="18" charset="-34"/>
              </a:rPr>
              <a:t>Degree of Risk)</a:t>
            </a:r>
            <a:endParaRPr lang="th-TH" altLang="en-US" sz="3200" b="1" dirty="0">
              <a:solidFill>
                <a:srgbClr val="3333FF"/>
              </a:solidFill>
              <a:latin typeface="Cordia New" panose="020B0304020202020204" pitchFamily="34" charset="-34"/>
              <a:cs typeface="JasmineUPC" panose="02020603050405020304" pitchFamily="18" charset="-34"/>
            </a:endParaRPr>
          </a:p>
        </p:txBody>
      </p:sp>
      <p:sp>
        <p:nvSpPr>
          <p:cNvPr id="1177627" name="Rectangle 27">
            <a:extLst>
              <a:ext uri="{FF2B5EF4-FFF2-40B4-BE49-F238E27FC236}">
                <a16:creationId xmlns:a16="http://schemas.microsoft.com/office/drawing/2014/main" id="{410822B2-F30D-4E74-BF02-933125E83BCB}"/>
              </a:ext>
            </a:extLst>
          </p:cNvPr>
          <p:cNvSpPr>
            <a:spLocks noChangeArrowheads="1"/>
          </p:cNvSpPr>
          <p:nvPr/>
        </p:nvSpPr>
        <p:spPr bwMode="auto">
          <a:xfrm>
            <a:off x="3355597" y="4830246"/>
            <a:ext cx="457200" cy="4572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8" name="Rectangle 28">
            <a:extLst>
              <a:ext uri="{FF2B5EF4-FFF2-40B4-BE49-F238E27FC236}">
                <a16:creationId xmlns:a16="http://schemas.microsoft.com/office/drawing/2014/main" id="{65E3FC0D-E3C7-4C31-AA03-7DB6403FF153}"/>
              </a:ext>
            </a:extLst>
          </p:cNvPr>
          <p:cNvSpPr>
            <a:spLocks noChangeArrowheads="1"/>
          </p:cNvSpPr>
          <p:nvPr/>
        </p:nvSpPr>
        <p:spPr bwMode="auto">
          <a:xfrm>
            <a:off x="3812797" y="4830246"/>
            <a:ext cx="457200" cy="4572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29" name="Rectangle 29">
            <a:extLst>
              <a:ext uri="{FF2B5EF4-FFF2-40B4-BE49-F238E27FC236}">
                <a16:creationId xmlns:a16="http://schemas.microsoft.com/office/drawing/2014/main" id="{B3C7FFA4-A42C-492A-825C-6CFC855652AB}"/>
              </a:ext>
            </a:extLst>
          </p:cNvPr>
          <p:cNvSpPr>
            <a:spLocks noChangeArrowheads="1"/>
          </p:cNvSpPr>
          <p:nvPr/>
        </p:nvSpPr>
        <p:spPr bwMode="auto">
          <a:xfrm>
            <a:off x="4269997" y="4830246"/>
            <a:ext cx="4572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30" name="Rectangle 30">
            <a:extLst>
              <a:ext uri="{FF2B5EF4-FFF2-40B4-BE49-F238E27FC236}">
                <a16:creationId xmlns:a16="http://schemas.microsoft.com/office/drawing/2014/main" id="{D5D3A073-2094-43FC-8707-FD330D910993}"/>
              </a:ext>
            </a:extLst>
          </p:cNvPr>
          <p:cNvSpPr>
            <a:spLocks noChangeArrowheads="1"/>
          </p:cNvSpPr>
          <p:nvPr/>
        </p:nvSpPr>
        <p:spPr bwMode="auto">
          <a:xfrm>
            <a:off x="4727197" y="4830246"/>
            <a:ext cx="4572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31" name="Rectangle 31">
            <a:extLst>
              <a:ext uri="{FF2B5EF4-FFF2-40B4-BE49-F238E27FC236}">
                <a16:creationId xmlns:a16="http://schemas.microsoft.com/office/drawing/2014/main" id="{F061ADB9-E740-424B-ADC4-9EFEAD49F015}"/>
              </a:ext>
            </a:extLst>
          </p:cNvPr>
          <p:cNvSpPr>
            <a:spLocks noChangeArrowheads="1"/>
          </p:cNvSpPr>
          <p:nvPr/>
        </p:nvSpPr>
        <p:spPr bwMode="auto">
          <a:xfrm>
            <a:off x="5184397" y="4830246"/>
            <a:ext cx="457200" cy="4572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32" name="Text Box 32">
            <a:extLst>
              <a:ext uri="{FF2B5EF4-FFF2-40B4-BE49-F238E27FC236}">
                <a16:creationId xmlns:a16="http://schemas.microsoft.com/office/drawing/2014/main" id="{3D584C17-97FB-4E3D-B052-E140B3134352}"/>
              </a:ext>
            </a:extLst>
          </p:cNvPr>
          <p:cNvSpPr txBox="1">
            <a:spLocks noChangeArrowheads="1"/>
          </p:cNvSpPr>
          <p:nvPr/>
        </p:nvSpPr>
        <p:spPr bwMode="auto">
          <a:xfrm rot="16193990">
            <a:off x="483325" y="3782180"/>
            <a:ext cx="35210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h-TH" altLang="en-US" sz="3200" b="1" dirty="0">
                <a:latin typeface="Cordia New" panose="020B0304020202020204" pitchFamily="34" charset="-34"/>
                <a:cs typeface="JasmineUPC" panose="02020603050405020304" pitchFamily="18" charset="-34"/>
              </a:rPr>
              <a:t>ผลกระทบของความเสี่ยง</a:t>
            </a:r>
          </a:p>
        </p:txBody>
      </p:sp>
      <p:sp>
        <p:nvSpPr>
          <p:cNvPr id="1177633" name="Text Box 33">
            <a:extLst>
              <a:ext uri="{FF2B5EF4-FFF2-40B4-BE49-F238E27FC236}">
                <a16:creationId xmlns:a16="http://schemas.microsoft.com/office/drawing/2014/main" id="{03B53D09-3EF5-407D-A87F-B468E2A4AD9F}"/>
              </a:ext>
            </a:extLst>
          </p:cNvPr>
          <p:cNvSpPr txBox="1">
            <a:spLocks noChangeArrowheads="1"/>
          </p:cNvSpPr>
          <p:nvPr/>
        </p:nvSpPr>
        <p:spPr bwMode="auto">
          <a:xfrm>
            <a:off x="3203197" y="5835134"/>
            <a:ext cx="36765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h-TH" altLang="en-US" sz="3200" b="1" dirty="0">
                <a:latin typeface="Cordia New" panose="020B0304020202020204" pitchFamily="34" charset="-34"/>
                <a:cs typeface="JasmineUPC" panose="02020603050405020304" pitchFamily="18" charset="-34"/>
              </a:rPr>
              <a:t>โอกาสที่จะเกิดความเสี่ยง</a:t>
            </a:r>
          </a:p>
        </p:txBody>
      </p:sp>
      <p:sp>
        <p:nvSpPr>
          <p:cNvPr id="1177634" name="Text Box 34">
            <a:extLst>
              <a:ext uri="{FF2B5EF4-FFF2-40B4-BE49-F238E27FC236}">
                <a16:creationId xmlns:a16="http://schemas.microsoft.com/office/drawing/2014/main" id="{EE62A69A-502D-4AA9-B91D-FE1674D19A0F}"/>
              </a:ext>
            </a:extLst>
          </p:cNvPr>
          <p:cNvSpPr txBox="1">
            <a:spLocks noChangeArrowheads="1"/>
          </p:cNvSpPr>
          <p:nvPr/>
        </p:nvSpPr>
        <p:spPr bwMode="auto">
          <a:xfrm>
            <a:off x="6702803" y="3153846"/>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2400" b="1">
                <a:latin typeface="Cordia New" panose="020B0304020202020204" pitchFamily="34" charset="-34"/>
                <a:cs typeface="JasmineUPC" panose="02020603050405020304" pitchFamily="18" charset="-34"/>
              </a:rPr>
              <a:t>ความเสี่ยงสูงมาก</a:t>
            </a:r>
          </a:p>
        </p:txBody>
      </p:sp>
      <p:sp>
        <p:nvSpPr>
          <p:cNvPr id="1177635" name="Text Box 35">
            <a:extLst>
              <a:ext uri="{FF2B5EF4-FFF2-40B4-BE49-F238E27FC236}">
                <a16:creationId xmlns:a16="http://schemas.microsoft.com/office/drawing/2014/main" id="{C312A56D-EBF1-4CA5-8099-5ECB2131F7D7}"/>
              </a:ext>
            </a:extLst>
          </p:cNvPr>
          <p:cNvSpPr txBox="1">
            <a:spLocks noChangeArrowheads="1"/>
          </p:cNvSpPr>
          <p:nvPr/>
        </p:nvSpPr>
        <p:spPr bwMode="auto">
          <a:xfrm>
            <a:off x="6702803" y="3687246"/>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2400" b="1">
                <a:latin typeface="Cordia New" panose="020B0304020202020204" pitchFamily="34" charset="-34"/>
                <a:cs typeface="JasmineUPC" panose="02020603050405020304" pitchFamily="18" charset="-34"/>
              </a:rPr>
              <a:t>ความเสี่ยงสูง </a:t>
            </a:r>
          </a:p>
        </p:txBody>
      </p:sp>
      <p:sp>
        <p:nvSpPr>
          <p:cNvPr id="1177636" name="Text Box 36">
            <a:extLst>
              <a:ext uri="{FF2B5EF4-FFF2-40B4-BE49-F238E27FC236}">
                <a16:creationId xmlns:a16="http://schemas.microsoft.com/office/drawing/2014/main" id="{2B07D9FF-73C6-4D9B-9114-126C395FF0CC}"/>
              </a:ext>
            </a:extLst>
          </p:cNvPr>
          <p:cNvSpPr txBox="1">
            <a:spLocks noChangeArrowheads="1"/>
          </p:cNvSpPr>
          <p:nvPr/>
        </p:nvSpPr>
        <p:spPr bwMode="auto">
          <a:xfrm>
            <a:off x="6702803" y="4220646"/>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2400" b="1" dirty="0">
                <a:latin typeface="Cordia New" panose="020B0304020202020204" pitchFamily="34" charset="-34"/>
                <a:cs typeface="JasmineUPC" panose="02020603050405020304" pitchFamily="18" charset="-34"/>
              </a:rPr>
              <a:t>ความเสี่ยงปานกลาง</a:t>
            </a:r>
          </a:p>
        </p:txBody>
      </p:sp>
      <p:sp>
        <p:nvSpPr>
          <p:cNvPr id="1177637" name="Text Box 37">
            <a:extLst>
              <a:ext uri="{FF2B5EF4-FFF2-40B4-BE49-F238E27FC236}">
                <a16:creationId xmlns:a16="http://schemas.microsoft.com/office/drawing/2014/main" id="{1E5B3EA0-5764-47F1-B731-919D86E5BFA1}"/>
              </a:ext>
            </a:extLst>
          </p:cNvPr>
          <p:cNvSpPr txBox="1">
            <a:spLocks noChangeArrowheads="1"/>
          </p:cNvSpPr>
          <p:nvPr/>
        </p:nvSpPr>
        <p:spPr bwMode="auto">
          <a:xfrm>
            <a:off x="6702803" y="4754046"/>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2400" b="1">
                <a:latin typeface="Cordia New" panose="020B0304020202020204" pitchFamily="34" charset="-34"/>
                <a:cs typeface="JasmineUPC" panose="02020603050405020304" pitchFamily="18" charset="-34"/>
              </a:rPr>
              <a:t>ความเสี่ยงต่ำ</a:t>
            </a:r>
          </a:p>
        </p:txBody>
      </p:sp>
      <p:sp>
        <p:nvSpPr>
          <p:cNvPr id="1177638" name="Text Box 38">
            <a:extLst>
              <a:ext uri="{FF2B5EF4-FFF2-40B4-BE49-F238E27FC236}">
                <a16:creationId xmlns:a16="http://schemas.microsoft.com/office/drawing/2014/main" id="{88560BF0-79D3-428D-A4EC-1EE3AA8707CE}"/>
              </a:ext>
            </a:extLst>
          </p:cNvPr>
          <p:cNvSpPr txBox="1">
            <a:spLocks noChangeArrowheads="1"/>
          </p:cNvSpPr>
          <p:nvPr/>
        </p:nvSpPr>
        <p:spPr bwMode="auto">
          <a:xfrm>
            <a:off x="2822197" y="4830247"/>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1</a:t>
            </a:r>
          </a:p>
        </p:txBody>
      </p:sp>
      <p:sp>
        <p:nvSpPr>
          <p:cNvPr id="1177639" name="Text Box 39">
            <a:extLst>
              <a:ext uri="{FF2B5EF4-FFF2-40B4-BE49-F238E27FC236}">
                <a16:creationId xmlns:a16="http://schemas.microsoft.com/office/drawing/2014/main" id="{8BC780D6-F78D-441A-AA3A-AD2DD24CF54C}"/>
              </a:ext>
            </a:extLst>
          </p:cNvPr>
          <p:cNvSpPr txBox="1">
            <a:spLocks noChangeArrowheads="1"/>
          </p:cNvSpPr>
          <p:nvPr/>
        </p:nvSpPr>
        <p:spPr bwMode="auto">
          <a:xfrm>
            <a:off x="3355597" y="5225534"/>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1</a:t>
            </a:r>
          </a:p>
        </p:txBody>
      </p:sp>
      <p:sp>
        <p:nvSpPr>
          <p:cNvPr id="1177640" name="Text Box 40">
            <a:extLst>
              <a:ext uri="{FF2B5EF4-FFF2-40B4-BE49-F238E27FC236}">
                <a16:creationId xmlns:a16="http://schemas.microsoft.com/office/drawing/2014/main" id="{D9A8DA52-77B5-480E-B66B-7FB55920BCAB}"/>
              </a:ext>
            </a:extLst>
          </p:cNvPr>
          <p:cNvSpPr txBox="1">
            <a:spLocks noChangeArrowheads="1"/>
          </p:cNvSpPr>
          <p:nvPr/>
        </p:nvSpPr>
        <p:spPr bwMode="auto">
          <a:xfrm>
            <a:off x="2822197" y="4311134"/>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2</a:t>
            </a:r>
          </a:p>
        </p:txBody>
      </p:sp>
      <p:sp>
        <p:nvSpPr>
          <p:cNvPr id="1177641" name="Text Box 41">
            <a:extLst>
              <a:ext uri="{FF2B5EF4-FFF2-40B4-BE49-F238E27FC236}">
                <a16:creationId xmlns:a16="http://schemas.microsoft.com/office/drawing/2014/main" id="{49EA3B65-4717-48D6-9674-21A293939382}"/>
              </a:ext>
            </a:extLst>
          </p:cNvPr>
          <p:cNvSpPr txBox="1">
            <a:spLocks noChangeArrowheads="1"/>
          </p:cNvSpPr>
          <p:nvPr/>
        </p:nvSpPr>
        <p:spPr bwMode="auto">
          <a:xfrm>
            <a:off x="2822197" y="3839647"/>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3</a:t>
            </a:r>
          </a:p>
        </p:txBody>
      </p:sp>
      <p:sp>
        <p:nvSpPr>
          <p:cNvPr id="1177642" name="Text Box 42">
            <a:extLst>
              <a:ext uri="{FF2B5EF4-FFF2-40B4-BE49-F238E27FC236}">
                <a16:creationId xmlns:a16="http://schemas.microsoft.com/office/drawing/2014/main" id="{CE319D6E-C838-41DC-BD87-9E227FD27937}"/>
              </a:ext>
            </a:extLst>
          </p:cNvPr>
          <p:cNvSpPr txBox="1">
            <a:spLocks noChangeArrowheads="1"/>
          </p:cNvSpPr>
          <p:nvPr/>
        </p:nvSpPr>
        <p:spPr bwMode="auto">
          <a:xfrm>
            <a:off x="2822197" y="3382447"/>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4</a:t>
            </a:r>
          </a:p>
        </p:txBody>
      </p:sp>
      <p:sp>
        <p:nvSpPr>
          <p:cNvPr id="1177643" name="Text Box 43">
            <a:extLst>
              <a:ext uri="{FF2B5EF4-FFF2-40B4-BE49-F238E27FC236}">
                <a16:creationId xmlns:a16="http://schemas.microsoft.com/office/drawing/2014/main" id="{98B88678-D4B9-4C63-8549-3DD5006816A7}"/>
              </a:ext>
            </a:extLst>
          </p:cNvPr>
          <p:cNvSpPr txBox="1">
            <a:spLocks noChangeArrowheads="1"/>
          </p:cNvSpPr>
          <p:nvPr/>
        </p:nvSpPr>
        <p:spPr bwMode="auto">
          <a:xfrm>
            <a:off x="2822197" y="3001447"/>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5</a:t>
            </a:r>
          </a:p>
        </p:txBody>
      </p:sp>
      <p:sp>
        <p:nvSpPr>
          <p:cNvPr id="1177644" name="Text Box 44">
            <a:extLst>
              <a:ext uri="{FF2B5EF4-FFF2-40B4-BE49-F238E27FC236}">
                <a16:creationId xmlns:a16="http://schemas.microsoft.com/office/drawing/2014/main" id="{9DE8CAD8-BD1A-4380-B5CA-B56F91C5A41F}"/>
              </a:ext>
            </a:extLst>
          </p:cNvPr>
          <p:cNvSpPr txBox="1">
            <a:spLocks noChangeArrowheads="1"/>
          </p:cNvSpPr>
          <p:nvPr/>
        </p:nvSpPr>
        <p:spPr bwMode="auto">
          <a:xfrm>
            <a:off x="3812797" y="5225534"/>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2</a:t>
            </a:r>
          </a:p>
        </p:txBody>
      </p:sp>
      <p:sp>
        <p:nvSpPr>
          <p:cNvPr id="1177645" name="Text Box 45">
            <a:extLst>
              <a:ext uri="{FF2B5EF4-FFF2-40B4-BE49-F238E27FC236}">
                <a16:creationId xmlns:a16="http://schemas.microsoft.com/office/drawing/2014/main" id="{96AA3B5D-BAF0-4D5F-949E-5B8CA7A01AEA}"/>
              </a:ext>
            </a:extLst>
          </p:cNvPr>
          <p:cNvSpPr txBox="1">
            <a:spLocks noChangeArrowheads="1"/>
          </p:cNvSpPr>
          <p:nvPr/>
        </p:nvSpPr>
        <p:spPr bwMode="auto">
          <a:xfrm>
            <a:off x="4346197" y="5225534"/>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3</a:t>
            </a:r>
          </a:p>
        </p:txBody>
      </p:sp>
      <p:sp>
        <p:nvSpPr>
          <p:cNvPr id="1177646" name="Text Box 46">
            <a:extLst>
              <a:ext uri="{FF2B5EF4-FFF2-40B4-BE49-F238E27FC236}">
                <a16:creationId xmlns:a16="http://schemas.microsoft.com/office/drawing/2014/main" id="{7649EA40-4508-4242-A68B-9178B65FC1BD}"/>
              </a:ext>
            </a:extLst>
          </p:cNvPr>
          <p:cNvSpPr txBox="1">
            <a:spLocks noChangeArrowheads="1"/>
          </p:cNvSpPr>
          <p:nvPr/>
        </p:nvSpPr>
        <p:spPr bwMode="auto">
          <a:xfrm>
            <a:off x="4803397" y="5225534"/>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4</a:t>
            </a:r>
          </a:p>
        </p:txBody>
      </p:sp>
      <p:sp>
        <p:nvSpPr>
          <p:cNvPr id="1177647" name="Text Box 47">
            <a:extLst>
              <a:ext uri="{FF2B5EF4-FFF2-40B4-BE49-F238E27FC236}">
                <a16:creationId xmlns:a16="http://schemas.microsoft.com/office/drawing/2014/main" id="{C64DBC44-CDCA-44BA-88BA-0C212DDAE1F5}"/>
              </a:ext>
            </a:extLst>
          </p:cNvPr>
          <p:cNvSpPr txBox="1">
            <a:spLocks noChangeArrowheads="1"/>
          </p:cNvSpPr>
          <p:nvPr/>
        </p:nvSpPr>
        <p:spPr bwMode="auto">
          <a:xfrm>
            <a:off x="5260597" y="5225534"/>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a:latin typeface="Cordia New" panose="020B0304020202020204" pitchFamily="34" charset="-34"/>
                <a:cs typeface="JasmineUPC" panose="02020603050405020304" pitchFamily="18" charset="-34"/>
              </a:rPr>
              <a:t>5</a:t>
            </a:r>
          </a:p>
        </p:txBody>
      </p:sp>
      <p:sp>
        <p:nvSpPr>
          <p:cNvPr id="1177648" name="Line 48">
            <a:extLst>
              <a:ext uri="{FF2B5EF4-FFF2-40B4-BE49-F238E27FC236}">
                <a16:creationId xmlns:a16="http://schemas.microsoft.com/office/drawing/2014/main" id="{9F04C9D5-9471-4B4A-ACD1-F7712C027FD1}"/>
              </a:ext>
            </a:extLst>
          </p:cNvPr>
          <p:cNvSpPr>
            <a:spLocks noChangeShapeType="1"/>
          </p:cNvSpPr>
          <p:nvPr/>
        </p:nvSpPr>
        <p:spPr bwMode="auto">
          <a:xfrm>
            <a:off x="0" y="1015019"/>
            <a:ext cx="12046857"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7650" name="Text Box 50">
            <a:extLst>
              <a:ext uri="{FF2B5EF4-FFF2-40B4-BE49-F238E27FC236}">
                <a16:creationId xmlns:a16="http://schemas.microsoft.com/office/drawing/2014/main" id="{D48F8971-FD27-4E0F-8CF0-91DDDD311FF4}"/>
              </a:ext>
            </a:extLst>
          </p:cNvPr>
          <p:cNvSpPr txBox="1">
            <a:spLocks noChangeArrowheads="1"/>
          </p:cNvSpPr>
          <p:nvPr/>
        </p:nvSpPr>
        <p:spPr bwMode="auto">
          <a:xfrm>
            <a:off x="86230" y="1076705"/>
            <a:ext cx="3724275" cy="63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5000"/>
              </a:lnSpc>
            </a:pPr>
            <a:r>
              <a:rPr lang="th-TH" altLang="en-US" sz="4000" b="1" dirty="0">
                <a:solidFill>
                  <a:schemeClr val="tx2"/>
                </a:solidFill>
                <a:latin typeface="Angsana New" panose="02020603050405020304" pitchFamily="18" charset="-34"/>
                <a:cs typeface="KodchiangUPC" panose="02020603050405020304" pitchFamily="18" charset="-34"/>
              </a:rPr>
              <a:t>การประเมินความเสี่ยง</a:t>
            </a:r>
            <a:endParaRPr lang="th-TH" altLang="en-US" sz="4000" b="1" dirty="0">
              <a:solidFill>
                <a:schemeClr val="tx2"/>
              </a:solidFill>
              <a:latin typeface="Browallia New" panose="020B0604020202020204" pitchFamily="34" charset="-34"/>
              <a:cs typeface="Browallia New" panose="020B0604020202020204" pitchFamily="34" charset="-34"/>
            </a:endParaRPr>
          </a:p>
        </p:txBody>
      </p:sp>
      <p:sp>
        <p:nvSpPr>
          <p:cNvPr id="1177651" name="Text Box 51">
            <a:extLst>
              <a:ext uri="{FF2B5EF4-FFF2-40B4-BE49-F238E27FC236}">
                <a16:creationId xmlns:a16="http://schemas.microsoft.com/office/drawing/2014/main" id="{9FB2CDE8-C9FC-4914-BD20-C25D5AFB3F1A}"/>
              </a:ext>
            </a:extLst>
          </p:cNvPr>
          <p:cNvSpPr txBox="1">
            <a:spLocks noChangeArrowheads="1"/>
          </p:cNvSpPr>
          <p:nvPr/>
        </p:nvSpPr>
        <p:spPr bwMode="auto">
          <a:xfrm>
            <a:off x="0" y="43905"/>
            <a:ext cx="12192000"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ct val="50000"/>
              </a:spcBef>
            </a:pPr>
            <a:r>
              <a:rPr lang="th-TH" altLang="en-US" sz="4800" b="1" dirty="0">
                <a:solidFill>
                  <a:schemeClr val="tx1"/>
                </a:solidFill>
                <a:cs typeface="KodchiangUPC" panose="02020603050405020304" pitchFamily="18" charset="-34"/>
              </a:rPr>
              <a:t>การบริหารความเสี่ยง </a:t>
            </a:r>
            <a:r>
              <a:rPr lang="en-US" altLang="en-US" sz="4800" b="1" dirty="0">
                <a:solidFill>
                  <a:schemeClr val="tx1"/>
                </a:solidFill>
                <a:cs typeface="KodchiangUPC" panose="02020603050405020304" pitchFamily="18" charset="-34"/>
              </a:rPr>
              <a:t>:</a:t>
            </a:r>
            <a:r>
              <a:rPr lang="th-TH" altLang="en-US" sz="4800" b="1" dirty="0">
                <a:solidFill>
                  <a:schemeClr val="tx1"/>
                </a:solidFill>
                <a:cs typeface="KodchiangUPC" panose="02020603050405020304" pitchFamily="18" charset="-34"/>
              </a:rPr>
              <a:t> </a:t>
            </a:r>
            <a:r>
              <a:rPr lang="th-TH" altLang="en-US" sz="4400" b="1" dirty="0">
                <a:solidFill>
                  <a:schemeClr val="tx1"/>
                </a:solidFill>
                <a:cs typeface="KodchiangUPC" panose="02020603050405020304" pitchFamily="18" charset="-34"/>
              </a:rPr>
              <a:t>องค์ประกอบ</a:t>
            </a: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E93AA478-23EE-41A7-9ECD-2E8F3A1A4AA7}"/>
              </a:ext>
            </a:extLst>
          </p:cNvPr>
          <p:cNvSpPr>
            <a:spLocks noGrp="1"/>
          </p:cNvSpPr>
          <p:nvPr>
            <p:ph type="sldNum" sz="quarter" idx="12"/>
          </p:nvPr>
        </p:nvSpPr>
        <p:spPr/>
        <p:txBody>
          <a:bodyPr/>
          <a:lstStyle/>
          <a:p>
            <a:fld id="{E9EB1D94-68FA-425E-99D0-6E7AF14882F1}" type="slidenum">
              <a:rPr lang="en-US" altLang="en-US"/>
              <a:pPr/>
              <a:t>24</a:t>
            </a:fld>
            <a:endParaRPr lang="th-TH" altLang="en-US"/>
          </a:p>
        </p:txBody>
      </p:sp>
      <p:sp>
        <p:nvSpPr>
          <p:cNvPr id="1179650" name="Line 2">
            <a:extLst>
              <a:ext uri="{FF2B5EF4-FFF2-40B4-BE49-F238E27FC236}">
                <a16:creationId xmlns:a16="http://schemas.microsoft.com/office/drawing/2014/main" id="{0C263415-2E82-413F-AA38-18AEC452703B}"/>
              </a:ext>
            </a:extLst>
          </p:cNvPr>
          <p:cNvSpPr>
            <a:spLocks noChangeShapeType="1"/>
          </p:cNvSpPr>
          <p:nvPr/>
        </p:nvSpPr>
        <p:spPr bwMode="auto">
          <a:xfrm>
            <a:off x="0" y="791036"/>
            <a:ext cx="12192000" cy="94328"/>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9652" name="Text Box 4">
            <a:extLst>
              <a:ext uri="{FF2B5EF4-FFF2-40B4-BE49-F238E27FC236}">
                <a16:creationId xmlns:a16="http://schemas.microsoft.com/office/drawing/2014/main" id="{ADCC80E2-0771-4BA4-91D1-DD3AB2AFF72B}"/>
              </a:ext>
            </a:extLst>
          </p:cNvPr>
          <p:cNvSpPr txBox="1">
            <a:spLocks noChangeArrowheads="1"/>
          </p:cNvSpPr>
          <p:nvPr/>
        </p:nvSpPr>
        <p:spPr bwMode="auto">
          <a:xfrm>
            <a:off x="0" y="-15875"/>
            <a:ext cx="12192000"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ct val="50000"/>
              </a:spcBef>
            </a:pPr>
            <a:r>
              <a:rPr lang="th-TH" altLang="en-US" sz="4800" b="1" dirty="0">
                <a:solidFill>
                  <a:srgbClr val="1F4081"/>
                </a:solidFill>
                <a:cs typeface="KodchiangUPC" panose="02020603050405020304" pitchFamily="18" charset="-34"/>
              </a:rPr>
              <a:t>การบริหารความเสี่ยง </a:t>
            </a:r>
            <a:r>
              <a:rPr lang="en-US" altLang="en-US" sz="4800" b="1" dirty="0">
                <a:solidFill>
                  <a:srgbClr val="1F4081"/>
                </a:solidFill>
                <a:cs typeface="KodchiangUPC" panose="02020603050405020304" pitchFamily="18" charset="-34"/>
              </a:rPr>
              <a:t>:</a:t>
            </a:r>
            <a:r>
              <a:rPr lang="th-TH" altLang="en-US" sz="4800" b="1" dirty="0">
                <a:solidFill>
                  <a:srgbClr val="1F4081"/>
                </a:solidFill>
                <a:cs typeface="KodchiangUPC" panose="02020603050405020304" pitchFamily="18" charset="-34"/>
              </a:rPr>
              <a:t> </a:t>
            </a:r>
            <a:r>
              <a:rPr lang="th-TH" altLang="en-US" sz="4400" b="1" dirty="0">
                <a:solidFill>
                  <a:srgbClr val="1F4081"/>
                </a:solidFill>
                <a:cs typeface="KodchiangUPC" panose="02020603050405020304" pitchFamily="18" charset="-34"/>
              </a:rPr>
              <a:t>องค์ประกอบ</a:t>
            </a:r>
          </a:p>
        </p:txBody>
      </p:sp>
      <p:sp>
        <p:nvSpPr>
          <p:cNvPr id="1179653" name="Text Box 5">
            <a:extLst>
              <a:ext uri="{FF2B5EF4-FFF2-40B4-BE49-F238E27FC236}">
                <a16:creationId xmlns:a16="http://schemas.microsoft.com/office/drawing/2014/main" id="{F7F8838D-C5EE-4E56-92CE-99304FAC5770}"/>
              </a:ext>
            </a:extLst>
          </p:cNvPr>
          <p:cNvSpPr txBox="1">
            <a:spLocks noChangeArrowheads="1"/>
          </p:cNvSpPr>
          <p:nvPr/>
        </p:nvSpPr>
        <p:spPr bwMode="auto">
          <a:xfrm>
            <a:off x="4200526" y="990600"/>
            <a:ext cx="3724275" cy="63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5000"/>
              </a:lnSpc>
            </a:pPr>
            <a:r>
              <a:rPr lang="th-TH" altLang="en-US" sz="4000" b="1" dirty="0">
                <a:solidFill>
                  <a:schemeClr val="tx2"/>
                </a:solidFill>
                <a:latin typeface="Angsana New" panose="02020603050405020304" pitchFamily="18" charset="-34"/>
                <a:cs typeface="KodchiangUPC" panose="02020603050405020304" pitchFamily="18" charset="-34"/>
              </a:rPr>
              <a:t>การตอบสนองความเสี่ยง</a:t>
            </a:r>
            <a:endParaRPr lang="th-TH" altLang="en-US" sz="4000" b="1" dirty="0">
              <a:solidFill>
                <a:schemeClr val="tx2"/>
              </a:solidFill>
              <a:latin typeface="Browallia New" panose="020B0604020202020204" pitchFamily="34" charset="-34"/>
              <a:cs typeface="Browallia New" panose="020B0604020202020204" pitchFamily="34" charset="-34"/>
            </a:endParaRPr>
          </a:p>
        </p:txBody>
      </p:sp>
      <p:sp>
        <p:nvSpPr>
          <p:cNvPr id="1179654" name="Rectangle 6">
            <a:extLst>
              <a:ext uri="{FF2B5EF4-FFF2-40B4-BE49-F238E27FC236}">
                <a16:creationId xmlns:a16="http://schemas.microsoft.com/office/drawing/2014/main" id="{BD71B729-A33C-4602-B262-528BF2D6F0A4}"/>
              </a:ext>
            </a:extLst>
          </p:cNvPr>
          <p:cNvSpPr>
            <a:spLocks noChangeArrowheads="1"/>
          </p:cNvSpPr>
          <p:nvPr/>
        </p:nvSpPr>
        <p:spPr bwMode="auto">
          <a:xfrm>
            <a:off x="1828801" y="1629236"/>
            <a:ext cx="10072913" cy="1564840"/>
          </a:xfrm>
          <a:prstGeom prst="rect">
            <a:avLst/>
          </a:prstGeom>
          <a:gradFill rotWithShape="0">
            <a:gsLst>
              <a:gs pos="0">
                <a:srgbClr val="CC99FF"/>
              </a:gs>
              <a:gs pos="100000">
                <a:srgbClr val="FFFFFF"/>
              </a:gs>
            </a:gsLst>
            <a:lin ang="5400000" scaled="1"/>
          </a:gradFill>
          <a:ln w="9525">
            <a:solidFill>
              <a:schemeClr val="tx1"/>
            </a:solidFill>
            <a:miter lim="800000"/>
            <a:headEnd/>
            <a:tailEnd/>
          </a:ln>
          <a:effectLst>
            <a:outerShdw dist="107763" dir="2700000" algn="ctr" rotWithShape="0">
              <a:schemeClr val="bg2"/>
            </a:outerShdw>
          </a:effectLst>
        </p:spPr>
        <p:txBody>
          <a:bodyPr anchor="ct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80000"/>
              </a:lnSpc>
              <a:buSzPct val="90000"/>
              <a:buFont typeface="Wingdings 2" panose="05020102010507070707" pitchFamily="18" charset="2"/>
              <a:buChar char="="/>
            </a:pPr>
            <a:r>
              <a:rPr kumimoji="0" lang="th-TH" altLang="en-US" sz="2800" b="1">
                <a:latin typeface="Cordia New" panose="020B0304020202020204" pitchFamily="34" charset="-34"/>
                <a:cs typeface="JasmineUPC" panose="02020603050405020304" pitchFamily="18" charset="-34"/>
              </a:rPr>
              <a:t>การหลีกเลี่ยงความเสี่ยง (</a:t>
            </a:r>
            <a:r>
              <a:rPr kumimoji="0" lang="en-US" altLang="en-US" sz="2800" b="1">
                <a:latin typeface="Cordia New" panose="020B0304020202020204" pitchFamily="34" charset="-34"/>
                <a:cs typeface="JasmineUPC" panose="02020603050405020304" pitchFamily="18" charset="-34"/>
              </a:rPr>
              <a:t>Risk Avoidance</a:t>
            </a:r>
            <a:r>
              <a:rPr kumimoji="0" lang="th-TH" altLang="en-US" sz="2800" b="1">
                <a:latin typeface="Cordia New" panose="020B0304020202020204" pitchFamily="34" charset="-34"/>
                <a:cs typeface="JasmineUPC" panose="02020603050405020304" pitchFamily="18" charset="-34"/>
              </a:rPr>
              <a:t>)</a:t>
            </a:r>
          </a:p>
          <a:p>
            <a:pPr>
              <a:lnSpc>
                <a:spcPct val="80000"/>
              </a:lnSpc>
              <a:buSzPct val="90000"/>
              <a:buFont typeface="Wingdings 2" panose="05020102010507070707" pitchFamily="18" charset="2"/>
              <a:buNone/>
            </a:pPr>
            <a:r>
              <a:rPr kumimoji="0" lang="th-TH" altLang="en-US" sz="2800" b="1">
                <a:solidFill>
                  <a:srgbClr val="FF0066"/>
                </a:solidFill>
                <a:latin typeface="Cordia New" panose="020B0304020202020204" pitchFamily="34" charset="-34"/>
                <a:cs typeface="JasmineUPC" panose="02020603050405020304" pitchFamily="18" charset="-34"/>
              </a:rPr>
              <a:t>        </a:t>
            </a:r>
            <a:r>
              <a:rPr kumimoji="0" lang="th-TH" altLang="en-US" b="1">
                <a:solidFill>
                  <a:srgbClr val="FF0066"/>
                </a:solidFill>
                <a:latin typeface="Tahoma" panose="020B0604030504040204" pitchFamily="34" charset="0"/>
                <a:cs typeface="JasmineUPC" panose="02020603050405020304" pitchFamily="18" charset="-34"/>
              </a:rPr>
              <a:t>ความเสี่ยงอยู่ในระดับสูงมากและหน่วยงานไม่อาจยอมรับได้  จึงต้องจัดการความเสี่ยงนั้นให้อยู่นอกเงื่อนไขของการดำเนินงาน</a:t>
            </a:r>
          </a:p>
        </p:txBody>
      </p:sp>
      <p:sp>
        <p:nvSpPr>
          <p:cNvPr id="1179655" name="Rectangle 7">
            <a:extLst>
              <a:ext uri="{FF2B5EF4-FFF2-40B4-BE49-F238E27FC236}">
                <a16:creationId xmlns:a16="http://schemas.microsoft.com/office/drawing/2014/main" id="{DBCAECDF-D649-48A6-B0BB-4E0A90E41192}"/>
              </a:ext>
            </a:extLst>
          </p:cNvPr>
          <p:cNvSpPr>
            <a:spLocks noChangeArrowheads="1"/>
          </p:cNvSpPr>
          <p:nvPr/>
        </p:nvSpPr>
        <p:spPr bwMode="auto">
          <a:xfrm>
            <a:off x="1828801" y="2971799"/>
            <a:ext cx="10072913" cy="1147549"/>
          </a:xfrm>
          <a:prstGeom prst="rect">
            <a:avLst/>
          </a:prstGeom>
          <a:gradFill rotWithShape="0">
            <a:gsLst>
              <a:gs pos="0">
                <a:srgbClr val="66CCFF"/>
              </a:gs>
              <a:gs pos="100000">
                <a:schemeClr val="bg1"/>
              </a:gs>
            </a:gsLst>
            <a:lin ang="5400000" scaled="1"/>
          </a:gradFill>
          <a:ln w="9525">
            <a:solidFill>
              <a:schemeClr val="tx1"/>
            </a:solidFill>
            <a:miter lim="800000"/>
            <a:headEnd/>
            <a:tailEnd/>
          </a:ln>
          <a:effectLst>
            <a:outerShdw dist="107763" dir="2700000" algn="ctr" rotWithShape="0">
              <a:schemeClr val="bg2"/>
            </a:outerShdw>
          </a:effectLst>
        </p:spPr>
        <p:txBody>
          <a:bodyPr anchor="ct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80000"/>
              </a:lnSpc>
              <a:buSzPct val="90000"/>
              <a:buFont typeface="Wingdings 2" panose="05020102010507070707" pitchFamily="18" charset="2"/>
              <a:buChar char="&lt;"/>
            </a:pPr>
            <a:r>
              <a:rPr kumimoji="0" lang="th-TH" altLang="en-US" sz="2800" b="1">
                <a:latin typeface="Cordia New" panose="020B0304020202020204" pitchFamily="34" charset="-34"/>
                <a:cs typeface="JasmineUPC" panose="02020603050405020304" pitchFamily="18" charset="-34"/>
              </a:rPr>
              <a:t>การยอมรับความเสี่ยง (</a:t>
            </a:r>
            <a:r>
              <a:rPr kumimoji="0" lang="en-US" altLang="en-US" sz="2800" b="1">
                <a:latin typeface="Cordia New" panose="020B0304020202020204" pitchFamily="34" charset="-34"/>
                <a:cs typeface="JasmineUPC" panose="02020603050405020304" pitchFamily="18" charset="-34"/>
              </a:rPr>
              <a:t>Risk</a:t>
            </a:r>
            <a:r>
              <a:rPr kumimoji="0" lang="th-TH" altLang="en-US" sz="2800" b="1">
                <a:latin typeface="Cordia New" panose="020B0304020202020204" pitchFamily="34" charset="-34"/>
                <a:cs typeface="JasmineUPC" panose="02020603050405020304" pitchFamily="18" charset="-34"/>
              </a:rPr>
              <a:t> </a:t>
            </a:r>
            <a:r>
              <a:rPr kumimoji="0" lang="en-US" altLang="en-US" sz="2800" b="1">
                <a:latin typeface="Cordia New" panose="020B0304020202020204" pitchFamily="34" charset="-34"/>
                <a:cs typeface="JasmineUPC" panose="02020603050405020304" pitchFamily="18" charset="-34"/>
              </a:rPr>
              <a:t>Acceptance</a:t>
            </a:r>
            <a:r>
              <a:rPr kumimoji="0" lang="th-TH" altLang="en-US" sz="2800" b="1">
                <a:latin typeface="Cordia New" panose="020B0304020202020204" pitchFamily="34" charset="-34"/>
                <a:cs typeface="JasmineUPC" panose="02020603050405020304" pitchFamily="18" charset="-34"/>
              </a:rPr>
              <a:t>)</a:t>
            </a:r>
          </a:p>
          <a:p>
            <a:pPr>
              <a:lnSpc>
                <a:spcPct val="80000"/>
              </a:lnSpc>
              <a:buSzPct val="90000"/>
              <a:buFont typeface="Wingdings 2" panose="05020102010507070707" pitchFamily="18" charset="2"/>
              <a:buNone/>
            </a:pPr>
            <a:r>
              <a:rPr kumimoji="0" lang="th-TH" altLang="en-US" sz="2800" b="1">
                <a:solidFill>
                  <a:srgbClr val="FF0066"/>
                </a:solidFill>
                <a:latin typeface="Cordia New" panose="020B0304020202020204" pitchFamily="34" charset="-34"/>
                <a:cs typeface="JasmineUPC" panose="02020603050405020304" pitchFamily="18" charset="-34"/>
              </a:rPr>
              <a:t>        </a:t>
            </a:r>
            <a:r>
              <a:rPr kumimoji="0" lang="th-TH" altLang="en-US" b="1">
                <a:solidFill>
                  <a:srgbClr val="FF0066"/>
                </a:solidFill>
                <a:latin typeface="Tahoma" panose="020B0604030504040204" pitchFamily="34" charset="0"/>
                <a:cs typeface="JasmineUPC" panose="02020603050405020304" pitchFamily="18" charset="-34"/>
              </a:rPr>
              <a:t>ความเสี่ยงที่หน่วยงานสามารถยอมรับได้ภายใต้การควบคุมที่มีอยู่ในปัจจุบัน</a:t>
            </a:r>
            <a:endParaRPr kumimoji="0" lang="th-TH" altLang="en-US" sz="2800" b="1">
              <a:latin typeface="Cordia New" panose="020B0304020202020204" pitchFamily="34" charset="-34"/>
              <a:cs typeface="JasmineUPC" panose="02020603050405020304" pitchFamily="18" charset="-34"/>
            </a:endParaRPr>
          </a:p>
        </p:txBody>
      </p:sp>
      <p:sp>
        <p:nvSpPr>
          <p:cNvPr id="1179656" name="Rectangle 8">
            <a:extLst>
              <a:ext uri="{FF2B5EF4-FFF2-40B4-BE49-F238E27FC236}">
                <a16:creationId xmlns:a16="http://schemas.microsoft.com/office/drawing/2014/main" id="{B4E43395-65C3-4EBD-BAEB-C58E9844E58A}"/>
              </a:ext>
            </a:extLst>
          </p:cNvPr>
          <p:cNvSpPr>
            <a:spLocks noChangeArrowheads="1"/>
          </p:cNvSpPr>
          <p:nvPr/>
        </p:nvSpPr>
        <p:spPr bwMode="auto">
          <a:xfrm>
            <a:off x="1828801" y="3962400"/>
            <a:ext cx="10072913" cy="1564840"/>
          </a:xfrm>
          <a:prstGeom prst="rect">
            <a:avLst/>
          </a:prstGeom>
          <a:gradFill rotWithShape="0">
            <a:gsLst>
              <a:gs pos="0">
                <a:srgbClr val="66FF66"/>
              </a:gs>
              <a:gs pos="100000">
                <a:schemeClr val="bg1"/>
              </a:gs>
            </a:gsLst>
            <a:lin ang="5400000" scaled="1"/>
          </a:gradFill>
          <a:ln w="9525">
            <a:solidFill>
              <a:schemeClr val="tx1"/>
            </a:solidFill>
            <a:miter lim="800000"/>
            <a:headEnd/>
            <a:tailEnd/>
          </a:ln>
          <a:effectLst>
            <a:outerShdw dist="107763" dir="2700000" algn="ctr" rotWithShape="0">
              <a:schemeClr val="bg2"/>
            </a:outerShdw>
          </a:effectLst>
        </p:spPr>
        <p:txBody>
          <a:bodyPr anchor="ct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80000"/>
              </a:lnSpc>
              <a:buSzPct val="90000"/>
              <a:buFont typeface="Wingdings 2" panose="05020102010507070707" pitchFamily="18" charset="2"/>
              <a:buChar char="?"/>
            </a:pPr>
            <a:r>
              <a:rPr kumimoji="0" lang="th-TH" altLang="en-US" sz="2800" b="1">
                <a:latin typeface="Cordia New" panose="020B0304020202020204" pitchFamily="34" charset="-34"/>
                <a:cs typeface="JasmineUPC" panose="02020603050405020304" pitchFamily="18" charset="-34"/>
              </a:rPr>
              <a:t>การลดหรือการควบคุมความเสี่ยง (</a:t>
            </a:r>
            <a:r>
              <a:rPr kumimoji="0" lang="en-US" altLang="en-US" sz="2800" b="1">
                <a:latin typeface="Cordia New" panose="020B0304020202020204" pitchFamily="34" charset="-34"/>
                <a:cs typeface="JasmineUPC" panose="02020603050405020304" pitchFamily="18" charset="-34"/>
              </a:rPr>
              <a:t>Risk</a:t>
            </a:r>
            <a:r>
              <a:rPr kumimoji="0" lang="th-TH" altLang="en-US" sz="2800" b="1">
                <a:latin typeface="Cordia New" panose="020B0304020202020204" pitchFamily="34" charset="-34"/>
                <a:cs typeface="JasmineUPC" panose="02020603050405020304" pitchFamily="18" charset="-34"/>
              </a:rPr>
              <a:t> </a:t>
            </a:r>
            <a:r>
              <a:rPr kumimoji="0" lang="en-US" altLang="en-US" sz="2800" b="1">
                <a:latin typeface="Cordia New" panose="020B0304020202020204" pitchFamily="34" charset="-34"/>
                <a:cs typeface="JasmineUPC" panose="02020603050405020304" pitchFamily="18" charset="-34"/>
              </a:rPr>
              <a:t>Reduction</a:t>
            </a:r>
            <a:r>
              <a:rPr kumimoji="0" lang="th-TH" altLang="en-US" sz="2800" b="1">
                <a:latin typeface="Cordia New" panose="020B0304020202020204" pitchFamily="34" charset="-34"/>
                <a:cs typeface="JasmineUPC" panose="02020603050405020304" pitchFamily="18" charset="-34"/>
              </a:rPr>
              <a:t>)</a:t>
            </a:r>
          </a:p>
          <a:p>
            <a:pPr>
              <a:lnSpc>
                <a:spcPct val="80000"/>
              </a:lnSpc>
              <a:buSzPct val="90000"/>
              <a:buFont typeface="Wingdings 2" panose="05020102010507070707" pitchFamily="18" charset="2"/>
              <a:buNone/>
            </a:pPr>
            <a:r>
              <a:rPr kumimoji="0" lang="th-TH" altLang="en-US" sz="2800" b="1">
                <a:solidFill>
                  <a:srgbClr val="FF0066"/>
                </a:solidFill>
                <a:latin typeface="Cordia New" panose="020B0304020202020204" pitchFamily="34" charset="-34"/>
                <a:cs typeface="JasmineUPC" panose="02020603050405020304" pitchFamily="18" charset="-34"/>
              </a:rPr>
              <a:t>        </a:t>
            </a:r>
            <a:r>
              <a:rPr kumimoji="0" lang="th-TH" altLang="en-US" b="1">
                <a:solidFill>
                  <a:srgbClr val="FF0066"/>
                </a:solidFill>
                <a:latin typeface="Tahoma" panose="020B0604030504040204" pitchFamily="34" charset="0"/>
                <a:cs typeface="JasmineUPC" panose="02020603050405020304" pitchFamily="18" charset="-34"/>
              </a:rPr>
              <a:t>การดำเนินการเพิ่มเติมเพื่อลดโอกาสที่อาจเกิดขึ้นหรือผลกระทบของความเสี่ยงให้อยู่ในระดับที่ยอมรับได้</a:t>
            </a:r>
            <a:endParaRPr kumimoji="0" lang="th-TH" altLang="en-US" sz="2800" b="1">
              <a:latin typeface="Cordia New" panose="020B0304020202020204" pitchFamily="34" charset="-34"/>
              <a:cs typeface="JasmineUPC" panose="02020603050405020304" pitchFamily="18" charset="-34"/>
            </a:endParaRPr>
          </a:p>
        </p:txBody>
      </p:sp>
      <p:sp>
        <p:nvSpPr>
          <p:cNvPr id="1179657" name="Rectangle 9">
            <a:extLst>
              <a:ext uri="{FF2B5EF4-FFF2-40B4-BE49-F238E27FC236}">
                <a16:creationId xmlns:a16="http://schemas.microsoft.com/office/drawing/2014/main" id="{078B80E1-B562-49B4-9FD0-DF3E5D1ED174}"/>
              </a:ext>
            </a:extLst>
          </p:cNvPr>
          <p:cNvSpPr>
            <a:spLocks noChangeArrowheads="1"/>
          </p:cNvSpPr>
          <p:nvPr/>
        </p:nvSpPr>
        <p:spPr bwMode="auto">
          <a:xfrm>
            <a:off x="1828801" y="5257800"/>
            <a:ext cx="10072913" cy="1251872"/>
          </a:xfrm>
          <a:prstGeom prst="rect">
            <a:avLst/>
          </a:prstGeom>
          <a:gradFill rotWithShape="0">
            <a:gsLst>
              <a:gs pos="0">
                <a:srgbClr val="FFFF66"/>
              </a:gs>
              <a:gs pos="100000">
                <a:schemeClr val="bg1"/>
              </a:gs>
            </a:gsLst>
            <a:lin ang="5400000" scaled="1"/>
          </a:gradFill>
          <a:ln w="9525">
            <a:solidFill>
              <a:schemeClr val="tx1"/>
            </a:solidFill>
            <a:miter lim="800000"/>
            <a:headEnd/>
            <a:tailEnd/>
          </a:ln>
          <a:effectLst>
            <a:outerShdw dist="107763" dir="2700000" algn="ctr" rotWithShape="0">
              <a:schemeClr val="bg2"/>
            </a:outerShdw>
          </a:effectLst>
        </p:spPr>
        <p:txBody>
          <a:bodyPr anchor="ctr"/>
          <a:lstStyle>
            <a:lvl1pPr marL="609600" indent="-609600">
              <a:defRPr kumimoji="1" sz="2400">
                <a:solidFill>
                  <a:schemeClr val="tx1"/>
                </a:solidFill>
                <a:latin typeface="Times New Roman" panose="02020603050405020304" pitchFamily="18" charset="0"/>
                <a:cs typeface="Angsana New" panose="02020603050405020304" pitchFamily="18" charset="-34"/>
              </a:defRPr>
            </a:lvl1pPr>
            <a:lvl2pPr marL="990600" indent="-533400">
              <a:defRPr kumimoji="1" sz="2400">
                <a:solidFill>
                  <a:schemeClr val="tx1"/>
                </a:solidFill>
                <a:latin typeface="Times New Roman" panose="02020603050405020304" pitchFamily="18" charset="0"/>
                <a:cs typeface="Angsana New" panose="02020603050405020304" pitchFamily="18" charset="-34"/>
              </a:defRPr>
            </a:lvl2pPr>
            <a:lvl3pPr marL="1371600" indent="-457200">
              <a:defRPr kumimoji="1" sz="2400">
                <a:solidFill>
                  <a:schemeClr val="tx1"/>
                </a:solidFill>
                <a:latin typeface="Times New Roman" panose="02020603050405020304" pitchFamily="18" charset="0"/>
                <a:cs typeface="Angsana New" panose="02020603050405020304" pitchFamily="18" charset="-34"/>
              </a:defRPr>
            </a:lvl3pPr>
            <a:lvl4pPr marL="1752600" indent="-381000">
              <a:defRPr kumimoji="1" sz="2400">
                <a:solidFill>
                  <a:schemeClr val="tx1"/>
                </a:solidFill>
                <a:latin typeface="Times New Roman" panose="02020603050405020304" pitchFamily="18" charset="0"/>
                <a:cs typeface="Angsana New" panose="02020603050405020304" pitchFamily="18" charset="-34"/>
              </a:defRPr>
            </a:lvl4pPr>
            <a:lvl5pPr marL="2209800" indent="-381000">
              <a:defRPr kumimoji="1" sz="2400">
                <a:solidFill>
                  <a:schemeClr val="tx1"/>
                </a:solidFill>
                <a:latin typeface="Times New Roman" panose="02020603050405020304" pitchFamily="18" charset="0"/>
                <a:cs typeface="Angsana New" panose="02020603050405020304" pitchFamily="18" charset="-34"/>
              </a:defRPr>
            </a:lvl5pPr>
            <a:lvl6pPr marL="26670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31242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5814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4038600" indent="-3810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nSpc>
                <a:spcPct val="80000"/>
              </a:lnSpc>
              <a:buSzPct val="90000"/>
              <a:buFont typeface="Wingdings" panose="05000000000000000000" pitchFamily="2" charset="2"/>
              <a:buChar char="B"/>
            </a:pPr>
            <a:r>
              <a:rPr kumimoji="0" lang="th-TH" altLang="en-US" sz="2800" b="1">
                <a:latin typeface="Cordia New" panose="020B0304020202020204" pitchFamily="34" charset="-34"/>
                <a:cs typeface="JasmineUPC" panose="02020603050405020304" pitchFamily="18" charset="-34"/>
              </a:rPr>
              <a:t>การกระจาย/โอนความเสี่ยง (</a:t>
            </a:r>
            <a:r>
              <a:rPr kumimoji="0" lang="en-US" altLang="en-US" sz="2800" b="1">
                <a:latin typeface="Cordia New" panose="020B0304020202020204" pitchFamily="34" charset="-34"/>
                <a:cs typeface="JasmineUPC" panose="02020603050405020304" pitchFamily="18" charset="-34"/>
              </a:rPr>
              <a:t>Risk</a:t>
            </a:r>
            <a:r>
              <a:rPr kumimoji="0" lang="th-TH" altLang="en-US" sz="2800" b="1">
                <a:latin typeface="Cordia New" panose="020B0304020202020204" pitchFamily="34" charset="-34"/>
                <a:cs typeface="JasmineUPC" panose="02020603050405020304" pitchFamily="18" charset="-34"/>
              </a:rPr>
              <a:t> </a:t>
            </a:r>
            <a:r>
              <a:rPr kumimoji="0" lang="en-US" altLang="en-US" sz="2800" b="1">
                <a:latin typeface="Cordia New" panose="020B0304020202020204" pitchFamily="34" charset="-34"/>
                <a:cs typeface="JasmineUPC" panose="02020603050405020304" pitchFamily="18" charset="-34"/>
              </a:rPr>
              <a:t>Sharing</a:t>
            </a:r>
            <a:r>
              <a:rPr kumimoji="0" lang="th-TH" altLang="en-US" sz="2800" b="1">
                <a:latin typeface="Cordia New" panose="020B0304020202020204" pitchFamily="34" charset="-34"/>
                <a:cs typeface="JasmineUPC" panose="02020603050405020304" pitchFamily="18" charset="-34"/>
              </a:rPr>
              <a:t>)</a:t>
            </a:r>
          </a:p>
          <a:p>
            <a:pPr>
              <a:lnSpc>
                <a:spcPct val="80000"/>
              </a:lnSpc>
              <a:buSzPct val="90000"/>
              <a:buFont typeface="Wingdings 2" panose="05020102010507070707" pitchFamily="18" charset="2"/>
              <a:buNone/>
            </a:pPr>
            <a:r>
              <a:rPr kumimoji="0" lang="th-TH" altLang="en-US" sz="2800" b="1">
                <a:solidFill>
                  <a:srgbClr val="FF0066"/>
                </a:solidFill>
                <a:latin typeface="Cordia New" panose="020B0304020202020204" pitchFamily="34" charset="-34"/>
                <a:cs typeface="JasmineUPC" panose="02020603050405020304" pitchFamily="18" charset="-34"/>
              </a:rPr>
              <a:t>        </a:t>
            </a:r>
            <a:r>
              <a:rPr kumimoji="0" lang="th-TH" altLang="en-US" b="1">
                <a:solidFill>
                  <a:srgbClr val="FF0066"/>
                </a:solidFill>
                <a:latin typeface="Tahoma" panose="020B0604030504040204" pitchFamily="34" charset="0"/>
                <a:cs typeface="JasmineUPC" panose="02020603050405020304" pitchFamily="18" charset="-34"/>
              </a:rPr>
              <a:t>การร่วมหรือแบ่งความรับผิดชอบกับผู้อื่นในการจัดการความเสี่ยง</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9654"/>
                                        </p:tgtEl>
                                        <p:attrNameLst>
                                          <p:attrName>style.visibility</p:attrName>
                                        </p:attrNameLst>
                                      </p:cBhvr>
                                      <p:to>
                                        <p:strVal val="visible"/>
                                      </p:to>
                                    </p:set>
                                    <p:anim calcmode="lin" valueType="num">
                                      <p:cBhvr>
                                        <p:cTn id="7" dur="500" fill="hold"/>
                                        <p:tgtEl>
                                          <p:spTgt spid="1179654"/>
                                        </p:tgtEl>
                                        <p:attrNameLst>
                                          <p:attrName>ppt_w</p:attrName>
                                        </p:attrNameLst>
                                      </p:cBhvr>
                                      <p:tavLst>
                                        <p:tav tm="0">
                                          <p:val>
                                            <p:fltVal val="0"/>
                                          </p:val>
                                        </p:tav>
                                        <p:tav tm="100000">
                                          <p:val>
                                            <p:strVal val="#ppt_w"/>
                                          </p:val>
                                        </p:tav>
                                      </p:tavLst>
                                    </p:anim>
                                    <p:anim calcmode="lin" valueType="num">
                                      <p:cBhvr>
                                        <p:cTn id="8" dur="500" fill="hold"/>
                                        <p:tgtEl>
                                          <p:spTgt spid="11796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79655"/>
                                        </p:tgtEl>
                                        <p:attrNameLst>
                                          <p:attrName>style.visibility</p:attrName>
                                        </p:attrNameLst>
                                      </p:cBhvr>
                                      <p:to>
                                        <p:strVal val="visible"/>
                                      </p:to>
                                    </p:set>
                                    <p:anim calcmode="lin" valueType="num">
                                      <p:cBhvr>
                                        <p:cTn id="13" dur="500" fill="hold"/>
                                        <p:tgtEl>
                                          <p:spTgt spid="1179655"/>
                                        </p:tgtEl>
                                        <p:attrNameLst>
                                          <p:attrName>ppt_w</p:attrName>
                                        </p:attrNameLst>
                                      </p:cBhvr>
                                      <p:tavLst>
                                        <p:tav tm="0">
                                          <p:val>
                                            <p:fltVal val="0"/>
                                          </p:val>
                                        </p:tav>
                                        <p:tav tm="100000">
                                          <p:val>
                                            <p:strVal val="#ppt_w"/>
                                          </p:val>
                                        </p:tav>
                                      </p:tavLst>
                                    </p:anim>
                                    <p:anim calcmode="lin" valueType="num">
                                      <p:cBhvr>
                                        <p:cTn id="14" dur="500" fill="hold"/>
                                        <p:tgtEl>
                                          <p:spTgt spid="117965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79656"/>
                                        </p:tgtEl>
                                        <p:attrNameLst>
                                          <p:attrName>style.visibility</p:attrName>
                                        </p:attrNameLst>
                                      </p:cBhvr>
                                      <p:to>
                                        <p:strVal val="visible"/>
                                      </p:to>
                                    </p:set>
                                    <p:anim calcmode="lin" valueType="num">
                                      <p:cBhvr>
                                        <p:cTn id="19" dur="500" fill="hold"/>
                                        <p:tgtEl>
                                          <p:spTgt spid="1179656"/>
                                        </p:tgtEl>
                                        <p:attrNameLst>
                                          <p:attrName>ppt_w</p:attrName>
                                        </p:attrNameLst>
                                      </p:cBhvr>
                                      <p:tavLst>
                                        <p:tav tm="0">
                                          <p:val>
                                            <p:fltVal val="0"/>
                                          </p:val>
                                        </p:tav>
                                        <p:tav tm="100000">
                                          <p:val>
                                            <p:strVal val="#ppt_w"/>
                                          </p:val>
                                        </p:tav>
                                      </p:tavLst>
                                    </p:anim>
                                    <p:anim calcmode="lin" valueType="num">
                                      <p:cBhvr>
                                        <p:cTn id="20" dur="500" fill="hold"/>
                                        <p:tgtEl>
                                          <p:spTgt spid="117965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79657"/>
                                        </p:tgtEl>
                                        <p:attrNameLst>
                                          <p:attrName>style.visibility</p:attrName>
                                        </p:attrNameLst>
                                      </p:cBhvr>
                                      <p:to>
                                        <p:strVal val="visible"/>
                                      </p:to>
                                    </p:set>
                                    <p:anim calcmode="lin" valueType="num">
                                      <p:cBhvr>
                                        <p:cTn id="25" dur="500" fill="hold"/>
                                        <p:tgtEl>
                                          <p:spTgt spid="1179657"/>
                                        </p:tgtEl>
                                        <p:attrNameLst>
                                          <p:attrName>ppt_w</p:attrName>
                                        </p:attrNameLst>
                                      </p:cBhvr>
                                      <p:tavLst>
                                        <p:tav tm="0">
                                          <p:val>
                                            <p:fltVal val="0"/>
                                          </p:val>
                                        </p:tav>
                                        <p:tav tm="100000">
                                          <p:val>
                                            <p:strVal val="#ppt_w"/>
                                          </p:val>
                                        </p:tav>
                                      </p:tavLst>
                                    </p:anim>
                                    <p:anim calcmode="lin" valueType="num">
                                      <p:cBhvr>
                                        <p:cTn id="26" dur="500" fill="hold"/>
                                        <p:tgtEl>
                                          <p:spTgt spid="1179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4" grpId="0" animBg="1" autoUpdateAnimBg="0"/>
      <p:bldP spid="1179655" grpId="0" animBg="1" autoUpdateAnimBg="0"/>
      <p:bldP spid="1179656" grpId="0" animBg="1" autoUpdateAnimBg="0"/>
      <p:bldP spid="117965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a:extLst>
              <a:ext uri="{FF2B5EF4-FFF2-40B4-BE49-F238E27FC236}">
                <a16:creationId xmlns:a16="http://schemas.microsoft.com/office/drawing/2014/main" id="{4AACDF09-A2AE-49BB-9833-EF9B88652ADA}"/>
              </a:ext>
            </a:extLst>
          </p:cNvPr>
          <p:cNvSpPr>
            <a:spLocks noGrp="1"/>
          </p:cNvSpPr>
          <p:nvPr>
            <p:ph type="sldNum" sz="quarter" idx="12"/>
          </p:nvPr>
        </p:nvSpPr>
        <p:spPr/>
        <p:txBody>
          <a:bodyPr/>
          <a:lstStyle/>
          <a:p>
            <a:fld id="{C20AEF9F-48E9-4882-B238-353A49290539}" type="slidenum">
              <a:rPr lang="en-US" altLang="en-US"/>
              <a:pPr/>
              <a:t>25</a:t>
            </a:fld>
            <a:endParaRPr lang="th-TH" altLang="en-US"/>
          </a:p>
        </p:txBody>
      </p:sp>
      <p:sp>
        <p:nvSpPr>
          <p:cNvPr id="1140738" name="Text Box 2">
            <a:extLst>
              <a:ext uri="{FF2B5EF4-FFF2-40B4-BE49-F238E27FC236}">
                <a16:creationId xmlns:a16="http://schemas.microsoft.com/office/drawing/2014/main" id="{F913F064-57BA-43BF-AB0E-50D94FD1C818}"/>
              </a:ext>
            </a:extLst>
          </p:cNvPr>
          <p:cNvSpPr txBox="1">
            <a:spLocks noChangeArrowheads="1"/>
          </p:cNvSpPr>
          <p:nvPr/>
        </p:nvSpPr>
        <p:spPr bwMode="auto">
          <a:xfrm>
            <a:off x="1524000" y="6248400"/>
            <a:ext cx="8534400" cy="533400"/>
          </a:xfrm>
          <a:prstGeom prst="rect">
            <a:avLst/>
          </a:prstGeom>
          <a:gradFill rotWithShape="0">
            <a:gsLst>
              <a:gs pos="0">
                <a:srgbClr val="FF99FF"/>
              </a:gs>
              <a:gs pos="100000">
                <a:srgbClr val="FFFFFF"/>
              </a:gs>
            </a:gsLst>
            <a:lin ang="5400000" scaled="1"/>
          </a:gradFill>
          <a:ln>
            <a:noFill/>
          </a:ln>
          <a:effectLst>
            <a:outerShdw dist="96720" dir="1391915" algn="ctr" rotWithShape="0">
              <a:srgbClr val="FF66CC"/>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50000"/>
              </a:spcBef>
            </a:pPr>
            <a:r>
              <a:rPr lang="th-TH" altLang="en-US" sz="2800" b="1">
                <a:solidFill>
                  <a:schemeClr val="tx2"/>
                </a:solidFill>
                <a:cs typeface="JasmineUPC" panose="02020603050405020304" pitchFamily="18" charset="-34"/>
              </a:rPr>
              <a:t>โดยคำนึงถึงต้นทุนและผลประโยชน์ที่จะได้รับ</a:t>
            </a:r>
          </a:p>
        </p:txBody>
      </p:sp>
      <p:sp>
        <p:nvSpPr>
          <p:cNvPr id="1140739" name="Rectangle 2">
            <a:extLst>
              <a:ext uri="{FF2B5EF4-FFF2-40B4-BE49-F238E27FC236}">
                <a16:creationId xmlns:a16="http://schemas.microsoft.com/office/drawing/2014/main" id="{AE250D82-ED5A-4D9E-B9B6-C27C427380A5}"/>
              </a:ext>
            </a:extLst>
          </p:cNvPr>
          <p:cNvSpPr>
            <a:spLocks noChangeArrowheads="1"/>
          </p:cNvSpPr>
          <p:nvPr/>
        </p:nvSpPr>
        <p:spPr bwMode="auto">
          <a:xfrm>
            <a:off x="0" y="0"/>
            <a:ext cx="12293600" cy="870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lnSpc>
                <a:spcPct val="85000"/>
              </a:lnSpc>
            </a:pPr>
            <a:r>
              <a:rPr kumimoji="0" lang="th-TH" altLang="en-US" sz="4000" b="1" dirty="0">
                <a:latin typeface="Browallia New" panose="020B0604020202020204" pitchFamily="34" charset="-34"/>
                <a:cs typeface="KodchiangUPC" panose="02020603050405020304" pitchFamily="18" charset="-34"/>
              </a:rPr>
              <a:t>การตอบสนองความเสี่ยง</a:t>
            </a:r>
            <a:endParaRPr kumimoji="0" lang="th-TH" altLang="en-US" sz="4000" b="1" dirty="0">
              <a:latin typeface="Browallia New" panose="020B0604020202020204" pitchFamily="34" charset="-34"/>
              <a:cs typeface="Browallia New" panose="020B0604020202020204" pitchFamily="34" charset="-34"/>
            </a:endParaRPr>
          </a:p>
        </p:txBody>
      </p:sp>
      <p:sp>
        <p:nvSpPr>
          <p:cNvPr id="1140740" name="Text Box 4">
            <a:extLst>
              <a:ext uri="{FF2B5EF4-FFF2-40B4-BE49-F238E27FC236}">
                <a16:creationId xmlns:a16="http://schemas.microsoft.com/office/drawing/2014/main" id="{F8D380CB-2E37-4E7D-BC83-93100F734A83}"/>
              </a:ext>
            </a:extLst>
          </p:cNvPr>
          <p:cNvSpPr txBox="1">
            <a:spLocks noChangeArrowheads="1"/>
          </p:cNvSpPr>
          <p:nvPr/>
        </p:nvSpPr>
        <p:spPr bwMode="auto">
          <a:xfrm>
            <a:off x="1371600" y="950907"/>
            <a:ext cx="91440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altLang="en-US" sz="2400" b="1">
                <a:solidFill>
                  <a:srgbClr val="000000"/>
                </a:solidFill>
                <a:latin typeface="Browallia New" panose="020B0604020202020204" pitchFamily="34" charset="-34"/>
                <a:cs typeface="JasmineUPC" panose="02020603050405020304" pitchFamily="18" charset="-34"/>
              </a:rPr>
              <a:t>การระบุวิธีการจัดการความเสี่ยงให้อยู่ในระดับที่ยอมรับได้</a:t>
            </a:r>
          </a:p>
        </p:txBody>
      </p:sp>
      <p:sp>
        <p:nvSpPr>
          <p:cNvPr id="1140741" name="AutoShape 5">
            <a:extLst>
              <a:ext uri="{FF2B5EF4-FFF2-40B4-BE49-F238E27FC236}">
                <a16:creationId xmlns:a16="http://schemas.microsoft.com/office/drawing/2014/main" id="{916B2D46-39DA-463E-BC44-84E5C475589D}"/>
              </a:ext>
            </a:extLst>
          </p:cNvPr>
          <p:cNvSpPr>
            <a:spLocks noChangeArrowheads="1"/>
          </p:cNvSpPr>
          <p:nvPr/>
        </p:nvSpPr>
        <p:spPr bwMode="auto">
          <a:xfrm>
            <a:off x="5943600" y="3109913"/>
            <a:ext cx="3810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0742" name="Group 6">
            <a:extLst>
              <a:ext uri="{FF2B5EF4-FFF2-40B4-BE49-F238E27FC236}">
                <a16:creationId xmlns:a16="http://schemas.microsoft.com/office/drawing/2014/main" id="{0BFB9CFC-B71F-4622-8481-A7B3D31AF05A}"/>
              </a:ext>
            </a:extLst>
          </p:cNvPr>
          <p:cNvGrpSpPr>
            <a:grpSpLocks/>
          </p:cNvGrpSpPr>
          <p:nvPr/>
        </p:nvGrpSpPr>
        <p:grpSpPr bwMode="auto">
          <a:xfrm>
            <a:off x="2135188" y="2043114"/>
            <a:ext cx="4037012" cy="2911475"/>
            <a:chOff x="627" y="1056"/>
            <a:chExt cx="4845" cy="2853"/>
          </a:xfrm>
        </p:grpSpPr>
        <p:sp>
          <p:nvSpPr>
            <p:cNvPr id="1140743" name="Rectangle 7">
              <a:extLst>
                <a:ext uri="{FF2B5EF4-FFF2-40B4-BE49-F238E27FC236}">
                  <a16:creationId xmlns:a16="http://schemas.microsoft.com/office/drawing/2014/main" id="{64AFF2B5-A2D3-46D2-837F-1D21F9C46200}"/>
                </a:ext>
              </a:extLst>
            </p:cNvPr>
            <p:cNvSpPr>
              <a:spLocks noChangeArrowheads="1"/>
            </p:cNvSpPr>
            <p:nvPr/>
          </p:nvSpPr>
          <p:spPr bwMode="auto">
            <a:xfrm>
              <a:off x="1776" y="240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4" name="Rectangle 8">
              <a:extLst>
                <a:ext uri="{FF2B5EF4-FFF2-40B4-BE49-F238E27FC236}">
                  <a16:creationId xmlns:a16="http://schemas.microsoft.com/office/drawing/2014/main" id="{27FEB23A-28FC-44F6-BACF-1AAC3E139334}"/>
                </a:ext>
              </a:extLst>
            </p:cNvPr>
            <p:cNvSpPr>
              <a:spLocks noChangeArrowheads="1"/>
            </p:cNvSpPr>
            <p:nvPr/>
          </p:nvSpPr>
          <p:spPr bwMode="auto">
            <a:xfrm>
              <a:off x="2064" y="2400"/>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5" name="Rectangle 9">
              <a:extLst>
                <a:ext uri="{FF2B5EF4-FFF2-40B4-BE49-F238E27FC236}">
                  <a16:creationId xmlns:a16="http://schemas.microsoft.com/office/drawing/2014/main" id="{458E24D8-4C9F-4C6A-AE6A-3B4AE78F875E}"/>
                </a:ext>
              </a:extLst>
            </p:cNvPr>
            <p:cNvSpPr>
              <a:spLocks noChangeArrowheads="1"/>
            </p:cNvSpPr>
            <p:nvPr/>
          </p:nvSpPr>
          <p:spPr bwMode="auto">
            <a:xfrm>
              <a:off x="2352" y="2400"/>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6" name="Rectangle 10">
              <a:extLst>
                <a:ext uri="{FF2B5EF4-FFF2-40B4-BE49-F238E27FC236}">
                  <a16:creationId xmlns:a16="http://schemas.microsoft.com/office/drawing/2014/main" id="{C0E091C3-7FF7-44C7-8E1F-29552935DF5E}"/>
                </a:ext>
              </a:extLst>
            </p:cNvPr>
            <p:cNvSpPr>
              <a:spLocks noChangeArrowheads="1"/>
            </p:cNvSpPr>
            <p:nvPr/>
          </p:nvSpPr>
          <p:spPr bwMode="auto">
            <a:xfrm>
              <a:off x="1488" y="2112"/>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7" name="Rectangle 11">
              <a:extLst>
                <a:ext uri="{FF2B5EF4-FFF2-40B4-BE49-F238E27FC236}">
                  <a16:creationId xmlns:a16="http://schemas.microsoft.com/office/drawing/2014/main" id="{77F09716-240A-4020-9CAB-C90D52424A58}"/>
                </a:ext>
              </a:extLst>
            </p:cNvPr>
            <p:cNvSpPr>
              <a:spLocks noChangeArrowheads="1"/>
            </p:cNvSpPr>
            <p:nvPr/>
          </p:nvSpPr>
          <p:spPr bwMode="auto">
            <a:xfrm>
              <a:off x="1488" y="1824"/>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8" name="Rectangle 12">
              <a:extLst>
                <a:ext uri="{FF2B5EF4-FFF2-40B4-BE49-F238E27FC236}">
                  <a16:creationId xmlns:a16="http://schemas.microsoft.com/office/drawing/2014/main" id="{B2737974-C98A-477F-88B3-307494FD71C8}"/>
                </a:ext>
              </a:extLst>
            </p:cNvPr>
            <p:cNvSpPr>
              <a:spLocks noChangeArrowheads="1"/>
            </p:cNvSpPr>
            <p:nvPr/>
          </p:nvSpPr>
          <p:spPr bwMode="auto">
            <a:xfrm>
              <a:off x="1776" y="2112"/>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9" name="Rectangle 13">
              <a:extLst>
                <a:ext uri="{FF2B5EF4-FFF2-40B4-BE49-F238E27FC236}">
                  <a16:creationId xmlns:a16="http://schemas.microsoft.com/office/drawing/2014/main" id="{32F2C973-D6DC-44EE-902A-5BD4601D8AD6}"/>
                </a:ext>
              </a:extLst>
            </p:cNvPr>
            <p:cNvSpPr>
              <a:spLocks noChangeArrowheads="1"/>
            </p:cNvSpPr>
            <p:nvPr/>
          </p:nvSpPr>
          <p:spPr bwMode="auto">
            <a:xfrm>
              <a:off x="2064" y="2112"/>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0" name="Rectangle 14">
              <a:extLst>
                <a:ext uri="{FF2B5EF4-FFF2-40B4-BE49-F238E27FC236}">
                  <a16:creationId xmlns:a16="http://schemas.microsoft.com/office/drawing/2014/main" id="{7254BF2A-EEC0-4550-B508-F1D13A150A87}"/>
                </a:ext>
              </a:extLst>
            </p:cNvPr>
            <p:cNvSpPr>
              <a:spLocks noChangeArrowheads="1"/>
            </p:cNvSpPr>
            <p:nvPr/>
          </p:nvSpPr>
          <p:spPr bwMode="auto">
            <a:xfrm>
              <a:off x="2352" y="2112"/>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1" name="Rectangle 15">
              <a:extLst>
                <a:ext uri="{FF2B5EF4-FFF2-40B4-BE49-F238E27FC236}">
                  <a16:creationId xmlns:a16="http://schemas.microsoft.com/office/drawing/2014/main" id="{899CE143-9436-40F8-B4E8-BDE767B4D63C}"/>
                </a:ext>
              </a:extLst>
            </p:cNvPr>
            <p:cNvSpPr>
              <a:spLocks noChangeArrowheads="1"/>
            </p:cNvSpPr>
            <p:nvPr/>
          </p:nvSpPr>
          <p:spPr bwMode="auto">
            <a:xfrm>
              <a:off x="1776" y="1824"/>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2" name="Rectangle 16">
              <a:extLst>
                <a:ext uri="{FF2B5EF4-FFF2-40B4-BE49-F238E27FC236}">
                  <a16:creationId xmlns:a16="http://schemas.microsoft.com/office/drawing/2014/main" id="{7BC3D5FB-A1F3-4A6B-8AEE-D20EC2C72DA2}"/>
                </a:ext>
              </a:extLst>
            </p:cNvPr>
            <p:cNvSpPr>
              <a:spLocks noChangeArrowheads="1"/>
            </p:cNvSpPr>
            <p:nvPr/>
          </p:nvSpPr>
          <p:spPr bwMode="auto">
            <a:xfrm>
              <a:off x="2352" y="1824"/>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3" name="Rectangle 17">
              <a:extLst>
                <a:ext uri="{FF2B5EF4-FFF2-40B4-BE49-F238E27FC236}">
                  <a16:creationId xmlns:a16="http://schemas.microsoft.com/office/drawing/2014/main" id="{D15606F1-2169-4E49-85D8-5A1F056A23B8}"/>
                </a:ext>
              </a:extLst>
            </p:cNvPr>
            <p:cNvSpPr>
              <a:spLocks noChangeArrowheads="1"/>
            </p:cNvSpPr>
            <p:nvPr/>
          </p:nvSpPr>
          <p:spPr bwMode="auto">
            <a:xfrm>
              <a:off x="2064" y="1824"/>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4" name="Rectangle 18">
              <a:extLst>
                <a:ext uri="{FF2B5EF4-FFF2-40B4-BE49-F238E27FC236}">
                  <a16:creationId xmlns:a16="http://schemas.microsoft.com/office/drawing/2014/main" id="{DB1990FD-7E9A-48CA-89ED-942EB7C22D0D}"/>
                </a:ext>
              </a:extLst>
            </p:cNvPr>
            <p:cNvSpPr>
              <a:spLocks noChangeArrowheads="1"/>
            </p:cNvSpPr>
            <p:nvPr/>
          </p:nvSpPr>
          <p:spPr bwMode="auto">
            <a:xfrm>
              <a:off x="3312" y="2592"/>
              <a:ext cx="240" cy="19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5" name="Rectangle 19">
              <a:extLst>
                <a:ext uri="{FF2B5EF4-FFF2-40B4-BE49-F238E27FC236}">
                  <a16:creationId xmlns:a16="http://schemas.microsoft.com/office/drawing/2014/main" id="{234038E1-21D1-459D-8C60-86B8659CA220}"/>
                </a:ext>
              </a:extLst>
            </p:cNvPr>
            <p:cNvSpPr>
              <a:spLocks noChangeArrowheads="1"/>
            </p:cNvSpPr>
            <p:nvPr/>
          </p:nvSpPr>
          <p:spPr bwMode="auto">
            <a:xfrm>
              <a:off x="1488" y="2688"/>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6" name="Rectangle 20">
              <a:extLst>
                <a:ext uri="{FF2B5EF4-FFF2-40B4-BE49-F238E27FC236}">
                  <a16:creationId xmlns:a16="http://schemas.microsoft.com/office/drawing/2014/main" id="{8316E264-E50F-4DCA-BEBB-8C3655721FF9}"/>
                </a:ext>
              </a:extLst>
            </p:cNvPr>
            <p:cNvSpPr>
              <a:spLocks noChangeArrowheads="1"/>
            </p:cNvSpPr>
            <p:nvPr/>
          </p:nvSpPr>
          <p:spPr bwMode="auto">
            <a:xfrm>
              <a:off x="1488" y="240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7" name="Rectangle 21">
              <a:extLst>
                <a:ext uri="{FF2B5EF4-FFF2-40B4-BE49-F238E27FC236}">
                  <a16:creationId xmlns:a16="http://schemas.microsoft.com/office/drawing/2014/main" id="{BA9F485B-6A5C-437B-9C17-4CAC19630241}"/>
                </a:ext>
              </a:extLst>
            </p:cNvPr>
            <p:cNvSpPr>
              <a:spLocks noChangeArrowheads="1"/>
            </p:cNvSpPr>
            <p:nvPr/>
          </p:nvSpPr>
          <p:spPr bwMode="auto">
            <a:xfrm>
              <a:off x="1776" y="268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8" name="Rectangle 22">
              <a:extLst>
                <a:ext uri="{FF2B5EF4-FFF2-40B4-BE49-F238E27FC236}">
                  <a16:creationId xmlns:a16="http://schemas.microsoft.com/office/drawing/2014/main" id="{87D76FBB-1838-4ED0-8834-189E3C3B70B2}"/>
                </a:ext>
              </a:extLst>
            </p:cNvPr>
            <p:cNvSpPr>
              <a:spLocks noChangeArrowheads="1"/>
            </p:cNvSpPr>
            <p:nvPr/>
          </p:nvSpPr>
          <p:spPr bwMode="auto">
            <a:xfrm>
              <a:off x="2064" y="268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9" name="Rectangle 23">
              <a:extLst>
                <a:ext uri="{FF2B5EF4-FFF2-40B4-BE49-F238E27FC236}">
                  <a16:creationId xmlns:a16="http://schemas.microsoft.com/office/drawing/2014/main" id="{BF8C4F07-658B-4A45-9483-413C14305276}"/>
                </a:ext>
              </a:extLst>
            </p:cNvPr>
            <p:cNvSpPr>
              <a:spLocks noChangeArrowheads="1"/>
            </p:cNvSpPr>
            <p:nvPr/>
          </p:nvSpPr>
          <p:spPr bwMode="auto">
            <a:xfrm>
              <a:off x="2352" y="2688"/>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0" name="Rectangle 24">
              <a:extLst>
                <a:ext uri="{FF2B5EF4-FFF2-40B4-BE49-F238E27FC236}">
                  <a16:creationId xmlns:a16="http://schemas.microsoft.com/office/drawing/2014/main" id="{FB2E82CA-5140-4A47-8792-37AC2927DE1A}"/>
                </a:ext>
              </a:extLst>
            </p:cNvPr>
            <p:cNvSpPr>
              <a:spLocks noChangeArrowheads="1"/>
            </p:cNvSpPr>
            <p:nvPr/>
          </p:nvSpPr>
          <p:spPr bwMode="auto">
            <a:xfrm>
              <a:off x="3312" y="2256"/>
              <a:ext cx="240"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1" name="Rectangle 25">
              <a:extLst>
                <a:ext uri="{FF2B5EF4-FFF2-40B4-BE49-F238E27FC236}">
                  <a16:creationId xmlns:a16="http://schemas.microsoft.com/office/drawing/2014/main" id="{B78DB445-A472-40F0-8166-5EEE4FB3BE77}"/>
                </a:ext>
              </a:extLst>
            </p:cNvPr>
            <p:cNvSpPr>
              <a:spLocks noChangeArrowheads="1"/>
            </p:cNvSpPr>
            <p:nvPr/>
          </p:nvSpPr>
          <p:spPr bwMode="auto">
            <a:xfrm>
              <a:off x="3312" y="1920"/>
              <a:ext cx="240" cy="19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2" name="Rectangle 26">
              <a:extLst>
                <a:ext uri="{FF2B5EF4-FFF2-40B4-BE49-F238E27FC236}">
                  <a16:creationId xmlns:a16="http://schemas.microsoft.com/office/drawing/2014/main" id="{86C58CE1-1517-41A6-BB88-CFC250DC1FD2}"/>
                </a:ext>
              </a:extLst>
            </p:cNvPr>
            <p:cNvSpPr>
              <a:spLocks noChangeArrowheads="1"/>
            </p:cNvSpPr>
            <p:nvPr/>
          </p:nvSpPr>
          <p:spPr bwMode="auto">
            <a:xfrm>
              <a:off x="2640" y="2688"/>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3" name="Rectangle 27">
              <a:extLst>
                <a:ext uri="{FF2B5EF4-FFF2-40B4-BE49-F238E27FC236}">
                  <a16:creationId xmlns:a16="http://schemas.microsoft.com/office/drawing/2014/main" id="{E3BD0D67-D9E6-4F12-A9A9-DFEC64101FE7}"/>
                </a:ext>
              </a:extLst>
            </p:cNvPr>
            <p:cNvSpPr>
              <a:spLocks noChangeArrowheads="1"/>
            </p:cNvSpPr>
            <p:nvPr/>
          </p:nvSpPr>
          <p:spPr bwMode="auto">
            <a:xfrm>
              <a:off x="2640" y="240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4" name="Rectangle 28">
              <a:extLst>
                <a:ext uri="{FF2B5EF4-FFF2-40B4-BE49-F238E27FC236}">
                  <a16:creationId xmlns:a16="http://schemas.microsoft.com/office/drawing/2014/main" id="{C64B4DD6-EA45-4CD4-BA1E-18CC83F78336}"/>
                </a:ext>
              </a:extLst>
            </p:cNvPr>
            <p:cNvSpPr>
              <a:spLocks noChangeArrowheads="1"/>
            </p:cNvSpPr>
            <p:nvPr/>
          </p:nvSpPr>
          <p:spPr bwMode="auto">
            <a:xfrm>
              <a:off x="2640" y="2112"/>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5" name="Rectangle 29">
              <a:extLst>
                <a:ext uri="{FF2B5EF4-FFF2-40B4-BE49-F238E27FC236}">
                  <a16:creationId xmlns:a16="http://schemas.microsoft.com/office/drawing/2014/main" id="{5F37F1BE-142F-4F6D-A84E-AC059378BFD8}"/>
                </a:ext>
              </a:extLst>
            </p:cNvPr>
            <p:cNvSpPr>
              <a:spLocks noChangeArrowheads="1"/>
            </p:cNvSpPr>
            <p:nvPr/>
          </p:nvSpPr>
          <p:spPr bwMode="auto">
            <a:xfrm>
              <a:off x="2640" y="1824"/>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6" name="Rectangle 30">
              <a:extLst>
                <a:ext uri="{FF2B5EF4-FFF2-40B4-BE49-F238E27FC236}">
                  <a16:creationId xmlns:a16="http://schemas.microsoft.com/office/drawing/2014/main" id="{48671503-68C6-48B3-8F8E-BF4F6B47462F}"/>
                </a:ext>
              </a:extLst>
            </p:cNvPr>
            <p:cNvSpPr>
              <a:spLocks noChangeArrowheads="1"/>
            </p:cNvSpPr>
            <p:nvPr/>
          </p:nvSpPr>
          <p:spPr bwMode="auto">
            <a:xfrm>
              <a:off x="3312" y="2928"/>
              <a:ext cx="240" cy="192"/>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7" name="Text Box 31">
              <a:extLst>
                <a:ext uri="{FF2B5EF4-FFF2-40B4-BE49-F238E27FC236}">
                  <a16:creationId xmlns:a16="http://schemas.microsoft.com/office/drawing/2014/main" id="{750E69DD-AC00-4A0F-9C1A-3677A797DD29}"/>
                </a:ext>
              </a:extLst>
            </p:cNvPr>
            <p:cNvSpPr txBox="1">
              <a:spLocks noChangeArrowheads="1"/>
            </p:cNvSpPr>
            <p:nvPr/>
          </p:nvSpPr>
          <p:spPr bwMode="auto">
            <a:xfrm>
              <a:off x="1393" y="1056"/>
              <a:ext cx="3406"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b="1">
                  <a:solidFill>
                    <a:srgbClr val="000000"/>
                  </a:solidFill>
                  <a:latin typeface="Cordia New" panose="020B0304020202020204" pitchFamily="34" charset="-34"/>
                  <a:cs typeface="JasmineUPC" panose="02020603050405020304" pitchFamily="18" charset="-34"/>
                </a:rPr>
                <a:t>ระดับของความเสี่ยง</a:t>
              </a:r>
            </a:p>
          </p:txBody>
        </p:sp>
        <p:sp>
          <p:nvSpPr>
            <p:cNvPr id="1140768" name="Rectangle 32">
              <a:extLst>
                <a:ext uri="{FF2B5EF4-FFF2-40B4-BE49-F238E27FC236}">
                  <a16:creationId xmlns:a16="http://schemas.microsoft.com/office/drawing/2014/main" id="{0DB80A2D-F4D4-4663-825B-385BC2D40470}"/>
                </a:ext>
              </a:extLst>
            </p:cNvPr>
            <p:cNvSpPr>
              <a:spLocks noChangeArrowheads="1"/>
            </p:cNvSpPr>
            <p:nvPr/>
          </p:nvSpPr>
          <p:spPr bwMode="auto">
            <a:xfrm>
              <a:off x="1488" y="297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69" name="Rectangle 33">
              <a:extLst>
                <a:ext uri="{FF2B5EF4-FFF2-40B4-BE49-F238E27FC236}">
                  <a16:creationId xmlns:a16="http://schemas.microsoft.com/office/drawing/2014/main" id="{E1E0E027-5CED-4498-8C85-1DC2DF8A1384}"/>
                </a:ext>
              </a:extLst>
            </p:cNvPr>
            <p:cNvSpPr>
              <a:spLocks noChangeArrowheads="1"/>
            </p:cNvSpPr>
            <p:nvPr/>
          </p:nvSpPr>
          <p:spPr bwMode="auto">
            <a:xfrm>
              <a:off x="1776" y="297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70" name="Rectangle 34">
              <a:extLst>
                <a:ext uri="{FF2B5EF4-FFF2-40B4-BE49-F238E27FC236}">
                  <a16:creationId xmlns:a16="http://schemas.microsoft.com/office/drawing/2014/main" id="{DBB80E66-3FFF-4677-94C6-FDE8819239F5}"/>
                </a:ext>
              </a:extLst>
            </p:cNvPr>
            <p:cNvSpPr>
              <a:spLocks noChangeArrowheads="1"/>
            </p:cNvSpPr>
            <p:nvPr/>
          </p:nvSpPr>
          <p:spPr bwMode="auto">
            <a:xfrm>
              <a:off x="2064" y="297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71" name="Rectangle 35">
              <a:extLst>
                <a:ext uri="{FF2B5EF4-FFF2-40B4-BE49-F238E27FC236}">
                  <a16:creationId xmlns:a16="http://schemas.microsoft.com/office/drawing/2014/main" id="{4986690E-175D-4A6F-96AF-6D9DDA200264}"/>
                </a:ext>
              </a:extLst>
            </p:cNvPr>
            <p:cNvSpPr>
              <a:spLocks noChangeArrowheads="1"/>
            </p:cNvSpPr>
            <p:nvPr/>
          </p:nvSpPr>
          <p:spPr bwMode="auto">
            <a:xfrm>
              <a:off x="2352" y="297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72" name="Rectangle 36">
              <a:extLst>
                <a:ext uri="{FF2B5EF4-FFF2-40B4-BE49-F238E27FC236}">
                  <a16:creationId xmlns:a16="http://schemas.microsoft.com/office/drawing/2014/main" id="{CC7DD19F-FADA-4BC5-8438-1F4FE9BA5BF7}"/>
                </a:ext>
              </a:extLst>
            </p:cNvPr>
            <p:cNvSpPr>
              <a:spLocks noChangeArrowheads="1"/>
            </p:cNvSpPr>
            <p:nvPr/>
          </p:nvSpPr>
          <p:spPr bwMode="auto">
            <a:xfrm>
              <a:off x="2640" y="2976"/>
              <a:ext cx="288" cy="2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73" name="Text Box 37">
              <a:extLst>
                <a:ext uri="{FF2B5EF4-FFF2-40B4-BE49-F238E27FC236}">
                  <a16:creationId xmlns:a16="http://schemas.microsoft.com/office/drawing/2014/main" id="{CD349E09-DD82-4A7E-A64E-547B9B208C53}"/>
                </a:ext>
              </a:extLst>
            </p:cNvPr>
            <p:cNvSpPr txBox="1">
              <a:spLocks noChangeArrowheads="1"/>
            </p:cNvSpPr>
            <p:nvPr/>
          </p:nvSpPr>
          <p:spPr bwMode="auto">
            <a:xfrm rot="16193990">
              <a:off x="-180" y="2191"/>
              <a:ext cx="201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1600" b="1">
                  <a:latin typeface="Cordia New" panose="020B0304020202020204" pitchFamily="34" charset="-34"/>
                  <a:cs typeface="JasmineUPC" panose="02020603050405020304" pitchFamily="18" charset="-34"/>
                </a:rPr>
                <a:t>ผลกระทบของความเสี่ยง</a:t>
              </a:r>
            </a:p>
          </p:txBody>
        </p:sp>
        <p:sp>
          <p:nvSpPr>
            <p:cNvPr id="1140774" name="Text Box 38">
              <a:extLst>
                <a:ext uri="{FF2B5EF4-FFF2-40B4-BE49-F238E27FC236}">
                  <a16:creationId xmlns:a16="http://schemas.microsoft.com/office/drawing/2014/main" id="{DE56F1B3-9C3D-4363-9BC5-CB16374167D4}"/>
                </a:ext>
              </a:extLst>
            </p:cNvPr>
            <p:cNvSpPr txBox="1">
              <a:spLocks noChangeArrowheads="1"/>
            </p:cNvSpPr>
            <p:nvPr/>
          </p:nvSpPr>
          <p:spPr bwMode="auto">
            <a:xfrm>
              <a:off x="1393" y="3610"/>
              <a:ext cx="191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1400" b="1" dirty="0">
                  <a:latin typeface="Cordia New" panose="020B0304020202020204" pitchFamily="34" charset="-34"/>
                  <a:cs typeface="JasmineUPC" panose="02020603050405020304" pitchFamily="18" charset="-34"/>
                </a:rPr>
                <a:t>โอกาสที่จะเกิดความเสี่ยง</a:t>
              </a:r>
            </a:p>
          </p:txBody>
        </p:sp>
        <p:sp>
          <p:nvSpPr>
            <p:cNvPr id="1140775" name="Text Box 39">
              <a:extLst>
                <a:ext uri="{FF2B5EF4-FFF2-40B4-BE49-F238E27FC236}">
                  <a16:creationId xmlns:a16="http://schemas.microsoft.com/office/drawing/2014/main" id="{C8F2EBF0-7F29-47AD-8864-EC40E018C60C}"/>
                </a:ext>
              </a:extLst>
            </p:cNvPr>
            <p:cNvSpPr txBox="1">
              <a:spLocks noChangeArrowheads="1"/>
            </p:cNvSpPr>
            <p:nvPr/>
          </p:nvSpPr>
          <p:spPr bwMode="auto">
            <a:xfrm>
              <a:off x="3648" y="1873"/>
              <a:ext cx="1681"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1400" b="1">
                  <a:latin typeface="Cordia New" panose="020B0304020202020204" pitchFamily="34" charset="-34"/>
                  <a:cs typeface="JasmineUPC" panose="02020603050405020304" pitchFamily="18" charset="-34"/>
                </a:rPr>
                <a:t>ความเสี่ยงสูงมาก</a:t>
              </a:r>
            </a:p>
          </p:txBody>
        </p:sp>
        <p:sp>
          <p:nvSpPr>
            <p:cNvPr id="1140776" name="Text Box 40">
              <a:extLst>
                <a:ext uri="{FF2B5EF4-FFF2-40B4-BE49-F238E27FC236}">
                  <a16:creationId xmlns:a16="http://schemas.microsoft.com/office/drawing/2014/main" id="{A915FAE9-C8AF-4C63-9676-C971593A7E30}"/>
                </a:ext>
              </a:extLst>
            </p:cNvPr>
            <p:cNvSpPr txBox="1">
              <a:spLocks noChangeArrowheads="1"/>
            </p:cNvSpPr>
            <p:nvPr/>
          </p:nvSpPr>
          <p:spPr bwMode="auto">
            <a:xfrm>
              <a:off x="3648" y="2209"/>
              <a:ext cx="1681"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1400" b="1">
                  <a:latin typeface="Cordia New" panose="020B0304020202020204" pitchFamily="34" charset="-34"/>
                  <a:cs typeface="JasmineUPC" panose="02020603050405020304" pitchFamily="18" charset="-34"/>
                </a:rPr>
                <a:t>ความเสี่ยงสูง </a:t>
              </a:r>
            </a:p>
          </p:txBody>
        </p:sp>
        <p:sp>
          <p:nvSpPr>
            <p:cNvPr id="1140777" name="Text Box 41">
              <a:extLst>
                <a:ext uri="{FF2B5EF4-FFF2-40B4-BE49-F238E27FC236}">
                  <a16:creationId xmlns:a16="http://schemas.microsoft.com/office/drawing/2014/main" id="{5FB2879F-241B-4963-9AA7-5FFCBE5D214F}"/>
                </a:ext>
              </a:extLst>
            </p:cNvPr>
            <p:cNvSpPr txBox="1">
              <a:spLocks noChangeArrowheads="1"/>
            </p:cNvSpPr>
            <p:nvPr/>
          </p:nvSpPr>
          <p:spPr bwMode="auto">
            <a:xfrm>
              <a:off x="3648" y="2545"/>
              <a:ext cx="18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1400" b="1">
                  <a:latin typeface="Cordia New" panose="020B0304020202020204" pitchFamily="34" charset="-34"/>
                  <a:cs typeface="JasmineUPC" panose="02020603050405020304" pitchFamily="18" charset="-34"/>
                </a:rPr>
                <a:t>ความเสี่ยงปานกลาง</a:t>
              </a:r>
            </a:p>
          </p:txBody>
        </p:sp>
        <p:sp>
          <p:nvSpPr>
            <p:cNvPr id="1140778" name="Text Box 42">
              <a:extLst>
                <a:ext uri="{FF2B5EF4-FFF2-40B4-BE49-F238E27FC236}">
                  <a16:creationId xmlns:a16="http://schemas.microsoft.com/office/drawing/2014/main" id="{6F9298A8-518E-407F-A1BB-523A61E72CE7}"/>
                </a:ext>
              </a:extLst>
            </p:cNvPr>
            <p:cNvSpPr txBox="1">
              <a:spLocks noChangeArrowheads="1"/>
            </p:cNvSpPr>
            <p:nvPr/>
          </p:nvSpPr>
          <p:spPr bwMode="auto">
            <a:xfrm>
              <a:off x="3648" y="2881"/>
              <a:ext cx="1681"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h-TH" altLang="en-US" sz="1400" b="1">
                  <a:latin typeface="Cordia New" panose="020B0304020202020204" pitchFamily="34" charset="-34"/>
                  <a:cs typeface="JasmineUPC" panose="02020603050405020304" pitchFamily="18" charset="-34"/>
                </a:rPr>
                <a:t>ความเสี่ยงต่ำ</a:t>
              </a:r>
            </a:p>
          </p:txBody>
        </p:sp>
        <p:sp>
          <p:nvSpPr>
            <p:cNvPr id="1140779" name="Text Box 43">
              <a:extLst>
                <a:ext uri="{FF2B5EF4-FFF2-40B4-BE49-F238E27FC236}">
                  <a16:creationId xmlns:a16="http://schemas.microsoft.com/office/drawing/2014/main" id="{62CC5528-8818-43CF-87FF-9D5599041F2F}"/>
                </a:ext>
              </a:extLst>
            </p:cNvPr>
            <p:cNvSpPr txBox="1">
              <a:spLocks noChangeArrowheads="1"/>
            </p:cNvSpPr>
            <p:nvPr/>
          </p:nvSpPr>
          <p:spPr bwMode="auto">
            <a:xfrm>
              <a:off x="1152" y="2976"/>
              <a:ext cx="28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1</a:t>
              </a:r>
            </a:p>
          </p:txBody>
        </p:sp>
        <p:sp>
          <p:nvSpPr>
            <p:cNvPr id="1140780" name="Text Box 44">
              <a:extLst>
                <a:ext uri="{FF2B5EF4-FFF2-40B4-BE49-F238E27FC236}">
                  <a16:creationId xmlns:a16="http://schemas.microsoft.com/office/drawing/2014/main" id="{2ECBA284-C043-42B2-BD6F-0014BE100145}"/>
                </a:ext>
              </a:extLst>
            </p:cNvPr>
            <p:cNvSpPr txBox="1">
              <a:spLocks noChangeArrowheads="1"/>
            </p:cNvSpPr>
            <p:nvPr/>
          </p:nvSpPr>
          <p:spPr bwMode="auto">
            <a:xfrm>
              <a:off x="1488" y="3226"/>
              <a:ext cx="2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1</a:t>
              </a:r>
            </a:p>
          </p:txBody>
        </p:sp>
        <p:sp>
          <p:nvSpPr>
            <p:cNvPr id="1140781" name="Text Box 45">
              <a:extLst>
                <a:ext uri="{FF2B5EF4-FFF2-40B4-BE49-F238E27FC236}">
                  <a16:creationId xmlns:a16="http://schemas.microsoft.com/office/drawing/2014/main" id="{6EAEE29A-6044-4EE9-9DFD-F074CE568FAF}"/>
                </a:ext>
              </a:extLst>
            </p:cNvPr>
            <p:cNvSpPr txBox="1">
              <a:spLocks noChangeArrowheads="1"/>
            </p:cNvSpPr>
            <p:nvPr/>
          </p:nvSpPr>
          <p:spPr bwMode="auto">
            <a:xfrm>
              <a:off x="1152" y="2647"/>
              <a:ext cx="2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2</a:t>
              </a:r>
            </a:p>
          </p:txBody>
        </p:sp>
        <p:sp>
          <p:nvSpPr>
            <p:cNvPr id="1140782" name="Text Box 46">
              <a:extLst>
                <a:ext uri="{FF2B5EF4-FFF2-40B4-BE49-F238E27FC236}">
                  <a16:creationId xmlns:a16="http://schemas.microsoft.com/office/drawing/2014/main" id="{018036BB-B982-4D4F-9685-A8A9129DCC33}"/>
                </a:ext>
              </a:extLst>
            </p:cNvPr>
            <p:cNvSpPr txBox="1">
              <a:spLocks noChangeArrowheads="1"/>
            </p:cNvSpPr>
            <p:nvPr/>
          </p:nvSpPr>
          <p:spPr bwMode="auto">
            <a:xfrm>
              <a:off x="1152" y="2352"/>
              <a:ext cx="2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3</a:t>
              </a:r>
            </a:p>
          </p:txBody>
        </p:sp>
        <p:sp>
          <p:nvSpPr>
            <p:cNvPr id="1140783" name="Text Box 47">
              <a:extLst>
                <a:ext uri="{FF2B5EF4-FFF2-40B4-BE49-F238E27FC236}">
                  <a16:creationId xmlns:a16="http://schemas.microsoft.com/office/drawing/2014/main" id="{67AA216F-AD37-44DB-B5DF-ECEFF71948C5}"/>
                </a:ext>
              </a:extLst>
            </p:cNvPr>
            <p:cNvSpPr txBox="1">
              <a:spLocks noChangeArrowheads="1"/>
            </p:cNvSpPr>
            <p:nvPr/>
          </p:nvSpPr>
          <p:spPr bwMode="auto">
            <a:xfrm>
              <a:off x="1152" y="2064"/>
              <a:ext cx="2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4</a:t>
              </a:r>
            </a:p>
          </p:txBody>
        </p:sp>
        <p:sp>
          <p:nvSpPr>
            <p:cNvPr id="1140784" name="Text Box 48">
              <a:extLst>
                <a:ext uri="{FF2B5EF4-FFF2-40B4-BE49-F238E27FC236}">
                  <a16:creationId xmlns:a16="http://schemas.microsoft.com/office/drawing/2014/main" id="{BBBCA2F5-435D-46CA-AF4C-986EC5B63604}"/>
                </a:ext>
              </a:extLst>
            </p:cNvPr>
            <p:cNvSpPr txBox="1">
              <a:spLocks noChangeArrowheads="1"/>
            </p:cNvSpPr>
            <p:nvPr/>
          </p:nvSpPr>
          <p:spPr bwMode="auto">
            <a:xfrm>
              <a:off x="1152" y="1824"/>
              <a:ext cx="2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5</a:t>
              </a:r>
            </a:p>
          </p:txBody>
        </p:sp>
        <p:sp>
          <p:nvSpPr>
            <p:cNvPr id="1140785" name="Text Box 49">
              <a:extLst>
                <a:ext uri="{FF2B5EF4-FFF2-40B4-BE49-F238E27FC236}">
                  <a16:creationId xmlns:a16="http://schemas.microsoft.com/office/drawing/2014/main" id="{29883017-6A7A-4DA0-8EB4-FD7B1DE447FE}"/>
                </a:ext>
              </a:extLst>
            </p:cNvPr>
            <p:cNvSpPr txBox="1">
              <a:spLocks noChangeArrowheads="1"/>
            </p:cNvSpPr>
            <p:nvPr/>
          </p:nvSpPr>
          <p:spPr bwMode="auto">
            <a:xfrm>
              <a:off x="1777" y="3226"/>
              <a:ext cx="2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2</a:t>
              </a:r>
            </a:p>
          </p:txBody>
        </p:sp>
        <p:sp>
          <p:nvSpPr>
            <p:cNvPr id="1140786" name="Text Box 50">
              <a:extLst>
                <a:ext uri="{FF2B5EF4-FFF2-40B4-BE49-F238E27FC236}">
                  <a16:creationId xmlns:a16="http://schemas.microsoft.com/office/drawing/2014/main" id="{E1CE0FD3-49BC-4336-9DC7-7184715B5884}"/>
                </a:ext>
              </a:extLst>
            </p:cNvPr>
            <p:cNvSpPr txBox="1">
              <a:spLocks noChangeArrowheads="1"/>
            </p:cNvSpPr>
            <p:nvPr/>
          </p:nvSpPr>
          <p:spPr bwMode="auto">
            <a:xfrm>
              <a:off x="2112" y="3226"/>
              <a:ext cx="2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3</a:t>
              </a:r>
            </a:p>
          </p:txBody>
        </p:sp>
        <p:sp>
          <p:nvSpPr>
            <p:cNvPr id="1140787" name="Text Box 51">
              <a:extLst>
                <a:ext uri="{FF2B5EF4-FFF2-40B4-BE49-F238E27FC236}">
                  <a16:creationId xmlns:a16="http://schemas.microsoft.com/office/drawing/2014/main" id="{11929CAF-8A71-4CEF-9C83-70561F79653F}"/>
                </a:ext>
              </a:extLst>
            </p:cNvPr>
            <p:cNvSpPr txBox="1">
              <a:spLocks noChangeArrowheads="1"/>
            </p:cNvSpPr>
            <p:nvPr/>
          </p:nvSpPr>
          <p:spPr bwMode="auto">
            <a:xfrm>
              <a:off x="2401" y="3226"/>
              <a:ext cx="2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4</a:t>
              </a:r>
            </a:p>
          </p:txBody>
        </p:sp>
        <p:sp>
          <p:nvSpPr>
            <p:cNvPr id="1140788" name="Text Box 52">
              <a:extLst>
                <a:ext uri="{FF2B5EF4-FFF2-40B4-BE49-F238E27FC236}">
                  <a16:creationId xmlns:a16="http://schemas.microsoft.com/office/drawing/2014/main" id="{55C9091F-BA39-4AC6-BDD1-02CF681736D5}"/>
                </a:ext>
              </a:extLst>
            </p:cNvPr>
            <p:cNvSpPr txBox="1">
              <a:spLocks noChangeArrowheads="1"/>
            </p:cNvSpPr>
            <p:nvPr/>
          </p:nvSpPr>
          <p:spPr bwMode="auto">
            <a:xfrm>
              <a:off x="2688" y="3226"/>
              <a:ext cx="2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latin typeface="Cordia New" panose="020B0304020202020204" pitchFamily="34" charset="-34"/>
                  <a:cs typeface="JasmineUPC" panose="02020603050405020304" pitchFamily="18" charset="-34"/>
                </a:rPr>
                <a:t>5</a:t>
              </a:r>
            </a:p>
          </p:txBody>
        </p:sp>
      </p:grpSp>
      <p:sp>
        <p:nvSpPr>
          <p:cNvPr id="1140789" name="Line 53">
            <a:extLst>
              <a:ext uri="{FF2B5EF4-FFF2-40B4-BE49-F238E27FC236}">
                <a16:creationId xmlns:a16="http://schemas.microsoft.com/office/drawing/2014/main" id="{C36E863D-946A-4BCE-BB8C-C5A3C24A04A3}"/>
              </a:ext>
            </a:extLst>
          </p:cNvPr>
          <p:cNvSpPr>
            <a:spLocks noChangeShapeType="1"/>
          </p:cNvSpPr>
          <p:nvPr/>
        </p:nvSpPr>
        <p:spPr bwMode="auto">
          <a:xfrm flipV="1">
            <a:off x="6477000" y="1890713"/>
            <a:ext cx="0" cy="31242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0790" name="Line 54">
            <a:extLst>
              <a:ext uri="{FF2B5EF4-FFF2-40B4-BE49-F238E27FC236}">
                <a16:creationId xmlns:a16="http://schemas.microsoft.com/office/drawing/2014/main" id="{B69C1973-3B1D-4994-87AC-5D5855378F48}"/>
              </a:ext>
            </a:extLst>
          </p:cNvPr>
          <p:cNvSpPr>
            <a:spLocks noChangeShapeType="1"/>
          </p:cNvSpPr>
          <p:nvPr/>
        </p:nvSpPr>
        <p:spPr bwMode="auto">
          <a:xfrm>
            <a:off x="6477000" y="5014913"/>
            <a:ext cx="39624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0791" name="Rectangle 55">
            <a:extLst>
              <a:ext uri="{FF2B5EF4-FFF2-40B4-BE49-F238E27FC236}">
                <a16:creationId xmlns:a16="http://schemas.microsoft.com/office/drawing/2014/main" id="{DB8DE09F-CC9D-44D6-B68D-E5CF01D2141A}"/>
              </a:ext>
            </a:extLst>
          </p:cNvPr>
          <p:cNvSpPr>
            <a:spLocks noChangeArrowheads="1"/>
          </p:cNvSpPr>
          <p:nvPr/>
        </p:nvSpPr>
        <p:spPr bwMode="auto">
          <a:xfrm>
            <a:off x="1828800" y="1890713"/>
            <a:ext cx="4267200"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92" name="Text Box 56">
            <a:extLst>
              <a:ext uri="{FF2B5EF4-FFF2-40B4-BE49-F238E27FC236}">
                <a16:creationId xmlns:a16="http://schemas.microsoft.com/office/drawing/2014/main" id="{95AE39BA-2DAE-4385-9CB9-837148E71975}"/>
              </a:ext>
            </a:extLst>
          </p:cNvPr>
          <p:cNvSpPr txBox="1">
            <a:spLocks noChangeArrowheads="1"/>
          </p:cNvSpPr>
          <p:nvPr/>
        </p:nvSpPr>
        <p:spPr bwMode="auto">
          <a:xfrm>
            <a:off x="6705600" y="2347913"/>
            <a:ext cx="990600" cy="2514600"/>
          </a:xfrm>
          <a:prstGeom prst="rect">
            <a:avLst/>
          </a:prstGeom>
          <a:solidFill>
            <a:srgbClr val="CC0000"/>
          </a:solidFill>
          <a:ln w="9525">
            <a:solidFill>
              <a:schemeClr val="tx1"/>
            </a:solidFill>
            <a:miter lim="800000"/>
            <a:headEnd/>
            <a:tailEnd/>
          </a:ln>
          <a:effectLst>
            <a:outerShdw dist="107763" dir="2700000" algn="ctr" rotWithShape="0">
              <a:schemeClr val="bg2"/>
            </a:outerShdw>
          </a:effectLst>
        </p:spPr>
        <p:txBody>
          <a:bodyPr/>
          <a:lstStyle/>
          <a:p>
            <a:pPr algn="ctr">
              <a:spcBef>
                <a:spcPct val="50000"/>
              </a:spcBef>
            </a:pPr>
            <a:endParaRPr lang="th-TH" altLang="en-US" b="1">
              <a:solidFill>
                <a:schemeClr val="bg1"/>
              </a:solidFill>
              <a:cs typeface="JasmineUPC" panose="02020603050405020304" pitchFamily="18" charset="-34"/>
            </a:endParaRPr>
          </a:p>
          <a:p>
            <a:pPr algn="ctr">
              <a:spcBef>
                <a:spcPct val="50000"/>
              </a:spcBef>
            </a:pPr>
            <a:endParaRPr lang="th-TH" altLang="en-US" sz="1200" b="1">
              <a:solidFill>
                <a:schemeClr val="bg1"/>
              </a:solidFill>
              <a:cs typeface="JasmineUPC" panose="02020603050405020304" pitchFamily="18" charset="-34"/>
            </a:endParaRPr>
          </a:p>
          <a:p>
            <a:pPr algn="ctr">
              <a:spcBef>
                <a:spcPct val="50000"/>
              </a:spcBef>
            </a:pPr>
            <a:r>
              <a:rPr lang="th-TH" altLang="en-US" b="1">
                <a:solidFill>
                  <a:schemeClr val="bg1"/>
                </a:solidFill>
                <a:cs typeface="JasmineUPC" panose="02020603050405020304" pitchFamily="18" charset="-34"/>
              </a:rPr>
              <a:t>ความเสี่ยงก่อนการควบคุม</a:t>
            </a:r>
          </a:p>
        </p:txBody>
      </p:sp>
      <p:sp>
        <p:nvSpPr>
          <p:cNvPr id="1140793" name="Text Box 57">
            <a:extLst>
              <a:ext uri="{FF2B5EF4-FFF2-40B4-BE49-F238E27FC236}">
                <a16:creationId xmlns:a16="http://schemas.microsoft.com/office/drawing/2014/main" id="{9918E646-D22A-415B-A0C4-429D8363CB8F}"/>
              </a:ext>
            </a:extLst>
          </p:cNvPr>
          <p:cNvSpPr txBox="1">
            <a:spLocks noChangeArrowheads="1"/>
          </p:cNvSpPr>
          <p:nvPr/>
        </p:nvSpPr>
        <p:spPr bwMode="auto">
          <a:xfrm>
            <a:off x="7924800" y="2347913"/>
            <a:ext cx="990600" cy="838200"/>
          </a:xfrm>
          <a:prstGeom prst="rect">
            <a:avLst/>
          </a:prstGeom>
          <a:solidFill>
            <a:srgbClr val="0000CC"/>
          </a:solidFill>
          <a:ln w="9525">
            <a:solidFill>
              <a:schemeClr val="tx1"/>
            </a:solidFill>
            <a:miter lim="800000"/>
            <a:headEnd/>
            <a:tailEnd/>
          </a:ln>
          <a:effectLst>
            <a:outerShdw dist="107763" dir="2700000" algn="ctr" rotWithShape="0">
              <a:schemeClr val="bg2"/>
            </a:outerShdw>
          </a:effectLst>
        </p:spPr>
        <p:txBody>
          <a:bodyPr/>
          <a:lstStyle/>
          <a:p>
            <a:pPr algn="ctr">
              <a:spcBef>
                <a:spcPct val="50000"/>
              </a:spcBef>
            </a:pPr>
            <a:r>
              <a:rPr lang="th-TH" altLang="en-US" b="1">
                <a:solidFill>
                  <a:schemeClr val="bg1"/>
                </a:solidFill>
                <a:cs typeface="JasmineUPC" panose="02020603050405020304" pitchFamily="18" charset="-34"/>
              </a:rPr>
              <a:t>การ          ควบคุม</a:t>
            </a:r>
          </a:p>
        </p:txBody>
      </p:sp>
      <p:sp>
        <p:nvSpPr>
          <p:cNvPr id="1140794" name="Text Box 58">
            <a:extLst>
              <a:ext uri="{FF2B5EF4-FFF2-40B4-BE49-F238E27FC236}">
                <a16:creationId xmlns:a16="http://schemas.microsoft.com/office/drawing/2014/main" id="{410B6FEB-C409-42E3-8978-E8699FAF3774}"/>
              </a:ext>
            </a:extLst>
          </p:cNvPr>
          <p:cNvSpPr txBox="1">
            <a:spLocks noChangeArrowheads="1"/>
          </p:cNvSpPr>
          <p:nvPr/>
        </p:nvSpPr>
        <p:spPr bwMode="auto">
          <a:xfrm>
            <a:off x="7924800" y="3262313"/>
            <a:ext cx="990600" cy="1600200"/>
          </a:xfrm>
          <a:prstGeom prst="rect">
            <a:avLst/>
          </a:prstGeom>
          <a:solidFill>
            <a:srgbClr val="CC0000"/>
          </a:solidFill>
          <a:ln w="9525">
            <a:solidFill>
              <a:schemeClr val="tx1"/>
            </a:solidFill>
            <a:miter lim="800000"/>
            <a:headEnd/>
            <a:tailEnd/>
          </a:ln>
          <a:effectLst>
            <a:outerShdw dist="107763" dir="2700000" algn="ctr" rotWithShape="0">
              <a:schemeClr val="bg2"/>
            </a:outerShdw>
          </a:effectLst>
        </p:spPr>
        <p:txBody>
          <a:bodyPr/>
          <a:lstStyle/>
          <a:p>
            <a:pPr algn="ctr"/>
            <a:endParaRPr lang="th-TH" altLang="en-US" sz="100" b="1">
              <a:solidFill>
                <a:schemeClr val="bg1"/>
              </a:solidFill>
              <a:cs typeface="JasmineUPC" panose="02020603050405020304" pitchFamily="18" charset="-34"/>
            </a:endParaRPr>
          </a:p>
          <a:p>
            <a:pPr algn="ctr"/>
            <a:r>
              <a:rPr lang="th-TH" altLang="en-US" b="1">
                <a:solidFill>
                  <a:schemeClr val="bg1"/>
                </a:solidFill>
                <a:cs typeface="JasmineUPC" panose="02020603050405020304" pitchFamily="18" charset="-34"/>
              </a:rPr>
              <a:t>ความเสี่ยงคงเหลือหลัง         มาตรการควบคุม</a:t>
            </a:r>
          </a:p>
        </p:txBody>
      </p:sp>
      <p:sp>
        <p:nvSpPr>
          <p:cNvPr id="1140795" name="Text Box 59">
            <a:extLst>
              <a:ext uri="{FF2B5EF4-FFF2-40B4-BE49-F238E27FC236}">
                <a16:creationId xmlns:a16="http://schemas.microsoft.com/office/drawing/2014/main" id="{A72A9A39-24AC-4D62-9FE5-2BDF7EFF3BCC}"/>
              </a:ext>
            </a:extLst>
          </p:cNvPr>
          <p:cNvSpPr txBox="1">
            <a:spLocks noChangeArrowheads="1"/>
          </p:cNvSpPr>
          <p:nvPr/>
        </p:nvSpPr>
        <p:spPr bwMode="auto">
          <a:xfrm>
            <a:off x="9144000" y="2347913"/>
            <a:ext cx="990600" cy="838200"/>
          </a:xfrm>
          <a:prstGeom prst="rect">
            <a:avLst/>
          </a:prstGeom>
          <a:solidFill>
            <a:srgbClr val="0000CC"/>
          </a:solidFill>
          <a:ln w="9525">
            <a:solidFill>
              <a:schemeClr val="tx1"/>
            </a:solidFill>
            <a:miter lim="800000"/>
            <a:headEnd/>
            <a:tailEnd/>
          </a:ln>
          <a:effectLst>
            <a:outerShdw dist="107763" dir="2700000" algn="ctr" rotWithShape="0">
              <a:schemeClr val="bg2"/>
            </a:outerShdw>
          </a:effectLst>
        </p:spPr>
        <p:txBody>
          <a:bodyPr/>
          <a:lstStyle/>
          <a:p>
            <a:pPr algn="ctr">
              <a:spcBef>
                <a:spcPct val="50000"/>
              </a:spcBef>
            </a:pPr>
            <a:r>
              <a:rPr lang="th-TH" altLang="en-US" b="1">
                <a:solidFill>
                  <a:schemeClr val="bg1"/>
                </a:solidFill>
                <a:cs typeface="JasmineUPC" panose="02020603050405020304" pitchFamily="18" charset="-34"/>
              </a:rPr>
              <a:t>การ          ควบคุม</a:t>
            </a:r>
          </a:p>
        </p:txBody>
      </p:sp>
      <p:sp>
        <p:nvSpPr>
          <p:cNvPr id="1140796" name="Text Box 60">
            <a:extLst>
              <a:ext uri="{FF2B5EF4-FFF2-40B4-BE49-F238E27FC236}">
                <a16:creationId xmlns:a16="http://schemas.microsoft.com/office/drawing/2014/main" id="{F9838677-3133-48B5-BE51-C96EBCAF8A63}"/>
              </a:ext>
            </a:extLst>
          </p:cNvPr>
          <p:cNvSpPr txBox="1">
            <a:spLocks noChangeArrowheads="1"/>
          </p:cNvSpPr>
          <p:nvPr/>
        </p:nvSpPr>
        <p:spPr bwMode="auto">
          <a:xfrm>
            <a:off x="9144000" y="4176713"/>
            <a:ext cx="990600" cy="685800"/>
          </a:xfrm>
          <a:prstGeom prst="rect">
            <a:avLst/>
          </a:prstGeom>
          <a:solidFill>
            <a:srgbClr val="CC0000"/>
          </a:solidFill>
          <a:ln w="9525">
            <a:solidFill>
              <a:schemeClr val="tx1"/>
            </a:solidFill>
            <a:miter lim="800000"/>
            <a:headEnd/>
            <a:tailEnd/>
          </a:ln>
          <a:effectLst>
            <a:outerShdw dist="107763" dir="2700000" algn="ctr" rotWithShape="0">
              <a:schemeClr val="bg2"/>
            </a:outerShdw>
          </a:effectLst>
        </p:spPr>
        <p:txBody>
          <a:bodyPr/>
          <a:lstStyle/>
          <a:p>
            <a:pPr algn="ctr">
              <a:lnSpc>
                <a:spcPct val="70000"/>
              </a:lnSpc>
            </a:pPr>
            <a:endParaRPr lang="th-TH" altLang="en-US" sz="100" b="1">
              <a:solidFill>
                <a:schemeClr val="bg1"/>
              </a:solidFill>
              <a:cs typeface="JasmineUPC" panose="02020603050405020304" pitchFamily="18" charset="-34"/>
            </a:endParaRPr>
          </a:p>
          <a:p>
            <a:pPr algn="ctr">
              <a:lnSpc>
                <a:spcPct val="70000"/>
              </a:lnSpc>
            </a:pPr>
            <a:r>
              <a:rPr lang="th-TH" altLang="en-US" b="1">
                <a:solidFill>
                  <a:schemeClr val="bg1"/>
                </a:solidFill>
                <a:cs typeface="JasmineUPC" panose="02020603050405020304" pitchFamily="18" charset="-34"/>
              </a:rPr>
              <a:t>ความเสี่ยงคงเหลือที่ยอมรับได้</a:t>
            </a:r>
          </a:p>
        </p:txBody>
      </p:sp>
      <p:sp>
        <p:nvSpPr>
          <p:cNvPr id="1140797" name="Text Box 61">
            <a:extLst>
              <a:ext uri="{FF2B5EF4-FFF2-40B4-BE49-F238E27FC236}">
                <a16:creationId xmlns:a16="http://schemas.microsoft.com/office/drawing/2014/main" id="{513FE68F-135D-4BD6-A373-0D8F820A492A}"/>
              </a:ext>
            </a:extLst>
          </p:cNvPr>
          <p:cNvSpPr txBox="1">
            <a:spLocks noChangeArrowheads="1"/>
          </p:cNvSpPr>
          <p:nvPr/>
        </p:nvSpPr>
        <p:spPr bwMode="auto">
          <a:xfrm>
            <a:off x="9144000" y="3262313"/>
            <a:ext cx="990600" cy="685800"/>
          </a:xfrm>
          <a:prstGeom prst="rect">
            <a:avLst/>
          </a:prstGeom>
          <a:solidFill>
            <a:srgbClr val="006600"/>
          </a:solidFill>
          <a:ln w="9525">
            <a:solidFill>
              <a:schemeClr val="tx1"/>
            </a:solidFill>
            <a:miter lim="800000"/>
            <a:headEnd/>
            <a:tailEnd/>
          </a:ln>
          <a:effectLst>
            <a:outerShdw dist="107763" dir="2700000" algn="ctr" rotWithShape="0">
              <a:schemeClr val="bg2"/>
            </a:outerShdw>
          </a:effectLst>
        </p:spPr>
        <p:txBody>
          <a:bodyPr/>
          <a:lstStyle/>
          <a:p>
            <a:pPr algn="ctr">
              <a:lnSpc>
                <a:spcPct val="70000"/>
              </a:lnSpc>
            </a:pPr>
            <a:endParaRPr lang="th-TH" altLang="en-US" sz="100" b="1">
              <a:solidFill>
                <a:schemeClr val="bg1"/>
              </a:solidFill>
              <a:cs typeface="JasmineUPC" panose="02020603050405020304" pitchFamily="18" charset="-34"/>
            </a:endParaRPr>
          </a:p>
          <a:p>
            <a:pPr algn="ctr">
              <a:lnSpc>
                <a:spcPct val="70000"/>
              </a:lnSpc>
            </a:pPr>
            <a:r>
              <a:rPr lang="th-TH" altLang="en-US" sz="1700" b="1">
                <a:solidFill>
                  <a:schemeClr val="bg1"/>
                </a:solidFill>
                <a:cs typeface="JasmineUPC" panose="02020603050405020304" pitchFamily="18" charset="-34"/>
              </a:rPr>
              <a:t>แผนจัดการความเสี่ยงเพิ่มเติม</a:t>
            </a:r>
          </a:p>
        </p:txBody>
      </p:sp>
      <p:sp>
        <p:nvSpPr>
          <p:cNvPr id="1140798" name="Line 62">
            <a:extLst>
              <a:ext uri="{FF2B5EF4-FFF2-40B4-BE49-F238E27FC236}">
                <a16:creationId xmlns:a16="http://schemas.microsoft.com/office/drawing/2014/main" id="{520C39EB-03D6-4CDB-94B3-857101220D1A}"/>
              </a:ext>
            </a:extLst>
          </p:cNvPr>
          <p:cNvSpPr>
            <a:spLocks noChangeShapeType="1"/>
          </p:cNvSpPr>
          <p:nvPr/>
        </p:nvSpPr>
        <p:spPr bwMode="auto">
          <a:xfrm>
            <a:off x="6477000" y="4100513"/>
            <a:ext cx="3962400" cy="0"/>
          </a:xfrm>
          <a:prstGeom prst="line">
            <a:avLst/>
          </a:prstGeom>
          <a:noFill/>
          <a:ln w="38100">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0799" name="Line 63">
            <a:extLst>
              <a:ext uri="{FF2B5EF4-FFF2-40B4-BE49-F238E27FC236}">
                <a16:creationId xmlns:a16="http://schemas.microsoft.com/office/drawing/2014/main" id="{E5D28A43-240D-415C-8E47-93F712033F4E}"/>
              </a:ext>
            </a:extLst>
          </p:cNvPr>
          <p:cNvSpPr>
            <a:spLocks noChangeShapeType="1"/>
          </p:cNvSpPr>
          <p:nvPr/>
        </p:nvSpPr>
        <p:spPr bwMode="auto">
          <a:xfrm>
            <a:off x="7696200" y="2957513"/>
            <a:ext cx="228600" cy="6858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0800" name="Line 64">
            <a:extLst>
              <a:ext uri="{FF2B5EF4-FFF2-40B4-BE49-F238E27FC236}">
                <a16:creationId xmlns:a16="http://schemas.microsoft.com/office/drawing/2014/main" id="{7AC6F569-218C-4926-AADA-A6D398A7930C}"/>
              </a:ext>
            </a:extLst>
          </p:cNvPr>
          <p:cNvSpPr>
            <a:spLocks noChangeShapeType="1"/>
          </p:cNvSpPr>
          <p:nvPr/>
        </p:nvSpPr>
        <p:spPr bwMode="auto">
          <a:xfrm>
            <a:off x="8915400" y="3871913"/>
            <a:ext cx="228600" cy="6096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0801" name="Text Box 65">
            <a:extLst>
              <a:ext uri="{FF2B5EF4-FFF2-40B4-BE49-F238E27FC236}">
                <a16:creationId xmlns:a16="http://schemas.microsoft.com/office/drawing/2014/main" id="{A0AFD9D5-6E6D-4843-BB4A-E5BA5A079E67}"/>
              </a:ext>
            </a:extLst>
          </p:cNvPr>
          <p:cNvSpPr txBox="1">
            <a:spLocks noChangeArrowheads="1"/>
          </p:cNvSpPr>
          <p:nvPr/>
        </p:nvSpPr>
        <p:spPr bwMode="auto">
          <a:xfrm>
            <a:off x="2761528" y="1447268"/>
            <a:ext cx="2438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h-TH" altLang="en-US" sz="2000" b="1" dirty="0">
                <a:solidFill>
                  <a:srgbClr val="3333FF"/>
                </a:solidFill>
                <a:latin typeface="Cordia New" panose="020B0304020202020204" pitchFamily="34" charset="-34"/>
                <a:cs typeface="JasmineUPC" panose="02020603050405020304" pitchFamily="18" charset="-34"/>
              </a:rPr>
              <a:t>การประเมินความเสี่ยง</a:t>
            </a:r>
          </a:p>
        </p:txBody>
      </p:sp>
      <p:sp>
        <p:nvSpPr>
          <p:cNvPr id="1140802" name="Text Box 66">
            <a:extLst>
              <a:ext uri="{FF2B5EF4-FFF2-40B4-BE49-F238E27FC236}">
                <a16:creationId xmlns:a16="http://schemas.microsoft.com/office/drawing/2014/main" id="{40458003-8161-4089-8FE7-266BB6C3ABE4}"/>
              </a:ext>
            </a:extLst>
          </p:cNvPr>
          <p:cNvSpPr txBox="1">
            <a:spLocks noChangeArrowheads="1"/>
          </p:cNvSpPr>
          <p:nvPr/>
        </p:nvSpPr>
        <p:spPr bwMode="auto">
          <a:xfrm>
            <a:off x="7924800" y="5111750"/>
            <a:ext cx="990600" cy="9664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endParaRPr lang="th-TH" altLang="en-US" sz="600" b="1">
              <a:cs typeface="JasmineUPC" panose="02020603050405020304" pitchFamily="18" charset="-34"/>
            </a:endParaRPr>
          </a:p>
          <a:p>
            <a:pPr>
              <a:lnSpc>
                <a:spcPct val="80000"/>
              </a:lnSpc>
            </a:pPr>
            <a:r>
              <a:rPr lang="th-TH" altLang="en-US" sz="1600" b="1">
                <a:cs typeface="JasmineUPC" panose="02020603050405020304" pitchFamily="18" charset="-34"/>
              </a:rPr>
              <a:t>* สูงมาก</a:t>
            </a:r>
          </a:p>
          <a:p>
            <a:pPr>
              <a:lnSpc>
                <a:spcPct val="80000"/>
              </a:lnSpc>
            </a:pPr>
            <a:r>
              <a:rPr lang="th-TH" altLang="en-US" sz="1600" b="1">
                <a:cs typeface="JasmineUPC" panose="02020603050405020304" pitchFamily="18" charset="-34"/>
              </a:rPr>
              <a:t>* สูง</a:t>
            </a:r>
          </a:p>
          <a:p>
            <a:pPr>
              <a:lnSpc>
                <a:spcPct val="80000"/>
              </a:lnSpc>
            </a:pPr>
            <a:r>
              <a:rPr lang="th-TH" altLang="en-US" sz="1600" b="1">
                <a:cs typeface="JasmineUPC" panose="02020603050405020304" pitchFamily="18" charset="-34"/>
              </a:rPr>
              <a:t>* ปานกลาง</a:t>
            </a:r>
          </a:p>
          <a:p>
            <a:pPr>
              <a:lnSpc>
                <a:spcPct val="80000"/>
              </a:lnSpc>
            </a:pPr>
            <a:r>
              <a:rPr lang="th-TH" altLang="en-US" sz="1600" b="1">
                <a:cs typeface="JasmineUPC" panose="02020603050405020304" pitchFamily="18" charset="-34"/>
              </a:rPr>
              <a:t>* ต่ำ</a:t>
            </a:r>
          </a:p>
        </p:txBody>
      </p:sp>
      <p:sp>
        <p:nvSpPr>
          <p:cNvPr id="1140803" name="Text Box 67">
            <a:extLst>
              <a:ext uri="{FF2B5EF4-FFF2-40B4-BE49-F238E27FC236}">
                <a16:creationId xmlns:a16="http://schemas.microsoft.com/office/drawing/2014/main" id="{FD363824-1A6E-47BF-9BA2-5BF33C79A54B}"/>
              </a:ext>
            </a:extLst>
          </p:cNvPr>
          <p:cNvSpPr txBox="1">
            <a:spLocks noChangeArrowheads="1"/>
          </p:cNvSpPr>
          <p:nvPr/>
        </p:nvSpPr>
        <p:spPr bwMode="auto">
          <a:xfrm>
            <a:off x="9144000" y="5105400"/>
            <a:ext cx="1371600"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h-TH" altLang="en-US" sz="1600" b="1">
                <a:cs typeface="JasmineUPC" panose="02020603050405020304" pitchFamily="18" charset="-34"/>
              </a:rPr>
              <a:t>* หลีกเลี่ยง</a:t>
            </a:r>
          </a:p>
          <a:p>
            <a:r>
              <a:rPr lang="th-TH" altLang="en-US" sz="1600" b="1">
                <a:cs typeface="JasmineUPC" panose="02020603050405020304" pitchFamily="18" charset="-34"/>
              </a:rPr>
              <a:t>* กระจาย/โอน</a:t>
            </a:r>
          </a:p>
          <a:p>
            <a:r>
              <a:rPr lang="th-TH" altLang="en-US" sz="1600" b="1">
                <a:cs typeface="JasmineUPC" panose="02020603050405020304" pitchFamily="18" charset="-34"/>
              </a:rPr>
              <a:t>* ลด/ควบคุม</a:t>
            </a:r>
          </a:p>
          <a:p>
            <a:r>
              <a:rPr lang="th-TH" altLang="en-US" sz="1600" b="1">
                <a:cs typeface="JasmineUPC" panose="02020603050405020304" pitchFamily="18" charset="-34"/>
              </a:rPr>
              <a:t>* ยอมรับ</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40802"/>
                                        </p:tgtEl>
                                        <p:attrNameLst>
                                          <p:attrName>style.visibility</p:attrName>
                                        </p:attrNameLst>
                                      </p:cBhvr>
                                      <p:to>
                                        <p:strVal val="visible"/>
                                      </p:to>
                                    </p:set>
                                    <p:animEffect transition="in" filter="blinds(vertical)">
                                      <p:cBhvr>
                                        <p:cTn id="7" dur="500"/>
                                        <p:tgtEl>
                                          <p:spTgt spid="1140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40795"/>
                                        </p:tgtEl>
                                        <p:attrNameLst>
                                          <p:attrName>style.visibility</p:attrName>
                                        </p:attrNameLst>
                                      </p:cBhvr>
                                      <p:to>
                                        <p:strVal val="visible"/>
                                      </p:to>
                                    </p:set>
                                    <p:animEffect transition="in" filter="blinds(vertical)">
                                      <p:cBhvr>
                                        <p:cTn id="12" dur="500"/>
                                        <p:tgtEl>
                                          <p:spTgt spid="1140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40800"/>
                                        </p:tgtEl>
                                        <p:attrNameLst>
                                          <p:attrName>style.visibility</p:attrName>
                                        </p:attrNameLst>
                                      </p:cBhvr>
                                      <p:to>
                                        <p:strVal val="visible"/>
                                      </p:to>
                                    </p:set>
                                    <p:animEffect transition="in" filter="wipe(up)">
                                      <p:cBhvr>
                                        <p:cTn id="17" dur="500"/>
                                        <p:tgtEl>
                                          <p:spTgt spid="11408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140796"/>
                                        </p:tgtEl>
                                        <p:attrNameLst>
                                          <p:attrName>style.visibility</p:attrName>
                                        </p:attrNameLst>
                                      </p:cBhvr>
                                      <p:to>
                                        <p:strVal val="visible"/>
                                      </p:to>
                                    </p:set>
                                    <p:animEffect transition="in" filter="blinds(vertical)">
                                      <p:cBhvr>
                                        <p:cTn id="22" dur="500"/>
                                        <p:tgtEl>
                                          <p:spTgt spid="11407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140797"/>
                                        </p:tgtEl>
                                        <p:attrNameLst>
                                          <p:attrName>style.visibility</p:attrName>
                                        </p:attrNameLst>
                                      </p:cBhvr>
                                      <p:to>
                                        <p:strVal val="visible"/>
                                      </p:to>
                                    </p:set>
                                    <p:animEffect transition="in" filter="blinds(vertical)">
                                      <p:cBhvr>
                                        <p:cTn id="27" dur="500"/>
                                        <p:tgtEl>
                                          <p:spTgt spid="11407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140803"/>
                                        </p:tgtEl>
                                        <p:attrNameLst>
                                          <p:attrName>style.visibility</p:attrName>
                                        </p:attrNameLst>
                                      </p:cBhvr>
                                      <p:to>
                                        <p:strVal val="visible"/>
                                      </p:to>
                                    </p:set>
                                    <p:animEffect transition="in" filter="blinds(vertical)">
                                      <p:cBhvr>
                                        <p:cTn id="32" dur="500"/>
                                        <p:tgtEl>
                                          <p:spTgt spid="11408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40738"/>
                                        </p:tgtEl>
                                        <p:attrNameLst>
                                          <p:attrName>style.visibility</p:attrName>
                                        </p:attrNameLst>
                                      </p:cBhvr>
                                      <p:to>
                                        <p:strVal val="visible"/>
                                      </p:to>
                                    </p:set>
                                    <p:anim calcmode="lin" valueType="num">
                                      <p:cBhvr additive="base">
                                        <p:cTn id="37" dur="500" fill="hold"/>
                                        <p:tgtEl>
                                          <p:spTgt spid="1140738"/>
                                        </p:tgtEl>
                                        <p:attrNameLst>
                                          <p:attrName>ppt_x</p:attrName>
                                        </p:attrNameLst>
                                      </p:cBhvr>
                                      <p:tavLst>
                                        <p:tav tm="0">
                                          <p:val>
                                            <p:strVal val="#ppt_x"/>
                                          </p:val>
                                        </p:tav>
                                        <p:tav tm="100000">
                                          <p:val>
                                            <p:strVal val="#ppt_x"/>
                                          </p:val>
                                        </p:tav>
                                      </p:tavLst>
                                    </p:anim>
                                    <p:anim calcmode="lin" valueType="num">
                                      <p:cBhvr additive="base">
                                        <p:cTn id="38" dur="500" fill="hold"/>
                                        <p:tgtEl>
                                          <p:spTgt spid="1140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38" grpId="0" animBg="1" autoUpdateAnimBg="0"/>
      <p:bldP spid="1140795" grpId="0" animBg="1" autoUpdateAnimBg="0"/>
      <p:bldP spid="1140796" grpId="0" animBg="1" autoUpdateAnimBg="0"/>
      <p:bldP spid="1140797" grpId="0" animBg="1" autoUpdateAnimBg="0"/>
      <p:bldP spid="1140802" grpId="0" animBg="1" autoUpdateAnimBg="0"/>
      <p:bldP spid="114080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C1F94EE2-51F1-4F82-ACFF-F05016884741}"/>
              </a:ext>
            </a:extLst>
          </p:cNvPr>
          <p:cNvSpPr>
            <a:spLocks noGrp="1"/>
          </p:cNvSpPr>
          <p:nvPr>
            <p:ph type="sldNum" sz="quarter" idx="12"/>
          </p:nvPr>
        </p:nvSpPr>
        <p:spPr/>
        <p:txBody>
          <a:bodyPr/>
          <a:lstStyle/>
          <a:p>
            <a:fld id="{82A1F05A-04BF-42E6-B4A1-09414A38C9E8}" type="slidenum">
              <a:rPr lang="en-US" altLang="en-US"/>
              <a:pPr/>
              <a:t>26</a:t>
            </a:fld>
            <a:endParaRPr lang="th-TH" altLang="en-US"/>
          </a:p>
        </p:txBody>
      </p:sp>
      <p:sp>
        <p:nvSpPr>
          <p:cNvPr id="1183746" name="Oval 2">
            <a:extLst>
              <a:ext uri="{FF2B5EF4-FFF2-40B4-BE49-F238E27FC236}">
                <a16:creationId xmlns:a16="http://schemas.microsoft.com/office/drawing/2014/main" id="{6BD4863E-4D18-47BE-80E8-E5D21E077034}"/>
              </a:ext>
            </a:extLst>
          </p:cNvPr>
          <p:cNvSpPr>
            <a:spLocks noChangeArrowheads="1"/>
          </p:cNvSpPr>
          <p:nvPr/>
        </p:nvSpPr>
        <p:spPr bwMode="auto">
          <a:xfrm>
            <a:off x="4659314" y="1901825"/>
            <a:ext cx="2928937" cy="914400"/>
          </a:xfrm>
          <a:prstGeom prst="ellipse">
            <a:avLst/>
          </a:prstGeom>
          <a:solidFill>
            <a:srgbClr val="FFFFCC"/>
          </a:solidFill>
          <a:ln w="19050">
            <a:solidFill>
              <a:schemeClr val="tx1"/>
            </a:solidFill>
            <a:round/>
            <a:headEnd/>
            <a:tailEnd/>
          </a:ln>
          <a:effectLst>
            <a:outerShdw dist="165588" dir="1948272" algn="ctr" rotWithShape="0">
              <a:schemeClr val="bg2"/>
            </a:outerShdw>
          </a:effectLst>
        </p:spPr>
        <p:txBody>
          <a:bodyPr wrap="none" anchor="ctr"/>
          <a:lstStyle/>
          <a:p>
            <a:pPr algn="ctr" eaLnBrk="0" hangingPunct="0">
              <a:lnSpc>
                <a:spcPct val="110000"/>
              </a:lnSpc>
            </a:pPr>
            <a:r>
              <a:rPr lang="th-TH" altLang="en-US" sz="2800" b="1">
                <a:solidFill>
                  <a:srgbClr val="993300"/>
                </a:solidFill>
                <a:cs typeface="JasmineUPC" panose="02020603050405020304" pitchFamily="18" charset="-34"/>
              </a:rPr>
              <a:t>การบริหารบุคลากร</a:t>
            </a:r>
          </a:p>
        </p:txBody>
      </p:sp>
      <p:sp>
        <p:nvSpPr>
          <p:cNvPr id="1183747" name="Oval 3">
            <a:extLst>
              <a:ext uri="{FF2B5EF4-FFF2-40B4-BE49-F238E27FC236}">
                <a16:creationId xmlns:a16="http://schemas.microsoft.com/office/drawing/2014/main" id="{03CBC476-95B4-4FAE-A142-43EF6687CEBF}"/>
              </a:ext>
            </a:extLst>
          </p:cNvPr>
          <p:cNvSpPr>
            <a:spLocks noChangeArrowheads="1"/>
          </p:cNvSpPr>
          <p:nvPr/>
        </p:nvSpPr>
        <p:spPr bwMode="auto">
          <a:xfrm>
            <a:off x="2174875" y="3568700"/>
            <a:ext cx="2546350" cy="914400"/>
          </a:xfrm>
          <a:prstGeom prst="ellipse">
            <a:avLst/>
          </a:prstGeom>
          <a:solidFill>
            <a:srgbClr val="CCFFCC"/>
          </a:solidFill>
          <a:ln w="19050">
            <a:solidFill>
              <a:schemeClr val="tx1"/>
            </a:solidFill>
            <a:round/>
            <a:headEnd/>
            <a:tailEnd/>
          </a:ln>
          <a:effectLst>
            <a:outerShdw dist="172739" dir="2161642" algn="ctr" rotWithShape="0">
              <a:schemeClr val="bg2"/>
            </a:outerShdw>
          </a:effectLst>
        </p:spPr>
        <p:txBody>
          <a:bodyPr wrap="none" anchor="ctr"/>
          <a:lstStyle/>
          <a:p>
            <a:pPr algn="ctr" eaLnBrk="0" hangingPunct="0">
              <a:lnSpc>
                <a:spcPct val="110000"/>
              </a:lnSpc>
            </a:pPr>
            <a:r>
              <a:rPr lang="th-TH" altLang="en-US" sz="2800" b="1">
                <a:solidFill>
                  <a:srgbClr val="003300"/>
                </a:solidFill>
                <a:cs typeface="JasmineUPC" panose="02020603050405020304" pitchFamily="18" charset="-34"/>
              </a:rPr>
              <a:t>การบริหารงาน</a:t>
            </a:r>
          </a:p>
        </p:txBody>
      </p:sp>
      <p:sp>
        <p:nvSpPr>
          <p:cNvPr id="1183748" name="Oval 4">
            <a:extLst>
              <a:ext uri="{FF2B5EF4-FFF2-40B4-BE49-F238E27FC236}">
                <a16:creationId xmlns:a16="http://schemas.microsoft.com/office/drawing/2014/main" id="{F7CF00F6-D947-4227-B438-0AE99C62A9B4}"/>
              </a:ext>
            </a:extLst>
          </p:cNvPr>
          <p:cNvSpPr>
            <a:spLocks noChangeArrowheads="1"/>
          </p:cNvSpPr>
          <p:nvPr/>
        </p:nvSpPr>
        <p:spPr bwMode="auto">
          <a:xfrm>
            <a:off x="7437438" y="3568700"/>
            <a:ext cx="2544762" cy="914400"/>
          </a:xfrm>
          <a:prstGeom prst="ellipse">
            <a:avLst/>
          </a:prstGeom>
          <a:solidFill>
            <a:srgbClr val="CCECFF"/>
          </a:solidFill>
          <a:ln w="19050">
            <a:solidFill>
              <a:schemeClr val="tx1"/>
            </a:solidFill>
            <a:round/>
            <a:headEnd/>
            <a:tailEnd/>
          </a:ln>
          <a:effectLst>
            <a:outerShdw dist="172739" dir="2161642" algn="ctr" rotWithShape="0">
              <a:schemeClr val="bg2"/>
            </a:outerShdw>
          </a:effectLst>
        </p:spPr>
        <p:txBody>
          <a:bodyPr wrap="none" anchor="ctr"/>
          <a:lstStyle/>
          <a:p>
            <a:pPr algn="ctr" eaLnBrk="0" hangingPunct="0">
              <a:lnSpc>
                <a:spcPct val="110000"/>
              </a:lnSpc>
            </a:pPr>
            <a:r>
              <a:rPr lang="th-TH" altLang="en-US" sz="2800" b="1">
                <a:solidFill>
                  <a:srgbClr val="000066"/>
                </a:solidFill>
                <a:cs typeface="JasmineUPC" panose="02020603050405020304" pitchFamily="18" charset="-34"/>
              </a:rPr>
              <a:t>การบริหารทรัพย์สิน</a:t>
            </a:r>
          </a:p>
        </p:txBody>
      </p:sp>
      <p:sp>
        <p:nvSpPr>
          <p:cNvPr id="1183749" name="Oval 5">
            <a:extLst>
              <a:ext uri="{FF2B5EF4-FFF2-40B4-BE49-F238E27FC236}">
                <a16:creationId xmlns:a16="http://schemas.microsoft.com/office/drawing/2014/main" id="{706348D6-D515-4305-9375-E415B25A99E4}"/>
              </a:ext>
            </a:extLst>
          </p:cNvPr>
          <p:cNvSpPr>
            <a:spLocks noChangeArrowheads="1"/>
          </p:cNvSpPr>
          <p:nvPr/>
        </p:nvSpPr>
        <p:spPr bwMode="auto">
          <a:xfrm>
            <a:off x="4849814" y="5257800"/>
            <a:ext cx="2547937" cy="914400"/>
          </a:xfrm>
          <a:prstGeom prst="ellipse">
            <a:avLst/>
          </a:prstGeom>
          <a:solidFill>
            <a:srgbClr val="FFCCCC"/>
          </a:solidFill>
          <a:ln w="19050">
            <a:solidFill>
              <a:schemeClr val="tx1"/>
            </a:solidFill>
            <a:round/>
            <a:headEnd/>
            <a:tailEnd/>
          </a:ln>
          <a:effectLst>
            <a:outerShdw dist="155023" dir="2099521" algn="ctr" rotWithShape="0">
              <a:schemeClr val="bg2"/>
            </a:outerShdw>
          </a:effectLst>
        </p:spPr>
        <p:txBody>
          <a:bodyPr wrap="none" anchor="ctr"/>
          <a:lstStyle/>
          <a:p>
            <a:pPr algn="ctr" eaLnBrk="0" hangingPunct="0">
              <a:lnSpc>
                <a:spcPct val="110000"/>
              </a:lnSpc>
            </a:pPr>
            <a:r>
              <a:rPr lang="th-TH" altLang="en-US" sz="2800" b="1">
                <a:solidFill>
                  <a:srgbClr val="A50021"/>
                </a:solidFill>
                <a:cs typeface="JasmineUPC" panose="02020603050405020304" pitchFamily="18" charset="-34"/>
              </a:rPr>
              <a:t>การบริหารเงิน</a:t>
            </a:r>
          </a:p>
        </p:txBody>
      </p:sp>
      <p:sp>
        <p:nvSpPr>
          <p:cNvPr id="1183750" name="AutoShape 6">
            <a:extLst>
              <a:ext uri="{FF2B5EF4-FFF2-40B4-BE49-F238E27FC236}">
                <a16:creationId xmlns:a16="http://schemas.microsoft.com/office/drawing/2014/main" id="{D5B92D43-4982-486C-80D1-1D031F211A6C}"/>
              </a:ext>
            </a:extLst>
          </p:cNvPr>
          <p:cNvSpPr>
            <a:spLocks noChangeArrowheads="1"/>
          </p:cNvSpPr>
          <p:nvPr/>
        </p:nvSpPr>
        <p:spPr bwMode="auto">
          <a:xfrm>
            <a:off x="4930775" y="3041651"/>
            <a:ext cx="2382838" cy="1825625"/>
          </a:xfrm>
          <a:prstGeom prst="flowChartExtra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51" name="AutoShape 7">
            <a:extLst>
              <a:ext uri="{FF2B5EF4-FFF2-40B4-BE49-F238E27FC236}">
                <a16:creationId xmlns:a16="http://schemas.microsoft.com/office/drawing/2014/main" id="{19D28816-82DA-4197-A02E-6437813C84B5}"/>
              </a:ext>
            </a:extLst>
          </p:cNvPr>
          <p:cNvSpPr>
            <a:spLocks noChangeArrowheads="1"/>
          </p:cNvSpPr>
          <p:nvPr/>
        </p:nvSpPr>
        <p:spPr bwMode="auto">
          <a:xfrm flipV="1">
            <a:off x="4927600" y="3260726"/>
            <a:ext cx="2381250" cy="1825625"/>
          </a:xfrm>
          <a:prstGeom prst="flowChartExtra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52" name="Rectangle 8">
            <a:extLst>
              <a:ext uri="{FF2B5EF4-FFF2-40B4-BE49-F238E27FC236}">
                <a16:creationId xmlns:a16="http://schemas.microsoft.com/office/drawing/2014/main" id="{EB8575C9-8FF8-4093-8523-5DC7092B0A74}"/>
              </a:ext>
            </a:extLst>
          </p:cNvPr>
          <p:cNvSpPr>
            <a:spLocks noChangeArrowheads="1"/>
          </p:cNvSpPr>
          <p:nvPr/>
        </p:nvSpPr>
        <p:spPr bwMode="auto">
          <a:xfrm>
            <a:off x="5178425" y="3536951"/>
            <a:ext cx="19367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th-TH" altLang="en-US" sz="2600" b="1">
                <a:solidFill>
                  <a:srgbClr val="000000"/>
                </a:solidFill>
                <a:cs typeface="JasmineUPC" panose="02020603050405020304" pitchFamily="18" charset="-34"/>
              </a:rPr>
              <a:t>กิจกรรม</a:t>
            </a:r>
          </a:p>
          <a:p>
            <a:pPr algn="ctr" eaLnBrk="0" hangingPunct="0"/>
            <a:r>
              <a:rPr lang="th-TH" altLang="en-US" sz="2600" b="1">
                <a:solidFill>
                  <a:srgbClr val="000000"/>
                </a:solidFill>
                <a:cs typeface="JasmineUPC" panose="02020603050405020304" pitchFamily="18" charset="-34"/>
              </a:rPr>
              <a:t>การควบคุม</a:t>
            </a:r>
          </a:p>
        </p:txBody>
      </p:sp>
      <p:sp>
        <p:nvSpPr>
          <p:cNvPr id="1183753" name="Line 9">
            <a:extLst>
              <a:ext uri="{FF2B5EF4-FFF2-40B4-BE49-F238E27FC236}">
                <a16:creationId xmlns:a16="http://schemas.microsoft.com/office/drawing/2014/main" id="{46ED1ADB-9870-43B5-9965-4C5CAC2C1E5B}"/>
              </a:ext>
            </a:extLst>
          </p:cNvPr>
          <p:cNvSpPr>
            <a:spLocks noChangeShapeType="1"/>
          </p:cNvSpPr>
          <p:nvPr/>
        </p:nvSpPr>
        <p:spPr bwMode="auto">
          <a:xfrm>
            <a:off x="0" y="838200"/>
            <a:ext cx="12192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83755" name="Text Box 11">
            <a:extLst>
              <a:ext uri="{FF2B5EF4-FFF2-40B4-BE49-F238E27FC236}">
                <a16:creationId xmlns:a16="http://schemas.microsoft.com/office/drawing/2014/main" id="{B037650D-70C7-4F2F-A6FC-FEA6FA9A0712}"/>
              </a:ext>
            </a:extLst>
          </p:cNvPr>
          <p:cNvSpPr txBox="1">
            <a:spLocks noChangeArrowheads="1"/>
          </p:cNvSpPr>
          <p:nvPr/>
        </p:nvSpPr>
        <p:spPr bwMode="auto">
          <a:xfrm>
            <a:off x="0" y="76201"/>
            <a:ext cx="12075886" cy="7016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th-TH" altLang="en-US" sz="4000" b="1" dirty="0">
                <a:solidFill>
                  <a:schemeClr val="tx1"/>
                </a:solidFill>
                <a:cs typeface="KodchiangUPC" panose="02020603050405020304" pitchFamily="18" charset="-34"/>
              </a:rPr>
              <a:t>การบริหารความเสี่ยง </a:t>
            </a:r>
            <a:r>
              <a:rPr lang="en-US" altLang="en-US" sz="4000" b="1" dirty="0">
                <a:solidFill>
                  <a:schemeClr val="tx1"/>
                </a:solidFill>
                <a:cs typeface="KodchiangUPC" panose="02020603050405020304" pitchFamily="18" charset="-34"/>
              </a:rPr>
              <a:t>:</a:t>
            </a:r>
            <a:r>
              <a:rPr lang="th-TH" altLang="en-US" sz="4000" b="1" dirty="0">
                <a:solidFill>
                  <a:schemeClr val="tx1"/>
                </a:solidFill>
                <a:cs typeface="KodchiangUPC" panose="02020603050405020304" pitchFamily="18" charset="-34"/>
              </a:rPr>
              <a:t> </a:t>
            </a:r>
            <a:r>
              <a:rPr lang="th-TH" altLang="en-US" sz="3600" b="1" dirty="0">
                <a:solidFill>
                  <a:schemeClr val="tx1"/>
                </a:solidFill>
                <a:cs typeface="KodchiangUPC" panose="02020603050405020304" pitchFamily="18" charset="-34"/>
              </a:rPr>
              <a:t>องค์ประกอบ</a:t>
            </a:r>
          </a:p>
        </p:txBody>
      </p:sp>
      <p:sp>
        <p:nvSpPr>
          <p:cNvPr id="1183756" name="Rectangle 2">
            <a:extLst>
              <a:ext uri="{FF2B5EF4-FFF2-40B4-BE49-F238E27FC236}">
                <a16:creationId xmlns:a16="http://schemas.microsoft.com/office/drawing/2014/main" id="{A2075EE7-8BB9-42AC-811E-5082CBC4C678}"/>
              </a:ext>
            </a:extLst>
          </p:cNvPr>
          <p:cNvSpPr>
            <a:spLocks noChangeArrowheads="1"/>
          </p:cNvSpPr>
          <p:nvPr/>
        </p:nvSpPr>
        <p:spPr bwMode="auto">
          <a:xfrm>
            <a:off x="1828800" y="1143000"/>
            <a:ext cx="388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lnSpc>
                <a:spcPct val="85000"/>
              </a:lnSpc>
            </a:pPr>
            <a:r>
              <a:rPr kumimoji="0" lang="th-TH" altLang="en-US" sz="4400" b="1" dirty="0">
                <a:latin typeface="Browallia New" panose="020B0604020202020204" pitchFamily="34" charset="-34"/>
                <a:cs typeface="KodchiangUPC" panose="02020603050405020304" pitchFamily="18" charset="-34"/>
              </a:rPr>
              <a:t>กิจกรรมการควบคุม</a:t>
            </a:r>
            <a:endParaRPr kumimoji="0" lang="th-TH" altLang="en-US" sz="4400" b="1" dirty="0">
              <a:latin typeface="Browallia New" panose="020B0604020202020204" pitchFamily="34" charset="-34"/>
              <a:cs typeface="Browallia New" panose="020B0604020202020204" pitchFamily="34"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966810C0-3F10-4B6F-B35A-78BAD4F6F9A2}"/>
              </a:ext>
            </a:extLst>
          </p:cNvPr>
          <p:cNvSpPr>
            <a:spLocks noGrp="1"/>
          </p:cNvSpPr>
          <p:nvPr>
            <p:ph type="sldNum" sz="quarter" idx="12"/>
          </p:nvPr>
        </p:nvSpPr>
        <p:spPr/>
        <p:txBody>
          <a:bodyPr/>
          <a:lstStyle/>
          <a:p>
            <a:fld id="{113148CE-33A5-42A8-8B99-97AFAD85B46B}" type="slidenum">
              <a:rPr lang="en-US" altLang="en-US"/>
              <a:pPr/>
              <a:t>27</a:t>
            </a:fld>
            <a:endParaRPr lang="th-TH" altLang="en-US"/>
          </a:p>
        </p:txBody>
      </p:sp>
      <p:sp>
        <p:nvSpPr>
          <p:cNvPr id="76804" name="Rectangle 4">
            <a:extLst>
              <a:ext uri="{FF2B5EF4-FFF2-40B4-BE49-F238E27FC236}">
                <a16:creationId xmlns:a16="http://schemas.microsoft.com/office/drawing/2014/main" id="{B5091DBE-A49E-4D68-9868-A27E81B8D383}"/>
              </a:ext>
            </a:extLst>
          </p:cNvPr>
          <p:cNvSpPr>
            <a:spLocks noChangeArrowheads="1"/>
          </p:cNvSpPr>
          <p:nvPr/>
        </p:nvSpPr>
        <p:spPr bwMode="auto">
          <a:xfrm>
            <a:off x="609600" y="2088242"/>
            <a:ext cx="11176000" cy="377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eaLnBrk="0" hangingPunct="0">
              <a:spcBef>
                <a:spcPct val="20000"/>
              </a:spcBef>
            </a:pPr>
            <a:r>
              <a:rPr kumimoji="0" lang="th-TH" altLang="en-US" sz="3600" b="1" i="1" u="sng" dirty="0">
                <a:solidFill>
                  <a:srgbClr val="3366FF"/>
                </a:solidFill>
                <a:latin typeface="Browallia New" panose="020B0604020202020204" pitchFamily="34" charset="-34"/>
                <a:cs typeface="JasmineUPC" panose="02020603050405020304" pitchFamily="18" charset="-34"/>
              </a:rPr>
              <a:t>สารสนเทศ</a:t>
            </a:r>
            <a:r>
              <a:rPr kumimoji="0" lang="th-TH" altLang="en-US" sz="3600" b="1" dirty="0">
                <a:latin typeface="Browallia New" panose="020B0604020202020204" pitchFamily="34" charset="-34"/>
                <a:cs typeface="JasmineUPC" panose="02020603050405020304" pitchFamily="18" charset="-34"/>
              </a:rPr>
              <a:t>  หมายถึง ข้อมูลข่าวสารที่ใช้ในการบริหาร  ซึ่งเป็นข้อมูลเกี่ยวกับการเงินและไม่ใช่การเงิน  รวมทั้ง</a:t>
            </a:r>
            <a:r>
              <a:rPr kumimoji="0" lang="en-US" altLang="en-US" sz="3600" b="1" dirty="0">
                <a:latin typeface="Browallia New" panose="020B0604020202020204" pitchFamily="34" charset="-34"/>
                <a:cs typeface="JasmineUPC" panose="02020603050405020304" pitchFamily="18" charset="-34"/>
              </a:rPr>
              <a:t>    </a:t>
            </a:r>
            <a:r>
              <a:rPr kumimoji="0" lang="th-TH" altLang="en-US" sz="3600" b="1" dirty="0">
                <a:latin typeface="Browallia New" panose="020B0604020202020204" pitchFamily="34" charset="-34"/>
                <a:cs typeface="JasmineUPC" panose="02020603050405020304" pitchFamily="18" charset="-34"/>
              </a:rPr>
              <a:t>ข้อมูลข่าวสารอื่นๆ ทั้งจากแหล่งภายในและภายนอก</a:t>
            </a:r>
          </a:p>
          <a:p>
            <a:pPr eaLnBrk="0" hangingPunct="0">
              <a:spcBef>
                <a:spcPct val="20000"/>
              </a:spcBef>
            </a:pPr>
            <a:r>
              <a:rPr kumimoji="0" lang="th-TH" altLang="en-US" sz="3600" b="1" i="1" u="sng" dirty="0">
                <a:solidFill>
                  <a:srgbClr val="3366FF"/>
                </a:solidFill>
                <a:latin typeface="Browallia New" panose="020B0604020202020204" pitchFamily="34" charset="-34"/>
                <a:cs typeface="JasmineUPC" panose="02020603050405020304" pitchFamily="18" charset="-34"/>
              </a:rPr>
              <a:t>การสื่อสาร</a:t>
            </a:r>
            <a:r>
              <a:rPr kumimoji="0" lang="th-TH" altLang="en-US" sz="3600" b="1" i="1" dirty="0">
                <a:latin typeface="Browallia New" panose="020B0604020202020204" pitchFamily="34" charset="-34"/>
                <a:cs typeface="JasmineUPC" panose="02020603050405020304" pitchFamily="18" charset="-34"/>
              </a:rPr>
              <a:t>  </a:t>
            </a:r>
            <a:r>
              <a:rPr kumimoji="0" lang="th-TH" altLang="en-US" sz="3600" b="1" dirty="0">
                <a:latin typeface="Browallia New" panose="020B0604020202020204" pitchFamily="34" charset="-34"/>
                <a:cs typeface="JasmineUPC" panose="02020603050405020304" pitchFamily="18" charset="-34"/>
              </a:rPr>
              <a:t>หมายถึง การรับและส่งข้อมูลระหว่างกัน   เพื่อให้เกิดความเข้าใจอันดีระหว่างบุคคล ซึ่งมีหน้าที่ความรับผิดชอบในงานที่สัมพันธ์กัน การสื่อสารเกิดได้ทั้งภายในและภายนอกหน่วยงาน</a:t>
            </a:r>
          </a:p>
        </p:txBody>
      </p:sp>
      <p:pic>
        <p:nvPicPr>
          <p:cNvPr id="1144835" name="Picture 5" descr="j0287313">
            <a:extLst>
              <a:ext uri="{FF2B5EF4-FFF2-40B4-BE49-F238E27FC236}">
                <a16:creationId xmlns:a16="http://schemas.microsoft.com/office/drawing/2014/main" id="{F5A53378-DBC8-44E9-B6E1-8EA63CA6B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8571" y="4977601"/>
            <a:ext cx="1676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836" name="Line 4">
            <a:extLst>
              <a:ext uri="{FF2B5EF4-FFF2-40B4-BE49-F238E27FC236}">
                <a16:creationId xmlns:a16="http://schemas.microsoft.com/office/drawing/2014/main" id="{9254A5B7-A06F-43C1-97CE-F82333E86097}"/>
              </a:ext>
            </a:extLst>
          </p:cNvPr>
          <p:cNvSpPr>
            <a:spLocks noChangeShapeType="1"/>
          </p:cNvSpPr>
          <p:nvPr/>
        </p:nvSpPr>
        <p:spPr bwMode="auto">
          <a:xfrm>
            <a:off x="0" y="939801"/>
            <a:ext cx="12192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4838" name="Text Box 6">
            <a:extLst>
              <a:ext uri="{FF2B5EF4-FFF2-40B4-BE49-F238E27FC236}">
                <a16:creationId xmlns:a16="http://schemas.microsoft.com/office/drawing/2014/main" id="{E77DB879-E83E-470B-9F81-29D40B9D9082}"/>
              </a:ext>
            </a:extLst>
          </p:cNvPr>
          <p:cNvSpPr txBox="1">
            <a:spLocks noChangeArrowheads="1"/>
          </p:cNvSpPr>
          <p:nvPr/>
        </p:nvSpPr>
        <p:spPr bwMode="auto">
          <a:xfrm>
            <a:off x="0" y="122014"/>
            <a:ext cx="12192000" cy="7016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th-TH" altLang="en-US" sz="4000" b="1" dirty="0">
                <a:solidFill>
                  <a:schemeClr val="tx1"/>
                </a:solidFill>
                <a:cs typeface="KodchiangUPC" panose="02020603050405020304" pitchFamily="18" charset="-34"/>
              </a:rPr>
              <a:t>การบริหารความเสี่ยง - องค์ประกอบ</a:t>
            </a:r>
          </a:p>
        </p:txBody>
      </p:sp>
      <p:sp>
        <p:nvSpPr>
          <p:cNvPr id="1144839" name="Rectangle 2">
            <a:extLst>
              <a:ext uri="{FF2B5EF4-FFF2-40B4-BE49-F238E27FC236}">
                <a16:creationId xmlns:a16="http://schemas.microsoft.com/office/drawing/2014/main" id="{8C98AC2D-24C2-4B2A-9C63-967192619BD9}"/>
              </a:ext>
            </a:extLst>
          </p:cNvPr>
          <p:cNvSpPr>
            <a:spLocks noChangeArrowheads="1"/>
          </p:cNvSpPr>
          <p:nvPr/>
        </p:nvSpPr>
        <p:spPr bwMode="auto">
          <a:xfrm>
            <a:off x="4267200" y="1200150"/>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lnSpc>
                <a:spcPct val="85000"/>
              </a:lnSpc>
            </a:pPr>
            <a:r>
              <a:rPr kumimoji="0" lang="th-TH" altLang="en-US" sz="4000" b="1">
                <a:solidFill>
                  <a:schemeClr val="tx2"/>
                </a:solidFill>
                <a:latin typeface="Browallia New" panose="020B0604020202020204" pitchFamily="34" charset="-34"/>
                <a:cs typeface="KodchiangUPC" panose="02020603050405020304" pitchFamily="18" charset="-34"/>
              </a:rPr>
              <a:t>สารสนเทศและการสื่อสาร</a:t>
            </a:r>
            <a:endParaRPr kumimoji="0" lang="th-TH" altLang="en-US" sz="4000" b="1">
              <a:solidFill>
                <a:schemeClr val="tx2"/>
              </a:solidFill>
              <a:latin typeface="Browallia New" panose="020B0604020202020204" pitchFamily="34" charset="-34"/>
              <a:cs typeface="Browallia New" panose="020B0604020202020204" pitchFamily="34" charset="-34"/>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strips(downLeft)">
                                      <p:cBhvr>
                                        <p:cTn id="7" dur="500"/>
                                        <p:tgtEl>
                                          <p:spTgt spid="768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6804">
                                            <p:txEl>
                                              <p:pRg st="1" end="1"/>
                                            </p:txEl>
                                          </p:spTgt>
                                        </p:tgtEl>
                                        <p:attrNameLst>
                                          <p:attrName>style.visibility</p:attrName>
                                        </p:attrNameLst>
                                      </p:cBhvr>
                                      <p:to>
                                        <p:strVal val="visible"/>
                                      </p:to>
                                    </p:set>
                                    <p:animEffect transition="in" filter="strips(downLeft)">
                                      <p:cBhvr>
                                        <p:cTn id="12" dur="500"/>
                                        <p:tgtEl>
                                          <p:spTgt spid="768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EC007A2-DD1C-4B95-9E01-40498EF8696F}"/>
              </a:ext>
            </a:extLst>
          </p:cNvPr>
          <p:cNvSpPr>
            <a:spLocks noGrp="1"/>
          </p:cNvSpPr>
          <p:nvPr>
            <p:ph type="sldNum" sz="quarter" idx="12"/>
          </p:nvPr>
        </p:nvSpPr>
        <p:spPr/>
        <p:txBody>
          <a:bodyPr/>
          <a:lstStyle/>
          <a:p>
            <a:fld id="{99B6652E-B053-40D5-99FE-6858E1A0B569}" type="slidenum">
              <a:rPr lang="en-US" altLang="en-US"/>
              <a:pPr/>
              <a:t>28</a:t>
            </a:fld>
            <a:endParaRPr lang="th-TH" altLang="en-US"/>
          </a:p>
        </p:txBody>
      </p:sp>
      <p:sp>
        <p:nvSpPr>
          <p:cNvPr id="77828" name="Rectangle 4">
            <a:extLst>
              <a:ext uri="{FF2B5EF4-FFF2-40B4-BE49-F238E27FC236}">
                <a16:creationId xmlns:a16="http://schemas.microsoft.com/office/drawing/2014/main" id="{5793AFD0-2A13-4ED3-A4BB-8ECED95ABE0F}"/>
              </a:ext>
            </a:extLst>
          </p:cNvPr>
          <p:cNvSpPr>
            <a:spLocks noChangeArrowheads="1"/>
          </p:cNvSpPr>
          <p:nvPr/>
        </p:nvSpPr>
        <p:spPr bwMode="auto">
          <a:xfrm>
            <a:off x="579858" y="1779096"/>
            <a:ext cx="105672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ngsana New" panose="02020603050405020304" pitchFamily="18" charset="-34"/>
              </a:defRPr>
            </a:lvl1pPr>
            <a:lvl2pPr marL="742950" indent="-285750">
              <a:defRPr kumimoji="1" sz="2400">
                <a:solidFill>
                  <a:schemeClr val="tx1"/>
                </a:solidFill>
                <a:latin typeface="Times New Roman" panose="02020603050405020304" pitchFamily="18" charset="0"/>
                <a:cs typeface="Angsana New" panose="02020603050405020304" pitchFamily="18" charset="-34"/>
              </a:defRPr>
            </a:lvl2pPr>
            <a:lvl3pPr marL="1143000" indent="-228600">
              <a:defRPr kumimoji="1" sz="2400">
                <a:solidFill>
                  <a:schemeClr val="tx1"/>
                </a:solidFill>
                <a:latin typeface="Times New Roman" panose="02020603050405020304" pitchFamily="18" charset="0"/>
                <a:cs typeface="Angsana New" panose="02020603050405020304" pitchFamily="18" charset="-34"/>
              </a:defRPr>
            </a:lvl3pPr>
            <a:lvl4pPr marL="1600200" indent="-228600">
              <a:defRPr kumimoji="1" sz="2400">
                <a:solidFill>
                  <a:schemeClr val="tx1"/>
                </a:solidFill>
                <a:latin typeface="Times New Roman" panose="02020603050405020304" pitchFamily="18" charset="0"/>
                <a:cs typeface="Angsana New" panose="02020603050405020304" pitchFamily="18" charset="-34"/>
              </a:defRPr>
            </a:lvl4pPr>
            <a:lvl5pPr marL="2057400" indent="-228600">
              <a:defRPr kumimoji="1" sz="2400">
                <a:solidFill>
                  <a:schemeClr val="tx1"/>
                </a:solidFill>
                <a:latin typeface="Times New Roman" panose="02020603050405020304" pitchFamily="18" charset="0"/>
                <a:cs typeface="Angsana New" panose="02020603050405020304" pitchFamily="18" charset="-34"/>
              </a:defRPr>
            </a:lvl5pPr>
            <a:lvl6pPr marL="25146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29718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34290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3886200" indent="-228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eaLnBrk="0" hangingPunct="0">
              <a:spcBef>
                <a:spcPct val="20000"/>
              </a:spcBef>
            </a:pPr>
            <a:r>
              <a:rPr kumimoji="0" lang="th-TH" altLang="en-US" sz="3200" b="1" i="1" u="sng" dirty="0">
                <a:solidFill>
                  <a:srgbClr val="3366FF"/>
                </a:solidFill>
                <a:latin typeface="Browallia New" panose="020B0604020202020204" pitchFamily="34" charset="-34"/>
                <a:cs typeface="JasmineUPC" panose="02020603050405020304" pitchFamily="18" charset="-34"/>
              </a:rPr>
              <a:t>การติดตามผล</a:t>
            </a:r>
            <a:r>
              <a:rPr kumimoji="0" lang="th-TH" altLang="en-US" sz="3200" b="1" dirty="0">
                <a:latin typeface="Browallia New" panose="020B0604020202020204" pitchFamily="34" charset="-34"/>
                <a:cs typeface="JasmineUPC" panose="02020603050405020304" pitchFamily="18" charset="-34"/>
              </a:rPr>
              <a:t>  หมายถึง การสอดส่องดูแลกิจกรรมที่อยู่ระหว่างการดำเนินงาน เพื่อให้เกิดความมั่นใจว่าการดำเนินงานเป็นไปตามแผนการบริหารความเสี่ยงที่กำหนด</a:t>
            </a:r>
          </a:p>
          <a:p>
            <a:pPr eaLnBrk="0" hangingPunct="0">
              <a:spcBef>
                <a:spcPct val="20000"/>
              </a:spcBef>
            </a:pPr>
            <a:r>
              <a:rPr kumimoji="0" lang="th-TH" altLang="en-US" sz="3200" b="1" i="1" u="sng" dirty="0">
                <a:solidFill>
                  <a:srgbClr val="3366FF"/>
                </a:solidFill>
                <a:latin typeface="Browallia New" panose="020B0604020202020204" pitchFamily="34" charset="-34"/>
                <a:cs typeface="JasmineUPC" panose="02020603050405020304" pitchFamily="18" charset="-34"/>
              </a:rPr>
              <a:t>การประเมินผล</a:t>
            </a:r>
            <a:r>
              <a:rPr kumimoji="0" lang="th-TH" altLang="en-US" sz="3200" b="1" i="1" dirty="0">
                <a:latin typeface="Browallia New" panose="020B0604020202020204" pitchFamily="34" charset="-34"/>
                <a:cs typeface="JasmineUPC" panose="02020603050405020304" pitchFamily="18" charset="-34"/>
              </a:rPr>
              <a:t> </a:t>
            </a:r>
            <a:r>
              <a:rPr kumimoji="0" lang="th-TH" altLang="en-US" sz="3200" b="1" dirty="0">
                <a:latin typeface="Browallia New" panose="020B0604020202020204" pitchFamily="34" charset="-34"/>
                <a:cs typeface="JasmineUPC" panose="02020603050405020304" pitchFamily="18" charset="-34"/>
              </a:rPr>
              <a:t> หมายถึง การเปรียบเทียบผลการปฏิบัติงานกับแผนการบริหารความเสี่ยงที่กำหนดไว้ว่ามีความสอดคล้องหรือไม่ เพียงใด  และประเมินว่ายังเหมาะสมกับสภาพแวดล้อมในปัจจุบันหรือไม่</a:t>
            </a:r>
          </a:p>
        </p:txBody>
      </p:sp>
      <p:sp>
        <p:nvSpPr>
          <p:cNvPr id="1146883" name="Line 3">
            <a:extLst>
              <a:ext uri="{FF2B5EF4-FFF2-40B4-BE49-F238E27FC236}">
                <a16:creationId xmlns:a16="http://schemas.microsoft.com/office/drawing/2014/main" id="{95958464-ECAB-426B-AF31-E5DEC269F1CE}"/>
              </a:ext>
            </a:extLst>
          </p:cNvPr>
          <p:cNvSpPr>
            <a:spLocks noChangeShapeType="1"/>
          </p:cNvSpPr>
          <p:nvPr/>
        </p:nvSpPr>
        <p:spPr bwMode="auto">
          <a:xfrm>
            <a:off x="0" y="838200"/>
            <a:ext cx="122936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6885" name="Text Box 5">
            <a:extLst>
              <a:ext uri="{FF2B5EF4-FFF2-40B4-BE49-F238E27FC236}">
                <a16:creationId xmlns:a16="http://schemas.microsoft.com/office/drawing/2014/main" id="{B1AF32DD-B391-46EC-A931-12C6964791BC}"/>
              </a:ext>
            </a:extLst>
          </p:cNvPr>
          <p:cNvSpPr txBox="1">
            <a:spLocks noChangeArrowheads="1"/>
          </p:cNvSpPr>
          <p:nvPr/>
        </p:nvSpPr>
        <p:spPr bwMode="auto">
          <a:xfrm>
            <a:off x="43544" y="47173"/>
            <a:ext cx="12090400" cy="7016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ct val="50000"/>
              </a:spcBef>
            </a:pPr>
            <a:r>
              <a:rPr lang="th-TH" altLang="en-US" sz="4000" b="1" dirty="0">
                <a:solidFill>
                  <a:schemeClr val="tx1"/>
                </a:solidFill>
                <a:cs typeface="KodchiangUPC" panose="02020603050405020304" pitchFamily="18" charset="-34"/>
              </a:rPr>
              <a:t>การบริหารความเสี่ยง - องค์ประกอบ</a:t>
            </a:r>
          </a:p>
        </p:txBody>
      </p:sp>
      <p:sp>
        <p:nvSpPr>
          <p:cNvPr id="1146886" name="Rectangle 2">
            <a:extLst>
              <a:ext uri="{FF2B5EF4-FFF2-40B4-BE49-F238E27FC236}">
                <a16:creationId xmlns:a16="http://schemas.microsoft.com/office/drawing/2014/main" id="{B7C6A088-224B-405D-8DF3-9D7CD3470B60}"/>
              </a:ext>
            </a:extLst>
          </p:cNvPr>
          <p:cNvSpPr>
            <a:spLocks noChangeArrowheads="1"/>
          </p:cNvSpPr>
          <p:nvPr/>
        </p:nvSpPr>
        <p:spPr bwMode="auto">
          <a:xfrm>
            <a:off x="4267200" y="1200150"/>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lnSpc>
                <a:spcPct val="85000"/>
              </a:lnSpc>
            </a:pPr>
            <a:r>
              <a:rPr kumimoji="0" lang="th-TH" altLang="en-US" sz="4000" b="1" dirty="0">
                <a:latin typeface="Browallia New" panose="020B0604020202020204" pitchFamily="34" charset="-34"/>
                <a:cs typeface="KodchiangUPC" panose="02020603050405020304" pitchFamily="18" charset="-34"/>
              </a:rPr>
              <a:t>การติดตามและประเมินผล</a:t>
            </a:r>
            <a:endParaRPr kumimoji="0" lang="th-TH" altLang="en-US" sz="4000" b="1" dirty="0">
              <a:latin typeface="Browallia New" panose="020B0604020202020204" pitchFamily="34" charset="-34"/>
              <a:cs typeface="Browallia New" panose="020B0604020202020204" pitchFamily="34" charset="-34"/>
            </a:endParaRPr>
          </a:p>
        </p:txBody>
      </p:sp>
      <p:grpSp>
        <p:nvGrpSpPr>
          <p:cNvPr id="8" name="Group 7">
            <a:extLst>
              <a:ext uri="{FF2B5EF4-FFF2-40B4-BE49-F238E27FC236}">
                <a16:creationId xmlns:a16="http://schemas.microsoft.com/office/drawing/2014/main" id="{556CE920-285E-4F06-B6FF-00FA90FABD13}"/>
              </a:ext>
            </a:extLst>
          </p:cNvPr>
          <p:cNvGrpSpPr/>
          <p:nvPr/>
        </p:nvGrpSpPr>
        <p:grpSpPr>
          <a:xfrm>
            <a:off x="9927770" y="4354285"/>
            <a:ext cx="2206173" cy="2256971"/>
            <a:chOff x="6985437" y="1529647"/>
            <a:chExt cx="4988394" cy="4988580"/>
          </a:xfrm>
        </p:grpSpPr>
        <p:sp>
          <p:nvSpPr>
            <p:cNvPr id="10" name="Freeform: Shape 9">
              <a:extLst>
                <a:ext uri="{FF2B5EF4-FFF2-40B4-BE49-F238E27FC236}">
                  <a16:creationId xmlns:a16="http://schemas.microsoft.com/office/drawing/2014/main" id="{5892DA41-4CF0-4761-B4D2-DD51A2566538}"/>
                </a:ext>
              </a:extLst>
            </p:cNvPr>
            <p:cNvSpPr/>
            <p:nvPr/>
          </p:nvSpPr>
          <p:spPr>
            <a:xfrm>
              <a:off x="6985437" y="1529647"/>
              <a:ext cx="4988394" cy="4988580"/>
            </a:xfrm>
            <a:custGeom>
              <a:avLst/>
              <a:gdLst>
                <a:gd name="connsiteX0" fmla="*/ 3888362 w 3888361"/>
                <a:gd name="connsiteY0" fmla="*/ 3792 h 3888506"/>
                <a:gd name="connsiteX1" fmla="*/ 28324 w 3888361"/>
                <a:gd name="connsiteY1" fmla="*/ 3792 h 3888506"/>
                <a:gd name="connsiteX2" fmla="*/ 13145 w 3888361"/>
                <a:gd name="connsiteY2" fmla="*/ 3753 h 3888506"/>
                <a:gd name="connsiteX3" fmla="*/ 3325 w 3888361"/>
                <a:gd name="connsiteY3" fmla="*/ 13573 h 3888506"/>
                <a:gd name="connsiteX4" fmla="*/ 3364 w 3888361"/>
                <a:gd name="connsiteY4" fmla="*/ 28752 h 3888506"/>
                <a:gd name="connsiteX5" fmla="*/ 3364 w 3888361"/>
                <a:gd name="connsiteY5" fmla="*/ 3888359 h 3888506"/>
                <a:gd name="connsiteX6" fmla="*/ 313 w 3888361"/>
                <a:gd name="connsiteY6" fmla="*/ 3886834 h 3888506"/>
                <a:gd name="connsiteX7" fmla="*/ 352 w 3888361"/>
                <a:gd name="connsiteY7" fmla="*/ 3874706 h 3888506"/>
                <a:gd name="connsiteX8" fmla="*/ 0 w 3888361"/>
                <a:gd name="connsiteY8" fmla="*/ 15177 h 3888506"/>
                <a:gd name="connsiteX9" fmla="*/ 14749 w 3888361"/>
                <a:gd name="connsiteY9" fmla="*/ 428 h 3888506"/>
                <a:gd name="connsiteX10" fmla="*/ 3874708 w 3888361"/>
                <a:gd name="connsiteY10" fmla="*/ 975 h 3888506"/>
                <a:gd name="connsiteX11" fmla="*/ 3888362 w 3888361"/>
                <a:gd name="connsiteY11" fmla="*/ 3792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8361" h="3888506">
                  <a:moveTo>
                    <a:pt x="3888362" y="3792"/>
                  </a:moveTo>
                  <a:cubicBezTo>
                    <a:pt x="2601683" y="3792"/>
                    <a:pt x="1315004" y="3792"/>
                    <a:pt x="28324" y="3792"/>
                  </a:cubicBezTo>
                  <a:cubicBezTo>
                    <a:pt x="23278" y="3792"/>
                    <a:pt x="18192" y="4027"/>
                    <a:pt x="13145" y="3753"/>
                  </a:cubicBezTo>
                  <a:cubicBezTo>
                    <a:pt x="6025" y="3362"/>
                    <a:pt x="2934" y="6492"/>
                    <a:pt x="3325" y="13573"/>
                  </a:cubicBezTo>
                  <a:cubicBezTo>
                    <a:pt x="3599" y="18619"/>
                    <a:pt x="3364" y="23666"/>
                    <a:pt x="3364" y="28752"/>
                  </a:cubicBezTo>
                  <a:cubicBezTo>
                    <a:pt x="3364" y="1315275"/>
                    <a:pt x="3364" y="2601797"/>
                    <a:pt x="3364" y="3888359"/>
                  </a:cubicBezTo>
                  <a:cubicBezTo>
                    <a:pt x="2426" y="3887694"/>
                    <a:pt x="196" y="3889885"/>
                    <a:pt x="313" y="3886834"/>
                  </a:cubicBezTo>
                  <a:cubicBezTo>
                    <a:pt x="430" y="3882804"/>
                    <a:pt x="352" y="3878735"/>
                    <a:pt x="352" y="3874706"/>
                  </a:cubicBezTo>
                  <a:cubicBezTo>
                    <a:pt x="352" y="2588222"/>
                    <a:pt x="352" y="1301699"/>
                    <a:pt x="0" y="15177"/>
                  </a:cubicBezTo>
                  <a:cubicBezTo>
                    <a:pt x="0" y="2853"/>
                    <a:pt x="2465" y="428"/>
                    <a:pt x="14749" y="428"/>
                  </a:cubicBezTo>
                  <a:cubicBezTo>
                    <a:pt x="1301389" y="780"/>
                    <a:pt x="2588068" y="780"/>
                    <a:pt x="3874708" y="975"/>
                  </a:cubicBezTo>
                  <a:cubicBezTo>
                    <a:pt x="3879168" y="975"/>
                    <a:pt x="3884997" y="-2546"/>
                    <a:pt x="3888362" y="3792"/>
                  </a:cubicBezTo>
                  <a:close/>
                </a:path>
              </a:pathLst>
            </a:custGeom>
            <a:solidFill>
              <a:srgbClr val="FFFFFF"/>
            </a:solidFill>
            <a:ln w="391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AD19070-6302-41F7-B2A3-BE6945D481DC}"/>
                </a:ext>
              </a:extLst>
            </p:cNvPr>
            <p:cNvSpPr/>
            <p:nvPr/>
          </p:nvSpPr>
          <p:spPr>
            <a:xfrm>
              <a:off x="7324666" y="1749780"/>
              <a:ext cx="4275973" cy="3557384"/>
            </a:xfrm>
            <a:custGeom>
              <a:avLst/>
              <a:gdLst>
                <a:gd name="connsiteX0" fmla="*/ 363678 w 3333042"/>
                <a:gd name="connsiteY0" fmla="*/ 2703239 h 2772915"/>
                <a:gd name="connsiteX1" fmla="*/ 295488 w 3333042"/>
                <a:gd name="connsiteY1" fmla="*/ 2614941 h 2772915"/>
                <a:gd name="connsiteX2" fmla="*/ 171511 w 3333042"/>
                <a:gd name="connsiteY2" fmla="*/ 2405326 h 2772915"/>
                <a:gd name="connsiteX3" fmla="*/ 56806 w 3333042"/>
                <a:gd name="connsiteY3" fmla="*/ 2099784 h 2772915"/>
                <a:gd name="connsiteX4" fmla="*/ 15963 w 3333042"/>
                <a:gd name="connsiteY4" fmla="*/ 1900341 h 2772915"/>
                <a:gd name="connsiteX5" fmla="*/ 2153 w 3333042"/>
                <a:gd name="connsiteY5" fmla="*/ 1747101 h 2772915"/>
                <a:gd name="connsiteX6" fmla="*/ 353 w 3333042"/>
                <a:gd name="connsiteY6" fmla="*/ 1629070 h 2772915"/>
                <a:gd name="connsiteX7" fmla="*/ 14359 w 3333042"/>
                <a:gd name="connsiteY7" fmla="*/ 1448679 h 2772915"/>
                <a:gd name="connsiteX8" fmla="*/ 45382 w 3333042"/>
                <a:gd name="connsiteY8" fmla="*/ 1276543 h 2772915"/>
                <a:gd name="connsiteX9" fmla="*/ 66234 w 3333042"/>
                <a:gd name="connsiteY9" fmla="*/ 1261324 h 2772915"/>
                <a:gd name="connsiteX10" fmla="*/ 862912 w 3333042"/>
                <a:gd name="connsiteY10" fmla="*/ 1261559 h 2772915"/>
                <a:gd name="connsiteX11" fmla="*/ 941117 w 3333042"/>
                <a:gd name="connsiteY11" fmla="*/ 1202094 h 2772915"/>
                <a:gd name="connsiteX12" fmla="*/ 875509 w 3333042"/>
                <a:gd name="connsiteY12" fmla="*/ 1118960 h 2772915"/>
                <a:gd name="connsiteX13" fmla="*/ 667616 w 3333042"/>
                <a:gd name="connsiteY13" fmla="*/ 1118960 h 2772915"/>
                <a:gd name="connsiteX14" fmla="*/ 112202 w 3333042"/>
                <a:gd name="connsiteY14" fmla="*/ 1118960 h 2772915"/>
                <a:gd name="connsiteX15" fmla="*/ 99058 w 3333042"/>
                <a:gd name="connsiteY15" fmla="*/ 1099829 h 2772915"/>
                <a:gd name="connsiteX16" fmla="*/ 229177 w 3333042"/>
                <a:gd name="connsiteY16" fmla="*/ 823472 h 2772915"/>
                <a:gd name="connsiteX17" fmla="*/ 378466 w 3333042"/>
                <a:gd name="connsiteY17" fmla="*/ 609045 h 2772915"/>
                <a:gd name="connsiteX18" fmla="*/ 505025 w 3333042"/>
                <a:gd name="connsiteY18" fmla="*/ 472549 h 2772915"/>
                <a:gd name="connsiteX19" fmla="*/ 527442 w 3333042"/>
                <a:gd name="connsiteY19" fmla="*/ 466446 h 2772915"/>
                <a:gd name="connsiteX20" fmla="*/ 1107111 w 3333042"/>
                <a:gd name="connsiteY20" fmla="*/ 466407 h 2772915"/>
                <a:gd name="connsiteX21" fmla="*/ 1179995 w 3333042"/>
                <a:gd name="connsiteY21" fmla="*/ 415588 h 2772915"/>
                <a:gd name="connsiteX22" fmla="*/ 1113840 w 3333042"/>
                <a:gd name="connsiteY22" fmla="*/ 323847 h 2772915"/>
                <a:gd name="connsiteX23" fmla="*/ 702591 w 3333042"/>
                <a:gd name="connsiteY23" fmla="*/ 323808 h 2772915"/>
                <a:gd name="connsiteX24" fmla="*/ 686042 w 3333042"/>
                <a:gd name="connsiteY24" fmla="*/ 323808 h 2772915"/>
                <a:gd name="connsiteX25" fmla="*/ 684790 w 3333042"/>
                <a:gd name="connsiteY25" fmla="*/ 319739 h 2772915"/>
                <a:gd name="connsiteX26" fmla="*/ 1479551 w 3333042"/>
                <a:gd name="connsiteY26" fmla="*/ 10950 h 2772915"/>
                <a:gd name="connsiteX27" fmla="*/ 2323332 w 3333042"/>
                <a:gd name="connsiteY27" fmla="*/ 134145 h 2772915"/>
                <a:gd name="connsiteX28" fmla="*/ 2997362 w 3333042"/>
                <a:gd name="connsiteY28" fmla="*/ 661469 h 2772915"/>
                <a:gd name="connsiteX29" fmla="*/ 2979914 w 3333042"/>
                <a:gd name="connsiteY29" fmla="*/ 663699 h 2772915"/>
                <a:gd name="connsiteX30" fmla="*/ 2353182 w 3333042"/>
                <a:gd name="connsiteY30" fmla="*/ 663581 h 2772915"/>
                <a:gd name="connsiteX31" fmla="*/ 2278185 w 3333042"/>
                <a:gd name="connsiteY31" fmla="*/ 721912 h 2772915"/>
                <a:gd name="connsiteX32" fmla="*/ 2344653 w 3333042"/>
                <a:gd name="connsiteY32" fmla="*/ 806337 h 2772915"/>
                <a:gd name="connsiteX33" fmla="*/ 2532829 w 3333042"/>
                <a:gd name="connsiteY33" fmla="*/ 806415 h 2772915"/>
                <a:gd name="connsiteX34" fmla="*/ 3077601 w 3333042"/>
                <a:gd name="connsiteY34" fmla="*/ 806063 h 2772915"/>
                <a:gd name="connsiteX35" fmla="*/ 3105182 w 3333042"/>
                <a:gd name="connsiteY35" fmla="*/ 821829 h 2772915"/>
                <a:gd name="connsiteX36" fmla="*/ 3244026 w 3333042"/>
                <a:gd name="connsiteY36" fmla="*/ 1124007 h 2772915"/>
                <a:gd name="connsiteX37" fmla="*/ 3316792 w 3333042"/>
                <a:gd name="connsiteY37" fmla="*/ 1421333 h 2772915"/>
                <a:gd name="connsiteX38" fmla="*/ 3329937 w 3333042"/>
                <a:gd name="connsiteY38" fmla="*/ 1550318 h 2772915"/>
                <a:gd name="connsiteX39" fmla="*/ 3332715 w 3333042"/>
                <a:gd name="connsiteY39" fmla="*/ 1584862 h 2772915"/>
                <a:gd name="connsiteX40" fmla="*/ 3321878 w 3333042"/>
                <a:gd name="connsiteY40" fmla="*/ 1595503 h 2772915"/>
                <a:gd name="connsiteX41" fmla="*/ 3309750 w 3333042"/>
                <a:gd name="connsiteY41" fmla="*/ 1595464 h 2772915"/>
                <a:gd name="connsiteX42" fmla="*/ 2723979 w 3333042"/>
                <a:gd name="connsiteY42" fmla="*/ 1595464 h 2772915"/>
                <a:gd name="connsiteX43" fmla="*/ 2652972 w 3333042"/>
                <a:gd name="connsiteY43" fmla="*/ 1642136 h 2772915"/>
                <a:gd name="connsiteX44" fmla="*/ 2720223 w 3333042"/>
                <a:gd name="connsiteY44" fmla="*/ 1738220 h 2772915"/>
                <a:gd name="connsiteX45" fmla="*/ 3313584 w 3333042"/>
                <a:gd name="connsiteY45" fmla="*/ 1737711 h 2772915"/>
                <a:gd name="connsiteX46" fmla="*/ 3332793 w 3333042"/>
                <a:gd name="connsiteY46" fmla="*/ 1757077 h 2772915"/>
                <a:gd name="connsiteX47" fmla="*/ 3318631 w 3333042"/>
                <a:gd name="connsiteY47" fmla="*/ 1898033 h 2772915"/>
                <a:gd name="connsiteX48" fmla="*/ 3286825 w 3333042"/>
                <a:gd name="connsiteY48" fmla="*/ 2065435 h 2772915"/>
                <a:gd name="connsiteX49" fmla="*/ 3230411 w 3333042"/>
                <a:gd name="connsiteY49" fmla="*/ 2248917 h 2772915"/>
                <a:gd name="connsiteX50" fmla="*/ 3163865 w 3333042"/>
                <a:gd name="connsiteY50" fmla="*/ 2403135 h 2772915"/>
                <a:gd name="connsiteX51" fmla="*/ 2975689 w 3333042"/>
                <a:gd name="connsiteY51" fmla="*/ 2700501 h 2772915"/>
                <a:gd name="connsiteX52" fmla="*/ 2914267 w 3333042"/>
                <a:gd name="connsiteY52" fmla="*/ 2772915 h 2772915"/>
                <a:gd name="connsiteX53" fmla="*/ 2908282 w 3333042"/>
                <a:gd name="connsiteY53" fmla="*/ 2756484 h 2772915"/>
                <a:gd name="connsiteX54" fmla="*/ 2908047 w 3333042"/>
                <a:gd name="connsiteY54" fmla="*/ 2735241 h 2772915"/>
                <a:gd name="connsiteX55" fmla="*/ 2908047 w 3333042"/>
                <a:gd name="connsiteY55" fmla="*/ 1961684 h 2772915"/>
                <a:gd name="connsiteX56" fmla="*/ 2877884 w 3333042"/>
                <a:gd name="connsiteY56" fmla="*/ 1935864 h 2772915"/>
                <a:gd name="connsiteX57" fmla="*/ 2739862 w 3333042"/>
                <a:gd name="connsiteY57" fmla="*/ 1955738 h 2772915"/>
                <a:gd name="connsiteX58" fmla="*/ 2600823 w 3333042"/>
                <a:gd name="connsiteY58" fmla="*/ 1933438 h 2772915"/>
                <a:gd name="connsiteX59" fmla="*/ 2531577 w 3333042"/>
                <a:gd name="connsiteY59" fmla="*/ 1925418 h 2772915"/>
                <a:gd name="connsiteX60" fmla="*/ 2516946 w 3333042"/>
                <a:gd name="connsiteY60" fmla="*/ 1922210 h 2772915"/>
                <a:gd name="connsiteX61" fmla="*/ 2508378 w 3333042"/>
                <a:gd name="connsiteY61" fmla="*/ 1875538 h 2772915"/>
                <a:gd name="connsiteX62" fmla="*/ 2502705 w 3333042"/>
                <a:gd name="connsiteY62" fmla="*/ 1745457 h 2772915"/>
                <a:gd name="connsiteX63" fmla="*/ 2466361 w 3333042"/>
                <a:gd name="connsiteY63" fmla="*/ 1798507 h 2772915"/>
                <a:gd name="connsiteX64" fmla="*/ 2433773 w 3333042"/>
                <a:gd name="connsiteY64" fmla="*/ 1799759 h 2772915"/>
                <a:gd name="connsiteX65" fmla="*/ 2391912 w 3333042"/>
                <a:gd name="connsiteY65" fmla="*/ 1753243 h 2772915"/>
                <a:gd name="connsiteX66" fmla="*/ 2393008 w 3333042"/>
                <a:gd name="connsiteY66" fmla="*/ 1785244 h 2772915"/>
                <a:gd name="connsiteX67" fmla="*/ 2396529 w 3333042"/>
                <a:gd name="connsiteY67" fmla="*/ 1895607 h 2772915"/>
                <a:gd name="connsiteX68" fmla="*/ 2390386 w 3333042"/>
                <a:gd name="connsiteY68" fmla="*/ 1916498 h 2772915"/>
                <a:gd name="connsiteX69" fmla="*/ 2279945 w 3333042"/>
                <a:gd name="connsiteY69" fmla="*/ 1920450 h 2772915"/>
                <a:gd name="connsiteX70" fmla="*/ 2274429 w 3333042"/>
                <a:gd name="connsiteY70" fmla="*/ 1907696 h 2772915"/>
                <a:gd name="connsiteX71" fmla="*/ 2171695 w 3333042"/>
                <a:gd name="connsiteY71" fmla="*/ 1768852 h 2772915"/>
                <a:gd name="connsiteX72" fmla="*/ 2167548 w 3333042"/>
                <a:gd name="connsiteY72" fmla="*/ 1766974 h 2772915"/>
                <a:gd name="connsiteX73" fmla="*/ 2167314 w 3333042"/>
                <a:gd name="connsiteY73" fmla="*/ 1735012 h 2772915"/>
                <a:gd name="connsiteX74" fmla="*/ 2194347 w 3333042"/>
                <a:gd name="connsiteY74" fmla="*/ 1734660 h 2772915"/>
                <a:gd name="connsiteX75" fmla="*/ 2229243 w 3333042"/>
                <a:gd name="connsiteY75" fmla="*/ 1714199 h 2772915"/>
                <a:gd name="connsiteX76" fmla="*/ 2274116 w 3333042"/>
                <a:gd name="connsiteY76" fmla="*/ 1535216 h 2772915"/>
                <a:gd name="connsiteX77" fmla="*/ 2241567 w 3333042"/>
                <a:gd name="connsiteY77" fmla="*/ 1243680 h 2772915"/>
                <a:gd name="connsiteX78" fmla="*/ 2067357 w 3333042"/>
                <a:gd name="connsiteY78" fmla="*/ 973466 h 2772915"/>
                <a:gd name="connsiteX79" fmla="*/ 1693548 w 3333042"/>
                <a:gd name="connsiteY79" fmla="*/ 796791 h 2772915"/>
                <a:gd name="connsiteX80" fmla="*/ 1648284 w 3333042"/>
                <a:gd name="connsiteY80" fmla="*/ 792879 h 2772915"/>
                <a:gd name="connsiteX81" fmla="*/ 1485732 w 3333042"/>
                <a:gd name="connsiteY81" fmla="*/ 818973 h 2772915"/>
                <a:gd name="connsiteX82" fmla="*/ 1203194 w 3333042"/>
                <a:gd name="connsiteY82" fmla="*/ 986806 h 2772915"/>
                <a:gd name="connsiteX83" fmla="*/ 1012827 w 3333042"/>
                <a:gd name="connsiteY83" fmla="*/ 1369653 h 2772915"/>
                <a:gd name="connsiteX84" fmla="*/ 1056370 w 3333042"/>
                <a:gd name="connsiteY84" fmla="*/ 1716077 h 2772915"/>
                <a:gd name="connsiteX85" fmla="*/ 1089545 w 3333042"/>
                <a:gd name="connsiteY85" fmla="*/ 1735521 h 2772915"/>
                <a:gd name="connsiteX86" fmla="*/ 1119630 w 3333042"/>
                <a:gd name="connsiteY86" fmla="*/ 1734855 h 2772915"/>
                <a:gd name="connsiteX87" fmla="*/ 1125655 w 3333042"/>
                <a:gd name="connsiteY87" fmla="*/ 1760676 h 2772915"/>
                <a:gd name="connsiteX88" fmla="*/ 1109732 w 3333042"/>
                <a:gd name="connsiteY88" fmla="*/ 1767757 h 2772915"/>
                <a:gd name="connsiteX89" fmla="*/ 1001325 w 3333042"/>
                <a:gd name="connsiteY89" fmla="*/ 1908478 h 2772915"/>
                <a:gd name="connsiteX90" fmla="*/ 996200 w 3333042"/>
                <a:gd name="connsiteY90" fmla="*/ 1923031 h 2772915"/>
                <a:gd name="connsiteX91" fmla="*/ 973783 w 3333042"/>
                <a:gd name="connsiteY91" fmla="*/ 1924909 h 2772915"/>
                <a:gd name="connsiteX92" fmla="*/ 863499 w 3333042"/>
                <a:gd name="connsiteY92" fmla="*/ 1919550 h 2772915"/>
                <a:gd name="connsiteX93" fmla="*/ 750202 w 3333042"/>
                <a:gd name="connsiteY93" fmla="*/ 1918924 h 2772915"/>
                <a:gd name="connsiteX94" fmla="*/ 489063 w 3333042"/>
                <a:gd name="connsiteY94" fmla="*/ 1935551 h 2772915"/>
                <a:gd name="connsiteX95" fmla="*/ 439535 w 3333042"/>
                <a:gd name="connsiteY95" fmla="*/ 1940558 h 2772915"/>
                <a:gd name="connsiteX96" fmla="*/ 388442 w 3333042"/>
                <a:gd name="connsiteY96" fmla="*/ 1934299 h 2772915"/>
                <a:gd name="connsiteX97" fmla="*/ 370133 w 3333042"/>
                <a:gd name="connsiteY97" fmla="*/ 1950808 h 2772915"/>
                <a:gd name="connsiteX98" fmla="*/ 370055 w 3333042"/>
                <a:gd name="connsiteY98" fmla="*/ 1969000 h 2772915"/>
                <a:gd name="connsiteX99" fmla="*/ 369898 w 3333042"/>
                <a:gd name="connsiteY99" fmla="*/ 2672998 h 2772915"/>
                <a:gd name="connsiteX100" fmla="*/ 363678 w 3333042"/>
                <a:gd name="connsiteY100" fmla="*/ 2703239 h 27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33042" h="2772915">
                  <a:moveTo>
                    <a:pt x="363678" y="2703239"/>
                  </a:moveTo>
                  <a:cubicBezTo>
                    <a:pt x="336997" y="2676832"/>
                    <a:pt x="316888" y="2645378"/>
                    <a:pt x="295488" y="2614941"/>
                  </a:cubicBezTo>
                  <a:cubicBezTo>
                    <a:pt x="248699" y="2548316"/>
                    <a:pt x="207347" y="2478367"/>
                    <a:pt x="171511" y="2405326"/>
                  </a:cubicBezTo>
                  <a:cubicBezTo>
                    <a:pt x="123391" y="2307248"/>
                    <a:pt x="84856" y="2205570"/>
                    <a:pt x="56806" y="2099784"/>
                  </a:cubicBezTo>
                  <a:cubicBezTo>
                    <a:pt x="39358" y="2033981"/>
                    <a:pt x="25235" y="1967591"/>
                    <a:pt x="15963" y="1900341"/>
                  </a:cubicBezTo>
                  <a:cubicBezTo>
                    <a:pt x="8960" y="1849600"/>
                    <a:pt x="4500" y="1798507"/>
                    <a:pt x="2153" y="1747101"/>
                  </a:cubicBezTo>
                  <a:cubicBezTo>
                    <a:pt x="353" y="1707705"/>
                    <a:pt x="-547" y="1668348"/>
                    <a:pt x="353" y="1629070"/>
                  </a:cubicBezTo>
                  <a:cubicBezTo>
                    <a:pt x="1761" y="1568744"/>
                    <a:pt x="6339" y="1508614"/>
                    <a:pt x="14359" y="1448679"/>
                  </a:cubicBezTo>
                  <a:cubicBezTo>
                    <a:pt x="22105" y="1390778"/>
                    <a:pt x="33528" y="1333661"/>
                    <a:pt x="45382" y="1276543"/>
                  </a:cubicBezTo>
                  <a:cubicBezTo>
                    <a:pt x="48043" y="1263672"/>
                    <a:pt x="54302" y="1261324"/>
                    <a:pt x="66234" y="1261324"/>
                  </a:cubicBezTo>
                  <a:cubicBezTo>
                    <a:pt x="331793" y="1261637"/>
                    <a:pt x="597353" y="1261598"/>
                    <a:pt x="862912" y="1261559"/>
                  </a:cubicBezTo>
                  <a:cubicBezTo>
                    <a:pt x="904616" y="1261559"/>
                    <a:pt x="932040" y="1240746"/>
                    <a:pt x="941117" y="1202094"/>
                  </a:cubicBezTo>
                  <a:cubicBezTo>
                    <a:pt x="950662" y="1161485"/>
                    <a:pt x="916705" y="1118960"/>
                    <a:pt x="875509" y="1118960"/>
                  </a:cubicBezTo>
                  <a:cubicBezTo>
                    <a:pt x="806225" y="1118960"/>
                    <a:pt x="736900" y="1118960"/>
                    <a:pt x="667616" y="1118960"/>
                  </a:cubicBezTo>
                  <a:cubicBezTo>
                    <a:pt x="482491" y="1118960"/>
                    <a:pt x="297327" y="1118960"/>
                    <a:pt x="112202" y="1118960"/>
                  </a:cubicBezTo>
                  <a:cubicBezTo>
                    <a:pt x="92524" y="1118960"/>
                    <a:pt x="92172" y="1118803"/>
                    <a:pt x="99058" y="1099829"/>
                  </a:cubicBezTo>
                  <a:cubicBezTo>
                    <a:pt x="133915" y="1003707"/>
                    <a:pt x="177614" y="911809"/>
                    <a:pt x="229177" y="823472"/>
                  </a:cubicBezTo>
                  <a:cubicBezTo>
                    <a:pt x="273267" y="747928"/>
                    <a:pt x="323734" y="677039"/>
                    <a:pt x="378466" y="609045"/>
                  </a:cubicBezTo>
                  <a:cubicBezTo>
                    <a:pt x="417431" y="560652"/>
                    <a:pt x="460583" y="515974"/>
                    <a:pt x="505025" y="472549"/>
                  </a:cubicBezTo>
                  <a:cubicBezTo>
                    <a:pt x="511911" y="465820"/>
                    <a:pt x="519461" y="466446"/>
                    <a:pt x="527442" y="466446"/>
                  </a:cubicBezTo>
                  <a:cubicBezTo>
                    <a:pt x="720665" y="466446"/>
                    <a:pt x="913888" y="466446"/>
                    <a:pt x="1107111" y="466407"/>
                  </a:cubicBezTo>
                  <a:cubicBezTo>
                    <a:pt x="1141812" y="466407"/>
                    <a:pt x="1169667" y="446846"/>
                    <a:pt x="1179995" y="415588"/>
                  </a:cubicBezTo>
                  <a:cubicBezTo>
                    <a:pt x="1194705" y="371145"/>
                    <a:pt x="1160786" y="323886"/>
                    <a:pt x="1113840" y="323847"/>
                  </a:cubicBezTo>
                  <a:cubicBezTo>
                    <a:pt x="976757" y="323729"/>
                    <a:pt x="839674" y="323808"/>
                    <a:pt x="702591" y="323808"/>
                  </a:cubicBezTo>
                  <a:cubicBezTo>
                    <a:pt x="697074" y="323808"/>
                    <a:pt x="691558" y="323808"/>
                    <a:pt x="686042" y="323808"/>
                  </a:cubicBezTo>
                  <a:cubicBezTo>
                    <a:pt x="685612" y="322438"/>
                    <a:pt x="685221" y="321069"/>
                    <a:pt x="684790" y="319739"/>
                  </a:cubicBezTo>
                  <a:cubicBezTo>
                    <a:pt x="922729" y="148190"/>
                    <a:pt x="1186841" y="43773"/>
                    <a:pt x="1479551" y="10950"/>
                  </a:cubicBezTo>
                  <a:cubicBezTo>
                    <a:pt x="1771791" y="-21834"/>
                    <a:pt x="2053391" y="18931"/>
                    <a:pt x="2323332" y="134145"/>
                  </a:cubicBezTo>
                  <a:cubicBezTo>
                    <a:pt x="2594251" y="249750"/>
                    <a:pt x="2817989" y="426972"/>
                    <a:pt x="2997362" y="661469"/>
                  </a:cubicBezTo>
                  <a:cubicBezTo>
                    <a:pt x="2990790" y="665303"/>
                    <a:pt x="2985195" y="663699"/>
                    <a:pt x="2979914" y="663699"/>
                  </a:cubicBezTo>
                  <a:cubicBezTo>
                    <a:pt x="2771003" y="663816"/>
                    <a:pt x="2562092" y="664011"/>
                    <a:pt x="2353182" y="663581"/>
                  </a:cubicBezTo>
                  <a:cubicBezTo>
                    <a:pt x="2317502" y="663503"/>
                    <a:pt x="2284053" y="691162"/>
                    <a:pt x="2278185" y="721912"/>
                  </a:cubicBezTo>
                  <a:cubicBezTo>
                    <a:pt x="2270204" y="763694"/>
                    <a:pt x="2301815" y="806141"/>
                    <a:pt x="2344653" y="806337"/>
                  </a:cubicBezTo>
                  <a:cubicBezTo>
                    <a:pt x="2407365" y="806611"/>
                    <a:pt x="2470117" y="806415"/>
                    <a:pt x="2532829" y="806415"/>
                  </a:cubicBezTo>
                  <a:cubicBezTo>
                    <a:pt x="2714433" y="806415"/>
                    <a:pt x="2896037" y="806572"/>
                    <a:pt x="3077601" y="806063"/>
                  </a:cubicBezTo>
                  <a:cubicBezTo>
                    <a:pt x="3091216" y="806024"/>
                    <a:pt x="3098688" y="810562"/>
                    <a:pt x="3105182" y="821829"/>
                  </a:cubicBezTo>
                  <a:cubicBezTo>
                    <a:pt x="3160853" y="918264"/>
                    <a:pt x="3207564" y="1018690"/>
                    <a:pt x="3244026" y="1124007"/>
                  </a:cubicBezTo>
                  <a:cubicBezTo>
                    <a:pt x="3277553" y="1220911"/>
                    <a:pt x="3301339" y="1320124"/>
                    <a:pt x="3316792" y="1421333"/>
                  </a:cubicBezTo>
                  <a:cubicBezTo>
                    <a:pt x="3323326" y="1464015"/>
                    <a:pt x="3328920" y="1506931"/>
                    <a:pt x="3329937" y="1550318"/>
                  </a:cubicBezTo>
                  <a:cubicBezTo>
                    <a:pt x="3330211" y="1561741"/>
                    <a:pt x="3332832" y="1573204"/>
                    <a:pt x="3332715" y="1584862"/>
                  </a:cubicBezTo>
                  <a:cubicBezTo>
                    <a:pt x="3332637" y="1592687"/>
                    <a:pt x="3329663" y="1596051"/>
                    <a:pt x="3321878" y="1595503"/>
                  </a:cubicBezTo>
                  <a:cubicBezTo>
                    <a:pt x="3317849" y="1595229"/>
                    <a:pt x="3313780" y="1595464"/>
                    <a:pt x="3309750" y="1595464"/>
                  </a:cubicBezTo>
                  <a:cubicBezTo>
                    <a:pt x="3114493" y="1595464"/>
                    <a:pt x="2919236" y="1595464"/>
                    <a:pt x="2723979" y="1595464"/>
                  </a:cubicBezTo>
                  <a:cubicBezTo>
                    <a:pt x="2690725" y="1595464"/>
                    <a:pt x="2662010" y="1613617"/>
                    <a:pt x="2652972" y="1642136"/>
                  </a:cubicBezTo>
                  <a:cubicBezTo>
                    <a:pt x="2635954" y="1695577"/>
                    <a:pt x="2674529" y="1738298"/>
                    <a:pt x="2720223" y="1738220"/>
                  </a:cubicBezTo>
                  <a:cubicBezTo>
                    <a:pt x="2918023" y="1737868"/>
                    <a:pt x="3115784" y="1738259"/>
                    <a:pt x="3313584" y="1737711"/>
                  </a:cubicBezTo>
                  <a:cubicBezTo>
                    <a:pt x="3328959" y="1737672"/>
                    <a:pt x="3334319" y="1741506"/>
                    <a:pt x="3332793" y="1757077"/>
                  </a:cubicBezTo>
                  <a:cubicBezTo>
                    <a:pt x="3328216" y="1804062"/>
                    <a:pt x="3325086" y="1851165"/>
                    <a:pt x="3318631" y="1898033"/>
                  </a:cubicBezTo>
                  <a:cubicBezTo>
                    <a:pt x="3310846" y="1954407"/>
                    <a:pt x="3299931" y="2010156"/>
                    <a:pt x="3286825" y="2065435"/>
                  </a:cubicBezTo>
                  <a:cubicBezTo>
                    <a:pt x="3272037" y="2127796"/>
                    <a:pt x="3252750" y="2188826"/>
                    <a:pt x="3230411" y="2248917"/>
                  </a:cubicBezTo>
                  <a:cubicBezTo>
                    <a:pt x="3210850" y="2301458"/>
                    <a:pt x="3188707" y="2352903"/>
                    <a:pt x="3163865" y="2403135"/>
                  </a:cubicBezTo>
                  <a:cubicBezTo>
                    <a:pt x="3111598" y="2508843"/>
                    <a:pt x="3049160" y="2608173"/>
                    <a:pt x="2975689" y="2700501"/>
                  </a:cubicBezTo>
                  <a:cubicBezTo>
                    <a:pt x="2955971" y="2725304"/>
                    <a:pt x="2936450" y="2750264"/>
                    <a:pt x="2914267" y="2772915"/>
                  </a:cubicBezTo>
                  <a:cubicBezTo>
                    <a:pt x="2908595" y="2768768"/>
                    <a:pt x="2908673" y="2762509"/>
                    <a:pt x="2908282" y="2756484"/>
                  </a:cubicBezTo>
                  <a:cubicBezTo>
                    <a:pt x="2907812" y="2749403"/>
                    <a:pt x="2908047" y="2742322"/>
                    <a:pt x="2908047" y="2735241"/>
                  </a:cubicBezTo>
                  <a:cubicBezTo>
                    <a:pt x="2908047" y="2477389"/>
                    <a:pt x="2908047" y="2219536"/>
                    <a:pt x="2908047" y="1961684"/>
                  </a:cubicBezTo>
                  <a:cubicBezTo>
                    <a:pt x="2908047" y="1931130"/>
                    <a:pt x="2908008" y="1931169"/>
                    <a:pt x="2877884" y="1935864"/>
                  </a:cubicBezTo>
                  <a:cubicBezTo>
                    <a:pt x="2831955" y="1942984"/>
                    <a:pt x="2786183" y="1951121"/>
                    <a:pt x="2739862" y="1955738"/>
                  </a:cubicBezTo>
                  <a:cubicBezTo>
                    <a:pt x="2693072" y="1951238"/>
                    <a:pt x="2647495" y="1938876"/>
                    <a:pt x="2600823" y="1933438"/>
                  </a:cubicBezTo>
                  <a:cubicBezTo>
                    <a:pt x="2577741" y="1930739"/>
                    <a:pt x="2554698" y="1927765"/>
                    <a:pt x="2531577" y="1925418"/>
                  </a:cubicBezTo>
                  <a:cubicBezTo>
                    <a:pt x="2526570" y="1924909"/>
                    <a:pt x="2521445" y="1924909"/>
                    <a:pt x="2516946" y="1922210"/>
                  </a:cubicBezTo>
                  <a:cubicBezTo>
                    <a:pt x="2507400" y="1907931"/>
                    <a:pt x="2509004" y="1891382"/>
                    <a:pt x="2508378" y="1875538"/>
                  </a:cubicBezTo>
                  <a:cubicBezTo>
                    <a:pt x="2506774" y="1832816"/>
                    <a:pt x="2504896" y="1790135"/>
                    <a:pt x="2502705" y="1745457"/>
                  </a:cubicBezTo>
                  <a:cubicBezTo>
                    <a:pt x="2490382" y="1764940"/>
                    <a:pt x="2477941" y="1781410"/>
                    <a:pt x="2466361" y="1798507"/>
                  </a:cubicBezTo>
                  <a:cubicBezTo>
                    <a:pt x="2454625" y="1815799"/>
                    <a:pt x="2447504" y="1816111"/>
                    <a:pt x="2433773" y="1799759"/>
                  </a:cubicBezTo>
                  <a:cubicBezTo>
                    <a:pt x="2420862" y="1784345"/>
                    <a:pt x="2406113" y="1770730"/>
                    <a:pt x="2391912" y="1753243"/>
                  </a:cubicBezTo>
                  <a:cubicBezTo>
                    <a:pt x="2389291" y="1765723"/>
                    <a:pt x="2393164" y="1775503"/>
                    <a:pt x="2393008" y="1785244"/>
                  </a:cubicBezTo>
                  <a:cubicBezTo>
                    <a:pt x="2392342" y="1822097"/>
                    <a:pt x="2396529" y="1858793"/>
                    <a:pt x="2396529" y="1895607"/>
                  </a:cubicBezTo>
                  <a:cubicBezTo>
                    <a:pt x="2396529" y="1903001"/>
                    <a:pt x="2397507" y="1911021"/>
                    <a:pt x="2390386" y="1916498"/>
                  </a:cubicBezTo>
                  <a:cubicBezTo>
                    <a:pt x="2353651" y="1919902"/>
                    <a:pt x="2316955" y="1925144"/>
                    <a:pt x="2279945" y="1920450"/>
                  </a:cubicBezTo>
                  <a:cubicBezTo>
                    <a:pt x="2273960" y="1918024"/>
                    <a:pt x="2274547" y="1912743"/>
                    <a:pt x="2274429" y="1907696"/>
                  </a:cubicBezTo>
                  <a:cubicBezTo>
                    <a:pt x="2272551" y="1829452"/>
                    <a:pt x="2245205" y="1792521"/>
                    <a:pt x="2171695" y="1768852"/>
                  </a:cubicBezTo>
                  <a:cubicBezTo>
                    <a:pt x="2170248" y="1768383"/>
                    <a:pt x="2168918" y="1767679"/>
                    <a:pt x="2167548" y="1766974"/>
                  </a:cubicBezTo>
                  <a:cubicBezTo>
                    <a:pt x="2156516" y="1754416"/>
                    <a:pt x="2156477" y="1746357"/>
                    <a:pt x="2167314" y="1735012"/>
                  </a:cubicBezTo>
                  <a:cubicBezTo>
                    <a:pt x="2176272" y="1732156"/>
                    <a:pt x="2185310" y="1733447"/>
                    <a:pt x="2194347" y="1734660"/>
                  </a:cubicBezTo>
                  <a:cubicBezTo>
                    <a:pt x="2218368" y="1737907"/>
                    <a:pt x="2220089" y="1737125"/>
                    <a:pt x="2229243" y="1714199"/>
                  </a:cubicBezTo>
                  <a:cubicBezTo>
                    <a:pt x="2252247" y="1656572"/>
                    <a:pt x="2267387" y="1596873"/>
                    <a:pt x="2274116" y="1535216"/>
                  </a:cubicBezTo>
                  <a:cubicBezTo>
                    <a:pt x="2284953" y="1435690"/>
                    <a:pt x="2274116" y="1338394"/>
                    <a:pt x="2241567" y="1243680"/>
                  </a:cubicBezTo>
                  <a:cubicBezTo>
                    <a:pt x="2205692" y="1139381"/>
                    <a:pt x="2147753" y="1048658"/>
                    <a:pt x="2067357" y="973466"/>
                  </a:cubicBezTo>
                  <a:cubicBezTo>
                    <a:pt x="1961963" y="874878"/>
                    <a:pt x="1836734" y="816196"/>
                    <a:pt x="1693548" y="796791"/>
                  </a:cubicBezTo>
                  <a:cubicBezTo>
                    <a:pt x="1678603" y="794757"/>
                    <a:pt x="1663502" y="792331"/>
                    <a:pt x="1648284" y="792879"/>
                  </a:cubicBezTo>
                  <a:cubicBezTo>
                    <a:pt x="1592496" y="791627"/>
                    <a:pt x="1538625" y="803324"/>
                    <a:pt x="1485732" y="818973"/>
                  </a:cubicBezTo>
                  <a:cubicBezTo>
                    <a:pt x="1377560" y="851053"/>
                    <a:pt x="1282416" y="906293"/>
                    <a:pt x="1203194" y="986806"/>
                  </a:cubicBezTo>
                  <a:cubicBezTo>
                    <a:pt x="1098230" y="1093452"/>
                    <a:pt x="1033522" y="1220716"/>
                    <a:pt x="1012827" y="1369653"/>
                  </a:cubicBezTo>
                  <a:cubicBezTo>
                    <a:pt x="996239" y="1489131"/>
                    <a:pt x="1012162" y="1604345"/>
                    <a:pt x="1056370" y="1716077"/>
                  </a:cubicBezTo>
                  <a:cubicBezTo>
                    <a:pt x="1064272" y="1736107"/>
                    <a:pt x="1067754" y="1738024"/>
                    <a:pt x="1089545" y="1735521"/>
                  </a:cubicBezTo>
                  <a:cubicBezTo>
                    <a:pt x="1099560" y="1734386"/>
                    <a:pt x="1109497" y="1731765"/>
                    <a:pt x="1119630" y="1734855"/>
                  </a:cubicBezTo>
                  <a:cubicBezTo>
                    <a:pt x="1130349" y="1741467"/>
                    <a:pt x="1128667" y="1750935"/>
                    <a:pt x="1125655" y="1760676"/>
                  </a:cubicBezTo>
                  <a:cubicBezTo>
                    <a:pt x="1121977" y="1766661"/>
                    <a:pt x="1115561" y="1766818"/>
                    <a:pt x="1109732" y="1767757"/>
                  </a:cubicBezTo>
                  <a:cubicBezTo>
                    <a:pt x="1040799" y="1778750"/>
                    <a:pt x="994166" y="1839663"/>
                    <a:pt x="1001325" y="1908478"/>
                  </a:cubicBezTo>
                  <a:cubicBezTo>
                    <a:pt x="1001912" y="1914034"/>
                    <a:pt x="1002342" y="1919745"/>
                    <a:pt x="996200" y="1923031"/>
                  </a:cubicBezTo>
                  <a:cubicBezTo>
                    <a:pt x="988924" y="1926083"/>
                    <a:pt x="981334" y="1925457"/>
                    <a:pt x="973783" y="1924909"/>
                  </a:cubicBezTo>
                  <a:cubicBezTo>
                    <a:pt x="937087" y="1922210"/>
                    <a:pt x="900391" y="1919315"/>
                    <a:pt x="863499" y="1919550"/>
                  </a:cubicBezTo>
                  <a:cubicBezTo>
                    <a:pt x="825746" y="1919824"/>
                    <a:pt x="787994" y="1918533"/>
                    <a:pt x="750202" y="1918924"/>
                  </a:cubicBezTo>
                  <a:cubicBezTo>
                    <a:pt x="662804" y="1919902"/>
                    <a:pt x="575875" y="1926200"/>
                    <a:pt x="489063" y="1935551"/>
                  </a:cubicBezTo>
                  <a:cubicBezTo>
                    <a:pt x="472593" y="1937311"/>
                    <a:pt x="456084" y="1939385"/>
                    <a:pt x="439535" y="1940558"/>
                  </a:cubicBezTo>
                  <a:cubicBezTo>
                    <a:pt x="422165" y="1941223"/>
                    <a:pt x="405538" y="1935981"/>
                    <a:pt x="388442" y="1934299"/>
                  </a:cubicBezTo>
                  <a:cubicBezTo>
                    <a:pt x="371541" y="1932656"/>
                    <a:pt x="370563" y="1933399"/>
                    <a:pt x="370133" y="1950808"/>
                  </a:cubicBezTo>
                  <a:cubicBezTo>
                    <a:pt x="369976" y="1956872"/>
                    <a:pt x="370055" y="1962936"/>
                    <a:pt x="370055" y="1969000"/>
                  </a:cubicBezTo>
                  <a:cubicBezTo>
                    <a:pt x="370055" y="2203653"/>
                    <a:pt x="370094" y="2438345"/>
                    <a:pt x="369898" y="2672998"/>
                  </a:cubicBezTo>
                  <a:cubicBezTo>
                    <a:pt x="369781" y="2683404"/>
                    <a:pt x="372754" y="2694672"/>
                    <a:pt x="363678" y="2703239"/>
                  </a:cubicBezTo>
                  <a:close/>
                </a:path>
              </a:pathLst>
            </a:custGeom>
            <a:solidFill>
              <a:schemeClr val="accent2">
                <a:lumMod val="20000"/>
                <a:lumOff val="80000"/>
              </a:schemeClr>
            </a:solidFill>
            <a:ln w="391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2DAC23A-55E4-45C1-B9EA-D37698AA5866}"/>
                </a:ext>
              </a:extLst>
            </p:cNvPr>
            <p:cNvSpPr/>
            <p:nvPr/>
          </p:nvSpPr>
          <p:spPr>
            <a:xfrm>
              <a:off x="9158122" y="1875641"/>
              <a:ext cx="537434" cy="472868"/>
            </a:xfrm>
            <a:custGeom>
              <a:avLst/>
              <a:gdLst>
                <a:gd name="connsiteX0" fmla="*/ 208028 w 418920"/>
                <a:gd name="connsiteY0" fmla="*/ 368223 h 368592"/>
                <a:gd name="connsiteX1" fmla="*/ 141325 w 418920"/>
                <a:gd name="connsiteY1" fmla="*/ 368536 h 368592"/>
                <a:gd name="connsiteX2" fmla="*/ 127906 w 418920"/>
                <a:gd name="connsiteY2" fmla="*/ 353865 h 368592"/>
                <a:gd name="connsiteX3" fmla="*/ 167067 w 418920"/>
                <a:gd name="connsiteY3" fmla="*/ 261029 h 368592"/>
                <a:gd name="connsiteX4" fmla="*/ 206072 w 418920"/>
                <a:gd name="connsiteY4" fmla="*/ 218660 h 368592"/>
                <a:gd name="connsiteX5" fmla="*/ 211823 w 418920"/>
                <a:gd name="connsiteY5" fmla="*/ 165259 h 368592"/>
                <a:gd name="connsiteX6" fmla="*/ 159008 w 418920"/>
                <a:gd name="connsiteY6" fmla="*/ 167488 h 368592"/>
                <a:gd name="connsiteX7" fmla="*/ 147115 w 418920"/>
                <a:gd name="connsiteY7" fmla="*/ 186502 h 368592"/>
                <a:gd name="connsiteX8" fmla="*/ 129784 w 418920"/>
                <a:gd name="connsiteY8" fmla="*/ 195069 h 368592"/>
                <a:gd name="connsiteX9" fmla="*/ 9797 w 418920"/>
                <a:gd name="connsiteY9" fmla="*/ 150588 h 368592"/>
                <a:gd name="connsiteX10" fmla="*/ 2208 w 418920"/>
                <a:gd name="connsiteY10" fmla="*/ 132592 h 368592"/>
                <a:gd name="connsiteX11" fmla="*/ 161277 w 418920"/>
                <a:gd name="connsiteY11" fmla="*/ 4820 h 368592"/>
                <a:gd name="connsiteX12" fmla="*/ 321051 w 418920"/>
                <a:gd name="connsiteY12" fmla="*/ 22816 h 368592"/>
                <a:gd name="connsiteX13" fmla="*/ 418895 w 418920"/>
                <a:gd name="connsiteY13" fmla="*/ 163224 h 368592"/>
                <a:gd name="connsiteX14" fmla="*/ 380086 w 418920"/>
                <a:gd name="connsiteY14" fmla="*/ 247454 h 368592"/>
                <a:gd name="connsiteX15" fmla="*/ 322225 w 418920"/>
                <a:gd name="connsiteY15" fmla="*/ 303124 h 368592"/>
                <a:gd name="connsiteX16" fmla="*/ 288893 w 418920"/>
                <a:gd name="connsiteY16" fmla="*/ 362433 h 368592"/>
                <a:gd name="connsiteX17" fmla="*/ 279269 w 418920"/>
                <a:gd name="connsiteY17" fmla="*/ 368184 h 368592"/>
                <a:gd name="connsiteX18" fmla="*/ 208028 w 418920"/>
                <a:gd name="connsiteY18" fmla="*/ 368223 h 3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0" h="368592">
                  <a:moveTo>
                    <a:pt x="208028" y="368223"/>
                  </a:moveTo>
                  <a:cubicBezTo>
                    <a:pt x="185768" y="368223"/>
                    <a:pt x="163507" y="367401"/>
                    <a:pt x="141325" y="368536"/>
                  </a:cubicBezTo>
                  <a:cubicBezTo>
                    <a:pt x="129002" y="369162"/>
                    <a:pt x="127202" y="364584"/>
                    <a:pt x="127906" y="353865"/>
                  </a:cubicBezTo>
                  <a:cubicBezTo>
                    <a:pt x="130215" y="318225"/>
                    <a:pt x="144103" y="287671"/>
                    <a:pt x="167067" y="261029"/>
                  </a:cubicBezTo>
                  <a:cubicBezTo>
                    <a:pt x="179586" y="246515"/>
                    <a:pt x="193240" y="232939"/>
                    <a:pt x="206072" y="218660"/>
                  </a:cubicBezTo>
                  <a:cubicBezTo>
                    <a:pt x="221682" y="201290"/>
                    <a:pt x="223951" y="178873"/>
                    <a:pt x="211823" y="165259"/>
                  </a:cubicBezTo>
                  <a:cubicBezTo>
                    <a:pt x="197230" y="148788"/>
                    <a:pt x="175792" y="149688"/>
                    <a:pt x="159008" y="167488"/>
                  </a:cubicBezTo>
                  <a:cubicBezTo>
                    <a:pt x="153766" y="173044"/>
                    <a:pt x="148328" y="179264"/>
                    <a:pt x="147115" y="186502"/>
                  </a:cubicBezTo>
                  <a:cubicBezTo>
                    <a:pt x="145042" y="198825"/>
                    <a:pt x="139682" y="198864"/>
                    <a:pt x="129784" y="195069"/>
                  </a:cubicBezTo>
                  <a:cubicBezTo>
                    <a:pt x="89958" y="179812"/>
                    <a:pt x="50093" y="164633"/>
                    <a:pt x="9797" y="150588"/>
                  </a:cubicBezTo>
                  <a:cubicBezTo>
                    <a:pt x="-1548" y="146637"/>
                    <a:pt x="-1470" y="142137"/>
                    <a:pt x="2208" y="132592"/>
                  </a:cubicBezTo>
                  <a:cubicBezTo>
                    <a:pt x="30415" y="58925"/>
                    <a:pt x="85264" y="17652"/>
                    <a:pt x="161277" y="4820"/>
                  </a:cubicBezTo>
                  <a:cubicBezTo>
                    <a:pt x="215696" y="-4374"/>
                    <a:pt x="270036" y="-1479"/>
                    <a:pt x="321051" y="22816"/>
                  </a:cubicBezTo>
                  <a:cubicBezTo>
                    <a:pt x="380047" y="50944"/>
                    <a:pt x="417330" y="95152"/>
                    <a:pt x="418895" y="163224"/>
                  </a:cubicBezTo>
                  <a:cubicBezTo>
                    <a:pt x="419677" y="197143"/>
                    <a:pt x="402542" y="224059"/>
                    <a:pt x="380086" y="247454"/>
                  </a:cubicBezTo>
                  <a:cubicBezTo>
                    <a:pt x="361542" y="266741"/>
                    <a:pt x="341160" y="284228"/>
                    <a:pt x="322225" y="303124"/>
                  </a:cubicBezTo>
                  <a:cubicBezTo>
                    <a:pt x="305637" y="319633"/>
                    <a:pt x="290966" y="337747"/>
                    <a:pt x="288893" y="362433"/>
                  </a:cubicBezTo>
                  <a:cubicBezTo>
                    <a:pt x="288267" y="370140"/>
                    <a:pt x="283338" y="368145"/>
                    <a:pt x="279269" y="368184"/>
                  </a:cubicBezTo>
                  <a:cubicBezTo>
                    <a:pt x="255561" y="368301"/>
                    <a:pt x="231814" y="368223"/>
                    <a:pt x="208028" y="368223"/>
                  </a:cubicBezTo>
                  <a:close/>
                </a:path>
              </a:pathLst>
            </a:custGeom>
            <a:solidFill>
              <a:schemeClr val="accent2"/>
            </a:solidFill>
            <a:ln w="391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8A37016-99B0-4EF8-9E2E-6E13E6E1E10D}"/>
                </a:ext>
              </a:extLst>
            </p:cNvPr>
            <p:cNvSpPr/>
            <p:nvPr/>
          </p:nvSpPr>
          <p:spPr>
            <a:xfrm>
              <a:off x="9309567" y="2391146"/>
              <a:ext cx="252105" cy="253008"/>
            </a:xfrm>
            <a:custGeom>
              <a:avLst/>
              <a:gdLst>
                <a:gd name="connsiteX0" fmla="*/ 0 w 196511"/>
                <a:gd name="connsiteY0" fmla="*/ 98432 h 197215"/>
                <a:gd name="connsiteX1" fmla="*/ 97648 w 196511"/>
                <a:gd name="connsiteY1" fmla="*/ 1 h 197215"/>
                <a:gd name="connsiteX2" fmla="*/ 196509 w 196511"/>
                <a:gd name="connsiteY2" fmla="*/ 99175 h 197215"/>
                <a:gd name="connsiteX3" fmla="*/ 96905 w 196511"/>
                <a:gd name="connsiteY3" fmla="*/ 197215 h 197215"/>
                <a:gd name="connsiteX4" fmla="*/ 0 w 196511"/>
                <a:gd name="connsiteY4" fmla="*/ 98432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11" h="197215">
                  <a:moveTo>
                    <a:pt x="0" y="98432"/>
                  </a:moveTo>
                  <a:cubicBezTo>
                    <a:pt x="118" y="44092"/>
                    <a:pt x="43621" y="275"/>
                    <a:pt x="97648" y="1"/>
                  </a:cubicBezTo>
                  <a:cubicBezTo>
                    <a:pt x="151832" y="-273"/>
                    <a:pt x="196901" y="44952"/>
                    <a:pt x="196509" y="99175"/>
                  </a:cubicBezTo>
                  <a:cubicBezTo>
                    <a:pt x="196118" y="153985"/>
                    <a:pt x="152028" y="197371"/>
                    <a:pt x="96905" y="197215"/>
                  </a:cubicBezTo>
                  <a:cubicBezTo>
                    <a:pt x="42995" y="197058"/>
                    <a:pt x="-117" y="153124"/>
                    <a:pt x="0" y="98432"/>
                  </a:cubicBezTo>
                  <a:close/>
                </a:path>
              </a:pathLst>
            </a:custGeom>
            <a:solidFill>
              <a:schemeClr val="accent2"/>
            </a:solidFill>
            <a:ln w="3910"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36F1C45F-5D24-4254-B68D-748514F30927}"/>
                </a:ext>
              </a:extLst>
            </p:cNvPr>
            <p:cNvGrpSpPr/>
            <p:nvPr/>
          </p:nvGrpSpPr>
          <p:grpSpPr>
            <a:xfrm>
              <a:off x="7791230" y="3971619"/>
              <a:ext cx="3272111" cy="2378437"/>
              <a:chOff x="7791230" y="3971619"/>
              <a:chExt cx="3272111" cy="2378437"/>
            </a:xfrm>
          </p:grpSpPr>
          <p:sp>
            <p:nvSpPr>
              <p:cNvPr id="26" name="Freeform: Shape 25">
                <a:extLst>
                  <a:ext uri="{FF2B5EF4-FFF2-40B4-BE49-F238E27FC236}">
                    <a16:creationId xmlns:a16="http://schemas.microsoft.com/office/drawing/2014/main" id="{714BA7ED-8D24-4609-AAF2-02A606D841EA}"/>
                  </a:ext>
                </a:extLst>
              </p:cNvPr>
              <p:cNvSpPr/>
              <p:nvPr/>
            </p:nvSpPr>
            <p:spPr>
              <a:xfrm>
                <a:off x="9184092" y="4445409"/>
                <a:ext cx="479130" cy="1904647"/>
              </a:xfrm>
              <a:custGeom>
                <a:avLst/>
                <a:gdLst>
                  <a:gd name="connsiteX0" fmla="*/ 373144 w 373473"/>
                  <a:gd name="connsiteY0" fmla="*/ 15844 h 1484637"/>
                  <a:gd name="connsiteX1" fmla="*/ 370328 w 373473"/>
                  <a:gd name="connsiteY1" fmla="*/ 0 h 1484637"/>
                  <a:gd name="connsiteX2" fmla="*/ 312075 w 373473"/>
                  <a:gd name="connsiteY2" fmla="*/ 32941 h 1484637"/>
                  <a:gd name="connsiteX3" fmla="*/ 99291 w 373473"/>
                  <a:gd name="connsiteY3" fmla="*/ 40452 h 1484637"/>
                  <a:gd name="connsiteX4" fmla="*/ 8568 w 373473"/>
                  <a:gd name="connsiteY4" fmla="*/ 117 h 1484637"/>
                  <a:gd name="connsiteX5" fmla="*/ 5986 w 373473"/>
                  <a:gd name="connsiteY5" fmla="*/ 10054 h 1484637"/>
                  <a:gd name="connsiteX6" fmla="*/ 0 w 373473"/>
                  <a:gd name="connsiteY6" fmla="*/ 1399037 h 1484637"/>
                  <a:gd name="connsiteX7" fmla="*/ 5673 w 373473"/>
                  <a:gd name="connsiteY7" fmla="*/ 1417268 h 1484637"/>
                  <a:gd name="connsiteX8" fmla="*/ 27424 w 373473"/>
                  <a:gd name="connsiteY8" fmla="*/ 1454786 h 1484637"/>
                  <a:gd name="connsiteX9" fmla="*/ 52149 w 373473"/>
                  <a:gd name="connsiteY9" fmla="*/ 1465662 h 1484637"/>
                  <a:gd name="connsiteX10" fmla="*/ 134579 w 373473"/>
                  <a:gd name="connsiteY10" fmla="*/ 1481976 h 1484637"/>
                  <a:gd name="connsiteX11" fmla="*/ 325650 w 373473"/>
                  <a:gd name="connsiteY11" fmla="*/ 1466053 h 1484637"/>
                  <a:gd name="connsiteX12" fmla="*/ 373340 w 373473"/>
                  <a:gd name="connsiteY12" fmla="*/ 1402363 h 1484637"/>
                  <a:gd name="connsiteX13" fmla="*/ 373144 w 373473"/>
                  <a:gd name="connsiteY13" fmla="*/ 15844 h 148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473" h="1484637">
                    <a:moveTo>
                      <a:pt x="373144" y="15844"/>
                    </a:moveTo>
                    <a:cubicBezTo>
                      <a:pt x="373105" y="10485"/>
                      <a:pt x="374944" y="4616"/>
                      <a:pt x="370328" y="0"/>
                    </a:cubicBezTo>
                    <a:cubicBezTo>
                      <a:pt x="355383" y="18857"/>
                      <a:pt x="333983" y="26877"/>
                      <a:pt x="312075" y="32941"/>
                    </a:cubicBezTo>
                    <a:cubicBezTo>
                      <a:pt x="241851" y="52384"/>
                      <a:pt x="170689" y="53519"/>
                      <a:pt x="99291" y="40452"/>
                    </a:cubicBezTo>
                    <a:cubicBezTo>
                      <a:pt x="65999" y="34349"/>
                      <a:pt x="33019" y="26564"/>
                      <a:pt x="8568" y="117"/>
                    </a:cubicBezTo>
                    <a:cubicBezTo>
                      <a:pt x="5751" y="2934"/>
                      <a:pt x="5986" y="6533"/>
                      <a:pt x="5986" y="10054"/>
                    </a:cubicBezTo>
                    <a:cubicBezTo>
                      <a:pt x="6142" y="43386"/>
                      <a:pt x="6885" y="1394186"/>
                      <a:pt x="0" y="1399037"/>
                    </a:cubicBezTo>
                    <a:cubicBezTo>
                      <a:pt x="9467" y="1402676"/>
                      <a:pt x="6377" y="1411087"/>
                      <a:pt x="5673" y="1417268"/>
                    </a:cubicBezTo>
                    <a:cubicBezTo>
                      <a:pt x="3521" y="1435616"/>
                      <a:pt x="12206" y="1447040"/>
                      <a:pt x="27424" y="1454786"/>
                    </a:cubicBezTo>
                    <a:cubicBezTo>
                      <a:pt x="35444" y="1458854"/>
                      <a:pt x="43660" y="1462728"/>
                      <a:pt x="52149" y="1465662"/>
                    </a:cubicBezTo>
                    <a:cubicBezTo>
                      <a:pt x="78870" y="1474816"/>
                      <a:pt x="106451" y="1479707"/>
                      <a:pt x="134579" y="1481976"/>
                    </a:cubicBezTo>
                    <a:cubicBezTo>
                      <a:pt x="199169" y="1487140"/>
                      <a:pt x="263251" y="1486240"/>
                      <a:pt x="325650" y="1466053"/>
                    </a:cubicBezTo>
                    <a:cubicBezTo>
                      <a:pt x="367746" y="1452439"/>
                      <a:pt x="372988" y="1445201"/>
                      <a:pt x="373340" y="1402363"/>
                    </a:cubicBezTo>
                    <a:cubicBezTo>
                      <a:pt x="373301" y="1338516"/>
                      <a:pt x="373379" y="45186"/>
                      <a:pt x="373144" y="15844"/>
                    </a:cubicBezTo>
                    <a:close/>
                  </a:path>
                </a:pathLst>
              </a:custGeom>
              <a:solidFill>
                <a:schemeClr val="accent3">
                  <a:lumMod val="75000"/>
                </a:schemeClr>
              </a:solidFill>
              <a:ln w="391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DF04EEB-F6FA-402A-B087-8937259FE0BE}"/>
                  </a:ext>
                </a:extLst>
              </p:cNvPr>
              <p:cNvSpPr/>
              <p:nvPr/>
            </p:nvSpPr>
            <p:spPr>
              <a:xfrm>
                <a:off x="9653340" y="4220991"/>
                <a:ext cx="1410001" cy="2017090"/>
              </a:xfrm>
              <a:custGeom>
                <a:avLst/>
                <a:gdLst>
                  <a:gd name="connsiteX0" fmla="*/ 922083 w 1099070"/>
                  <a:gd name="connsiteY0" fmla="*/ 24858 h 1572284"/>
                  <a:gd name="connsiteX1" fmla="*/ 1080722 w 1099070"/>
                  <a:gd name="connsiteY1" fmla="*/ 1424 h 1572284"/>
                  <a:gd name="connsiteX2" fmla="*/ 1098562 w 1099070"/>
                  <a:gd name="connsiteY2" fmla="*/ 16721 h 1572284"/>
                  <a:gd name="connsiteX3" fmla="*/ 1098601 w 1099070"/>
                  <a:gd name="connsiteY3" fmla="*/ 828500 h 1572284"/>
                  <a:gd name="connsiteX4" fmla="*/ 1099071 w 1099070"/>
                  <a:gd name="connsiteY4" fmla="*/ 846691 h 1572284"/>
                  <a:gd name="connsiteX5" fmla="*/ 1098601 w 1099070"/>
                  <a:gd name="connsiteY5" fmla="*/ 864844 h 1572284"/>
                  <a:gd name="connsiteX6" fmla="*/ 1098758 w 1099070"/>
                  <a:gd name="connsiteY6" fmla="*/ 1391033 h 1572284"/>
                  <a:gd name="connsiteX7" fmla="*/ 1084439 w 1099070"/>
                  <a:gd name="connsiteY7" fmla="*/ 1409029 h 1572284"/>
                  <a:gd name="connsiteX8" fmla="*/ 752842 w 1099070"/>
                  <a:gd name="connsiteY8" fmla="*/ 1459222 h 1572284"/>
                  <a:gd name="connsiteX9" fmla="*/ 379267 w 1099070"/>
                  <a:gd name="connsiteY9" fmla="*/ 1514893 h 1572284"/>
                  <a:gd name="connsiteX10" fmla="*/ 17781 w 1099070"/>
                  <a:gd name="connsiteY10" fmla="*/ 1569468 h 1572284"/>
                  <a:gd name="connsiteX11" fmla="*/ 6005 w 1099070"/>
                  <a:gd name="connsiteY11" fmla="*/ 1572285 h 1572284"/>
                  <a:gd name="connsiteX12" fmla="*/ 215 w 1099070"/>
                  <a:gd name="connsiteY12" fmla="*/ 1546581 h 1572284"/>
                  <a:gd name="connsiteX13" fmla="*/ 763 w 1099070"/>
                  <a:gd name="connsiteY13" fmla="*/ 1381761 h 1572284"/>
                  <a:gd name="connsiteX14" fmla="*/ 802 w 1099070"/>
                  <a:gd name="connsiteY14" fmla="*/ 1317718 h 1572284"/>
                  <a:gd name="connsiteX15" fmla="*/ 1389 w 1099070"/>
                  <a:gd name="connsiteY15" fmla="*/ 1272024 h 1572284"/>
                  <a:gd name="connsiteX16" fmla="*/ 1467 w 1099070"/>
                  <a:gd name="connsiteY16" fmla="*/ 1202818 h 1572284"/>
                  <a:gd name="connsiteX17" fmla="*/ 98 w 1099070"/>
                  <a:gd name="connsiteY17" fmla="*/ 1174063 h 1572284"/>
                  <a:gd name="connsiteX18" fmla="*/ 20 w 1099070"/>
                  <a:gd name="connsiteY18" fmla="*/ 481293 h 1572284"/>
                  <a:gd name="connsiteX19" fmla="*/ 1389 w 1099070"/>
                  <a:gd name="connsiteY19" fmla="*/ 454103 h 1572284"/>
                  <a:gd name="connsiteX20" fmla="*/ 1858 w 1099070"/>
                  <a:gd name="connsiteY20" fmla="*/ 385131 h 1572284"/>
                  <a:gd name="connsiteX21" fmla="*/ 1350 w 1099070"/>
                  <a:gd name="connsiteY21" fmla="*/ 343114 h 1572284"/>
                  <a:gd name="connsiteX22" fmla="*/ 1702 w 1099070"/>
                  <a:gd name="connsiteY22" fmla="*/ 272304 h 1572284"/>
                  <a:gd name="connsiteX23" fmla="*/ 763 w 1099070"/>
                  <a:gd name="connsiteY23" fmla="*/ 170626 h 1572284"/>
                  <a:gd name="connsiteX24" fmla="*/ 24197 w 1099070"/>
                  <a:gd name="connsiteY24" fmla="*/ 155447 h 1572284"/>
                  <a:gd name="connsiteX25" fmla="*/ 262488 w 1099070"/>
                  <a:gd name="connsiteY25" fmla="*/ 119494 h 1572284"/>
                  <a:gd name="connsiteX26" fmla="*/ 827487 w 1099070"/>
                  <a:gd name="connsiteY26" fmla="*/ 34169 h 1572284"/>
                  <a:gd name="connsiteX27" fmla="*/ 922083 w 1099070"/>
                  <a:gd name="connsiteY27" fmla="*/ 24858 h 157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9070" h="1572284">
                    <a:moveTo>
                      <a:pt x="922083" y="24858"/>
                    </a:moveTo>
                    <a:cubicBezTo>
                      <a:pt x="974976" y="17073"/>
                      <a:pt x="1027869" y="9522"/>
                      <a:pt x="1080722" y="1424"/>
                    </a:cubicBezTo>
                    <a:cubicBezTo>
                      <a:pt x="1098640" y="-1314"/>
                      <a:pt x="1098562" y="-1901"/>
                      <a:pt x="1098562" y="16721"/>
                    </a:cubicBezTo>
                    <a:cubicBezTo>
                      <a:pt x="1098562" y="287327"/>
                      <a:pt x="1098562" y="557894"/>
                      <a:pt x="1098601" y="828500"/>
                    </a:cubicBezTo>
                    <a:cubicBezTo>
                      <a:pt x="1098601" y="834563"/>
                      <a:pt x="1098914" y="840627"/>
                      <a:pt x="1099071" y="846691"/>
                    </a:cubicBezTo>
                    <a:cubicBezTo>
                      <a:pt x="1098914" y="852755"/>
                      <a:pt x="1098601" y="858819"/>
                      <a:pt x="1098601" y="864844"/>
                    </a:cubicBezTo>
                    <a:cubicBezTo>
                      <a:pt x="1098562" y="1040266"/>
                      <a:pt x="1098523" y="1215649"/>
                      <a:pt x="1098758" y="1391033"/>
                    </a:cubicBezTo>
                    <a:cubicBezTo>
                      <a:pt x="1098758" y="1401791"/>
                      <a:pt x="1098210" y="1407034"/>
                      <a:pt x="1084439" y="1409029"/>
                    </a:cubicBezTo>
                    <a:cubicBezTo>
                      <a:pt x="973802" y="1424991"/>
                      <a:pt x="863400" y="1442556"/>
                      <a:pt x="752842" y="1459222"/>
                    </a:cubicBezTo>
                    <a:cubicBezTo>
                      <a:pt x="628356" y="1478001"/>
                      <a:pt x="503792" y="1496232"/>
                      <a:pt x="379267" y="1514893"/>
                    </a:cubicBezTo>
                    <a:cubicBezTo>
                      <a:pt x="258733" y="1532928"/>
                      <a:pt x="138276" y="1551237"/>
                      <a:pt x="17781" y="1569468"/>
                    </a:cubicBezTo>
                    <a:cubicBezTo>
                      <a:pt x="13791" y="1570055"/>
                      <a:pt x="9917" y="1571346"/>
                      <a:pt x="6005" y="1572285"/>
                    </a:cubicBezTo>
                    <a:cubicBezTo>
                      <a:pt x="-1545" y="1565008"/>
                      <a:pt x="215" y="1555462"/>
                      <a:pt x="215" y="1546581"/>
                    </a:cubicBezTo>
                    <a:cubicBezTo>
                      <a:pt x="255" y="1491654"/>
                      <a:pt x="-567" y="1436688"/>
                      <a:pt x="763" y="1381761"/>
                    </a:cubicBezTo>
                    <a:cubicBezTo>
                      <a:pt x="-1232" y="1360400"/>
                      <a:pt x="1937" y="1339079"/>
                      <a:pt x="802" y="1317718"/>
                    </a:cubicBezTo>
                    <a:cubicBezTo>
                      <a:pt x="-332" y="1302461"/>
                      <a:pt x="568" y="1287243"/>
                      <a:pt x="1389" y="1272024"/>
                    </a:cubicBezTo>
                    <a:cubicBezTo>
                      <a:pt x="3071" y="1248942"/>
                      <a:pt x="6514" y="1225900"/>
                      <a:pt x="1467" y="1202818"/>
                    </a:cubicBezTo>
                    <a:cubicBezTo>
                      <a:pt x="-254" y="1193311"/>
                      <a:pt x="98" y="1183687"/>
                      <a:pt x="98" y="1174063"/>
                    </a:cubicBezTo>
                    <a:cubicBezTo>
                      <a:pt x="59" y="943127"/>
                      <a:pt x="98" y="712190"/>
                      <a:pt x="20" y="481293"/>
                    </a:cubicBezTo>
                    <a:cubicBezTo>
                      <a:pt x="20" y="472177"/>
                      <a:pt x="959" y="463140"/>
                      <a:pt x="1389" y="454103"/>
                    </a:cubicBezTo>
                    <a:cubicBezTo>
                      <a:pt x="2915" y="431139"/>
                      <a:pt x="6201" y="408174"/>
                      <a:pt x="1858" y="385131"/>
                    </a:cubicBezTo>
                    <a:cubicBezTo>
                      <a:pt x="-684" y="371165"/>
                      <a:pt x="841" y="357120"/>
                      <a:pt x="1350" y="343114"/>
                    </a:cubicBezTo>
                    <a:cubicBezTo>
                      <a:pt x="3580" y="319524"/>
                      <a:pt x="5849" y="295933"/>
                      <a:pt x="1702" y="272304"/>
                    </a:cubicBezTo>
                    <a:cubicBezTo>
                      <a:pt x="-997" y="238424"/>
                      <a:pt x="646" y="204506"/>
                      <a:pt x="763" y="170626"/>
                    </a:cubicBezTo>
                    <a:cubicBezTo>
                      <a:pt x="3580" y="157872"/>
                      <a:pt x="14221" y="156933"/>
                      <a:pt x="24197" y="155447"/>
                    </a:cubicBezTo>
                    <a:cubicBezTo>
                      <a:pt x="103654" y="143593"/>
                      <a:pt x="183071" y="131426"/>
                      <a:pt x="262488" y="119494"/>
                    </a:cubicBezTo>
                    <a:cubicBezTo>
                      <a:pt x="450821" y="91131"/>
                      <a:pt x="639154" y="62689"/>
                      <a:pt x="827487" y="34169"/>
                    </a:cubicBezTo>
                    <a:cubicBezTo>
                      <a:pt x="858901" y="29396"/>
                      <a:pt x="890199" y="24310"/>
                      <a:pt x="922083" y="24858"/>
                    </a:cubicBezTo>
                    <a:close/>
                  </a:path>
                </a:pathLst>
              </a:custGeom>
              <a:solidFill>
                <a:schemeClr val="accent3"/>
              </a:solidFill>
              <a:ln w="391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87303D8-24E1-4F09-9204-EC9884A0F7D1}"/>
                  </a:ext>
                </a:extLst>
              </p:cNvPr>
              <p:cNvSpPr/>
              <p:nvPr/>
            </p:nvSpPr>
            <p:spPr>
              <a:xfrm>
                <a:off x="7791230" y="4221216"/>
                <a:ext cx="1406213" cy="2012598"/>
              </a:xfrm>
              <a:custGeom>
                <a:avLst/>
                <a:gdLst>
                  <a:gd name="connsiteX0" fmla="*/ 0 w 1096117"/>
                  <a:gd name="connsiteY0" fmla="*/ 776800 h 1568783"/>
                  <a:gd name="connsiteX1" fmla="*/ 469 w 1096117"/>
                  <a:gd name="connsiteY1" fmla="*/ 758608 h 1568783"/>
                  <a:gd name="connsiteX2" fmla="*/ 509 w 1096117"/>
                  <a:gd name="connsiteY2" fmla="*/ 18148 h 1568783"/>
                  <a:gd name="connsiteX3" fmla="*/ 19757 w 1096117"/>
                  <a:gd name="connsiteY3" fmla="*/ 1600 h 1568783"/>
                  <a:gd name="connsiteX4" fmla="*/ 76718 w 1096117"/>
                  <a:gd name="connsiteY4" fmla="*/ 9464 h 1568783"/>
                  <a:gd name="connsiteX5" fmla="*/ 397948 w 1096117"/>
                  <a:gd name="connsiteY5" fmla="*/ 53476 h 1568783"/>
                  <a:gd name="connsiteX6" fmla="*/ 1071431 w 1096117"/>
                  <a:gd name="connsiteY6" fmla="*/ 155114 h 1568783"/>
                  <a:gd name="connsiteX7" fmla="*/ 1095804 w 1096117"/>
                  <a:gd name="connsiteY7" fmla="*/ 170450 h 1568783"/>
                  <a:gd name="connsiteX8" fmla="*/ 1095491 w 1096117"/>
                  <a:gd name="connsiteY8" fmla="*/ 278857 h 1568783"/>
                  <a:gd name="connsiteX9" fmla="*/ 1095491 w 1096117"/>
                  <a:gd name="connsiteY9" fmla="*/ 333588 h 1568783"/>
                  <a:gd name="connsiteX10" fmla="*/ 1095491 w 1096117"/>
                  <a:gd name="connsiteY10" fmla="*/ 394305 h 1568783"/>
                  <a:gd name="connsiteX11" fmla="*/ 1095373 w 1096117"/>
                  <a:gd name="connsiteY11" fmla="*/ 449819 h 1568783"/>
                  <a:gd name="connsiteX12" fmla="*/ 1096117 w 1096117"/>
                  <a:gd name="connsiteY12" fmla="*/ 477009 h 1568783"/>
                  <a:gd name="connsiteX13" fmla="*/ 1095999 w 1096117"/>
                  <a:gd name="connsiteY13" fmla="*/ 1201937 h 1568783"/>
                  <a:gd name="connsiteX14" fmla="*/ 1095686 w 1096117"/>
                  <a:gd name="connsiteY14" fmla="*/ 1212539 h 1568783"/>
                  <a:gd name="connsiteX15" fmla="*/ 1095530 w 1096117"/>
                  <a:gd name="connsiteY15" fmla="*/ 1267623 h 1568783"/>
                  <a:gd name="connsiteX16" fmla="*/ 1092869 w 1096117"/>
                  <a:gd name="connsiteY16" fmla="*/ 1323998 h 1568783"/>
                  <a:gd name="connsiteX17" fmla="*/ 1094787 w 1096117"/>
                  <a:gd name="connsiteY17" fmla="*/ 1384871 h 1568783"/>
                  <a:gd name="connsiteX18" fmla="*/ 1095686 w 1096117"/>
                  <a:gd name="connsiteY18" fmla="*/ 1546953 h 1568783"/>
                  <a:gd name="connsiteX19" fmla="*/ 1084224 w 1096117"/>
                  <a:gd name="connsiteY19" fmla="*/ 1568783 h 1568783"/>
                  <a:gd name="connsiteX20" fmla="*/ 966154 w 1096117"/>
                  <a:gd name="connsiteY20" fmla="*/ 1552117 h 1568783"/>
                  <a:gd name="connsiteX21" fmla="*/ 752509 w 1096117"/>
                  <a:gd name="connsiteY21" fmla="*/ 1520154 h 1568783"/>
                  <a:gd name="connsiteX22" fmla="*/ 564333 w 1096117"/>
                  <a:gd name="connsiteY22" fmla="*/ 1491596 h 1568783"/>
                  <a:gd name="connsiteX23" fmla="*/ 373184 w 1096117"/>
                  <a:gd name="connsiteY23" fmla="*/ 1462606 h 1568783"/>
                  <a:gd name="connsiteX24" fmla="*/ 159617 w 1096117"/>
                  <a:gd name="connsiteY24" fmla="*/ 1430174 h 1568783"/>
                  <a:gd name="connsiteX25" fmla="*/ 13145 w 1096117"/>
                  <a:gd name="connsiteY25" fmla="*/ 1408540 h 1568783"/>
                  <a:gd name="connsiteX26" fmla="*/ 352 w 1096117"/>
                  <a:gd name="connsiteY26" fmla="*/ 1393869 h 1568783"/>
                  <a:gd name="connsiteX27" fmla="*/ 509 w 1096117"/>
                  <a:gd name="connsiteY27" fmla="*/ 1122442 h 1568783"/>
                  <a:gd name="connsiteX28" fmla="*/ 0 w 1096117"/>
                  <a:gd name="connsiteY28" fmla="*/ 776800 h 15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6117" h="1568783">
                    <a:moveTo>
                      <a:pt x="0" y="776800"/>
                    </a:moveTo>
                    <a:cubicBezTo>
                      <a:pt x="156" y="770736"/>
                      <a:pt x="469" y="764672"/>
                      <a:pt x="469" y="758608"/>
                    </a:cubicBezTo>
                    <a:cubicBezTo>
                      <a:pt x="509" y="511788"/>
                      <a:pt x="509" y="264968"/>
                      <a:pt x="509" y="18148"/>
                    </a:cubicBezTo>
                    <a:cubicBezTo>
                      <a:pt x="509" y="-1921"/>
                      <a:pt x="469" y="-1530"/>
                      <a:pt x="19757" y="1600"/>
                    </a:cubicBezTo>
                    <a:cubicBezTo>
                      <a:pt x="38692" y="4651"/>
                      <a:pt x="57744" y="6881"/>
                      <a:pt x="76718" y="9464"/>
                    </a:cubicBezTo>
                    <a:cubicBezTo>
                      <a:pt x="185007" y="15253"/>
                      <a:pt x="291028" y="37827"/>
                      <a:pt x="397948" y="53476"/>
                    </a:cubicBezTo>
                    <a:cubicBezTo>
                      <a:pt x="622585" y="86416"/>
                      <a:pt x="847067" y="120413"/>
                      <a:pt x="1071431" y="155114"/>
                    </a:cubicBezTo>
                    <a:cubicBezTo>
                      <a:pt x="1081407" y="156679"/>
                      <a:pt x="1093769" y="155662"/>
                      <a:pt x="1095804" y="170450"/>
                    </a:cubicBezTo>
                    <a:cubicBezTo>
                      <a:pt x="1095295" y="206599"/>
                      <a:pt x="1096312" y="242708"/>
                      <a:pt x="1095491" y="278857"/>
                    </a:cubicBezTo>
                    <a:cubicBezTo>
                      <a:pt x="1094434" y="297087"/>
                      <a:pt x="1096938" y="315318"/>
                      <a:pt x="1095491" y="333588"/>
                    </a:cubicBezTo>
                    <a:cubicBezTo>
                      <a:pt x="1094669" y="353814"/>
                      <a:pt x="1096899" y="374079"/>
                      <a:pt x="1095491" y="394305"/>
                    </a:cubicBezTo>
                    <a:cubicBezTo>
                      <a:pt x="1094904" y="412810"/>
                      <a:pt x="1096938" y="431315"/>
                      <a:pt x="1095373" y="449819"/>
                    </a:cubicBezTo>
                    <a:cubicBezTo>
                      <a:pt x="1093535" y="458935"/>
                      <a:pt x="1096156" y="467933"/>
                      <a:pt x="1096117" y="477009"/>
                    </a:cubicBezTo>
                    <a:cubicBezTo>
                      <a:pt x="1095999" y="718665"/>
                      <a:pt x="1095999" y="960281"/>
                      <a:pt x="1095999" y="1201937"/>
                    </a:cubicBezTo>
                    <a:cubicBezTo>
                      <a:pt x="1095999" y="1205458"/>
                      <a:pt x="1096117" y="1209018"/>
                      <a:pt x="1095686" y="1212539"/>
                    </a:cubicBezTo>
                    <a:cubicBezTo>
                      <a:pt x="1094630" y="1230887"/>
                      <a:pt x="1096743" y="1249275"/>
                      <a:pt x="1095530" y="1267623"/>
                    </a:cubicBezTo>
                    <a:cubicBezTo>
                      <a:pt x="1093574" y="1286362"/>
                      <a:pt x="1098503" y="1305415"/>
                      <a:pt x="1092869" y="1323998"/>
                    </a:cubicBezTo>
                    <a:cubicBezTo>
                      <a:pt x="1090835" y="1344380"/>
                      <a:pt x="1093378" y="1364606"/>
                      <a:pt x="1094787" y="1384871"/>
                    </a:cubicBezTo>
                    <a:cubicBezTo>
                      <a:pt x="1097095" y="1438899"/>
                      <a:pt x="1095530" y="1492926"/>
                      <a:pt x="1095686" y="1546953"/>
                    </a:cubicBezTo>
                    <a:cubicBezTo>
                      <a:pt x="1095725" y="1555834"/>
                      <a:pt x="1096312" y="1565888"/>
                      <a:pt x="1084224" y="1568783"/>
                    </a:cubicBezTo>
                    <a:cubicBezTo>
                      <a:pt x="1044515" y="1565692"/>
                      <a:pt x="1005471" y="1557829"/>
                      <a:pt x="966154" y="1552117"/>
                    </a:cubicBezTo>
                    <a:cubicBezTo>
                      <a:pt x="894913" y="1541789"/>
                      <a:pt x="823711" y="1530913"/>
                      <a:pt x="752509" y="1520154"/>
                    </a:cubicBezTo>
                    <a:cubicBezTo>
                      <a:pt x="689797" y="1510687"/>
                      <a:pt x="627045" y="1501141"/>
                      <a:pt x="564333" y="1491596"/>
                    </a:cubicBezTo>
                    <a:cubicBezTo>
                      <a:pt x="500604" y="1481933"/>
                      <a:pt x="436874" y="1472269"/>
                      <a:pt x="373184" y="1462606"/>
                    </a:cubicBezTo>
                    <a:cubicBezTo>
                      <a:pt x="301982" y="1451809"/>
                      <a:pt x="230819" y="1440972"/>
                      <a:pt x="159617" y="1430174"/>
                    </a:cubicBezTo>
                    <a:cubicBezTo>
                      <a:pt x="110832" y="1422780"/>
                      <a:pt x="62086" y="1414878"/>
                      <a:pt x="13145" y="1408540"/>
                    </a:cubicBezTo>
                    <a:cubicBezTo>
                      <a:pt x="2191" y="1407132"/>
                      <a:pt x="313" y="1403650"/>
                      <a:pt x="352" y="1393869"/>
                    </a:cubicBezTo>
                    <a:cubicBezTo>
                      <a:pt x="665" y="1303380"/>
                      <a:pt x="587" y="1212931"/>
                      <a:pt x="509" y="1122442"/>
                    </a:cubicBezTo>
                    <a:cubicBezTo>
                      <a:pt x="391" y="1007228"/>
                      <a:pt x="156" y="892014"/>
                      <a:pt x="0" y="776800"/>
                    </a:cubicBezTo>
                    <a:close/>
                  </a:path>
                </a:pathLst>
              </a:custGeom>
              <a:solidFill>
                <a:schemeClr val="accent3"/>
              </a:solidFill>
              <a:ln w="391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F09B4CF-8A03-4AA0-A20C-18D48C5E57B2}"/>
                  </a:ext>
                </a:extLst>
              </p:cNvPr>
              <p:cNvSpPr/>
              <p:nvPr/>
            </p:nvSpPr>
            <p:spPr>
              <a:xfrm>
                <a:off x="7889552" y="4202734"/>
                <a:ext cx="2946732" cy="305490"/>
              </a:xfrm>
              <a:custGeom>
                <a:avLst/>
                <a:gdLst>
                  <a:gd name="connsiteX0" fmla="*/ 670784 w 2296923"/>
                  <a:gd name="connsiteY0" fmla="*/ 18316 h 238124"/>
                  <a:gd name="connsiteX1" fmla="*/ 1033326 w 2296923"/>
                  <a:gd name="connsiteY1" fmla="*/ 107240 h 238124"/>
                  <a:gd name="connsiteX2" fmla="*/ 1136177 w 2296923"/>
                  <a:gd name="connsiteY2" fmla="*/ 143819 h 238124"/>
                  <a:gd name="connsiteX3" fmla="*/ 1227957 w 2296923"/>
                  <a:gd name="connsiteY3" fmla="*/ 157120 h 238124"/>
                  <a:gd name="connsiteX4" fmla="*/ 1436047 w 2296923"/>
                  <a:gd name="connsiteY4" fmla="*/ 82554 h 238124"/>
                  <a:gd name="connsiteX5" fmla="*/ 1606696 w 2296923"/>
                  <a:gd name="connsiteY5" fmla="*/ 38307 h 238124"/>
                  <a:gd name="connsiteX6" fmla="*/ 1769404 w 2296923"/>
                  <a:gd name="connsiteY6" fmla="*/ 7831 h 238124"/>
                  <a:gd name="connsiteX7" fmla="*/ 1931329 w 2296923"/>
                  <a:gd name="connsiteY7" fmla="*/ 7 h 238124"/>
                  <a:gd name="connsiteX8" fmla="*/ 2084766 w 2296923"/>
                  <a:gd name="connsiteY8" fmla="*/ 8183 h 238124"/>
                  <a:gd name="connsiteX9" fmla="*/ 2264218 w 2296923"/>
                  <a:gd name="connsiteY9" fmla="*/ 33926 h 238124"/>
                  <a:gd name="connsiteX10" fmla="*/ 2296923 w 2296923"/>
                  <a:gd name="connsiteY10" fmla="*/ 39090 h 238124"/>
                  <a:gd name="connsiteX11" fmla="*/ 2165670 w 2296923"/>
                  <a:gd name="connsiteY11" fmla="*/ 59472 h 238124"/>
                  <a:gd name="connsiteX12" fmla="*/ 1891895 w 2296923"/>
                  <a:gd name="connsiteY12" fmla="*/ 100707 h 238124"/>
                  <a:gd name="connsiteX13" fmla="*/ 1598676 w 2296923"/>
                  <a:gd name="connsiteY13" fmla="*/ 144836 h 238124"/>
                  <a:gd name="connsiteX14" fmla="*/ 1390704 w 2296923"/>
                  <a:gd name="connsiteY14" fmla="*/ 176133 h 238124"/>
                  <a:gd name="connsiteX15" fmla="*/ 1377794 w 2296923"/>
                  <a:gd name="connsiteY15" fmla="*/ 184153 h 238124"/>
                  <a:gd name="connsiteX16" fmla="*/ 1360659 w 2296923"/>
                  <a:gd name="connsiteY16" fmla="*/ 205084 h 238124"/>
                  <a:gd name="connsiteX17" fmla="*/ 1268683 w 2296923"/>
                  <a:gd name="connsiteY17" fmla="*/ 233095 h 238124"/>
                  <a:gd name="connsiteX18" fmla="*/ 1094278 w 2296923"/>
                  <a:gd name="connsiteY18" fmla="*/ 227461 h 238124"/>
                  <a:gd name="connsiteX19" fmla="*/ 1029649 w 2296923"/>
                  <a:gd name="connsiteY19" fmla="*/ 202775 h 238124"/>
                  <a:gd name="connsiteX20" fmla="*/ 1015995 w 2296923"/>
                  <a:gd name="connsiteY20" fmla="*/ 184271 h 238124"/>
                  <a:gd name="connsiteX21" fmla="*/ 1002381 w 2296923"/>
                  <a:gd name="connsiteY21" fmla="*/ 175586 h 238124"/>
                  <a:gd name="connsiteX22" fmla="*/ 490510 w 2296923"/>
                  <a:gd name="connsiteY22" fmla="*/ 98711 h 238124"/>
                  <a:gd name="connsiteX23" fmla="*/ 38652 w 2296923"/>
                  <a:gd name="connsiteY23" fmla="*/ 29935 h 238124"/>
                  <a:gd name="connsiteX24" fmla="*/ 0 w 2296923"/>
                  <a:gd name="connsiteY24" fmla="*/ 23910 h 238124"/>
                  <a:gd name="connsiteX25" fmla="*/ 142521 w 2296923"/>
                  <a:gd name="connsiteY25" fmla="*/ 8614 h 238124"/>
                  <a:gd name="connsiteX26" fmla="*/ 316300 w 2296923"/>
                  <a:gd name="connsiteY26" fmla="*/ 1141 h 238124"/>
                  <a:gd name="connsiteX27" fmla="*/ 517309 w 2296923"/>
                  <a:gd name="connsiteY27" fmla="*/ 5562 h 238124"/>
                  <a:gd name="connsiteX28" fmla="*/ 670784 w 2296923"/>
                  <a:gd name="connsiteY28" fmla="*/ 18316 h 23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6923" h="238124">
                    <a:moveTo>
                      <a:pt x="670784" y="18316"/>
                    </a:moveTo>
                    <a:cubicBezTo>
                      <a:pt x="794409" y="34278"/>
                      <a:pt x="916039" y="64010"/>
                      <a:pt x="1033326" y="107240"/>
                    </a:cubicBezTo>
                    <a:cubicBezTo>
                      <a:pt x="1067479" y="119837"/>
                      <a:pt x="1102376" y="130322"/>
                      <a:pt x="1136177" y="143819"/>
                    </a:cubicBezTo>
                    <a:cubicBezTo>
                      <a:pt x="1166262" y="155829"/>
                      <a:pt x="1195995" y="176016"/>
                      <a:pt x="1227957" y="157120"/>
                    </a:cubicBezTo>
                    <a:cubicBezTo>
                      <a:pt x="1289613" y="120659"/>
                      <a:pt x="1368014" y="103876"/>
                      <a:pt x="1436047" y="82554"/>
                    </a:cubicBezTo>
                    <a:cubicBezTo>
                      <a:pt x="1492147" y="64988"/>
                      <a:pt x="1549109" y="50083"/>
                      <a:pt x="1606696" y="38307"/>
                    </a:cubicBezTo>
                    <a:cubicBezTo>
                      <a:pt x="1660724" y="27275"/>
                      <a:pt x="1714555" y="14169"/>
                      <a:pt x="1769404" y="7831"/>
                    </a:cubicBezTo>
                    <a:cubicBezTo>
                      <a:pt x="1822805" y="1650"/>
                      <a:pt x="1877576" y="2237"/>
                      <a:pt x="1931329" y="7"/>
                    </a:cubicBezTo>
                    <a:cubicBezTo>
                      <a:pt x="1937432" y="-267"/>
                      <a:pt x="2080971" y="7870"/>
                      <a:pt x="2084766" y="8183"/>
                    </a:cubicBezTo>
                    <a:cubicBezTo>
                      <a:pt x="2144583" y="13426"/>
                      <a:pt x="2205808" y="19333"/>
                      <a:pt x="2264218" y="33926"/>
                    </a:cubicBezTo>
                    <a:cubicBezTo>
                      <a:pt x="2275054" y="36077"/>
                      <a:pt x="2286008" y="37407"/>
                      <a:pt x="2296923" y="39090"/>
                    </a:cubicBezTo>
                    <a:cubicBezTo>
                      <a:pt x="2253185" y="45897"/>
                      <a:pt x="2209447" y="52860"/>
                      <a:pt x="2165670" y="59472"/>
                    </a:cubicBezTo>
                    <a:cubicBezTo>
                      <a:pt x="2074437" y="73282"/>
                      <a:pt x="1983166" y="86936"/>
                      <a:pt x="1891895" y="100707"/>
                    </a:cubicBezTo>
                    <a:cubicBezTo>
                      <a:pt x="1794168" y="115416"/>
                      <a:pt x="1696403" y="130165"/>
                      <a:pt x="1598676" y="144836"/>
                    </a:cubicBezTo>
                    <a:cubicBezTo>
                      <a:pt x="1529352" y="155243"/>
                      <a:pt x="1460028" y="165531"/>
                      <a:pt x="1390704" y="176133"/>
                    </a:cubicBezTo>
                    <a:cubicBezTo>
                      <a:pt x="1385697" y="176916"/>
                      <a:pt x="1378929" y="176486"/>
                      <a:pt x="1377794" y="184153"/>
                    </a:cubicBezTo>
                    <a:cubicBezTo>
                      <a:pt x="1378185" y="196086"/>
                      <a:pt x="1368679" y="200350"/>
                      <a:pt x="1360659" y="205084"/>
                    </a:cubicBezTo>
                    <a:cubicBezTo>
                      <a:pt x="1332295" y="221789"/>
                      <a:pt x="1300763" y="228792"/>
                      <a:pt x="1268683" y="233095"/>
                    </a:cubicBezTo>
                    <a:cubicBezTo>
                      <a:pt x="1210313" y="240958"/>
                      <a:pt x="1152022" y="239980"/>
                      <a:pt x="1094278" y="227461"/>
                    </a:cubicBezTo>
                    <a:cubicBezTo>
                      <a:pt x="1071548" y="222532"/>
                      <a:pt x="1049366" y="215725"/>
                      <a:pt x="1029649" y="202775"/>
                    </a:cubicBezTo>
                    <a:cubicBezTo>
                      <a:pt x="1022920" y="198355"/>
                      <a:pt x="1015917" y="193817"/>
                      <a:pt x="1015995" y="184271"/>
                    </a:cubicBezTo>
                    <a:cubicBezTo>
                      <a:pt x="1015369" y="175312"/>
                      <a:pt x="1007779" y="176368"/>
                      <a:pt x="1002381" y="175586"/>
                    </a:cubicBezTo>
                    <a:cubicBezTo>
                      <a:pt x="831770" y="149844"/>
                      <a:pt x="661121" y="124453"/>
                      <a:pt x="490510" y="98711"/>
                    </a:cubicBezTo>
                    <a:cubicBezTo>
                      <a:pt x="339852" y="75982"/>
                      <a:pt x="189272" y="52860"/>
                      <a:pt x="38652" y="29935"/>
                    </a:cubicBezTo>
                    <a:cubicBezTo>
                      <a:pt x="25742" y="27979"/>
                      <a:pt x="12871" y="25905"/>
                      <a:pt x="0" y="23910"/>
                    </a:cubicBezTo>
                    <a:cubicBezTo>
                      <a:pt x="47494" y="18707"/>
                      <a:pt x="94910" y="12291"/>
                      <a:pt x="142521" y="8614"/>
                    </a:cubicBezTo>
                    <a:cubicBezTo>
                      <a:pt x="200304" y="4154"/>
                      <a:pt x="258283" y="2354"/>
                      <a:pt x="316300" y="1141"/>
                    </a:cubicBezTo>
                    <a:cubicBezTo>
                      <a:pt x="383433" y="-228"/>
                      <a:pt x="450332" y="3098"/>
                      <a:pt x="517309" y="5562"/>
                    </a:cubicBezTo>
                    <a:cubicBezTo>
                      <a:pt x="568715" y="7479"/>
                      <a:pt x="619925" y="11704"/>
                      <a:pt x="670784" y="18316"/>
                    </a:cubicBezTo>
                    <a:close/>
                  </a:path>
                </a:pathLst>
              </a:custGeom>
              <a:solidFill>
                <a:srgbClr val="FFEF96"/>
              </a:solidFill>
              <a:ln w="391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4FBF103-5448-4D12-A213-2C96A5498172}"/>
                  </a:ext>
                </a:extLst>
              </p:cNvPr>
              <p:cNvSpPr/>
              <p:nvPr/>
            </p:nvSpPr>
            <p:spPr>
              <a:xfrm>
                <a:off x="10389348" y="3971619"/>
                <a:ext cx="165283" cy="303525"/>
              </a:xfrm>
              <a:custGeom>
                <a:avLst/>
                <a:gdLst>
                  <a:gd name="connsiteX0" fmla="*/ 127653 w 128835"/>
                  <a:gd name="connsiteY0" fmla="*/ 188176 h 236592"/>
                  <a:gd name="connsiteX1" fmla="*/ 125266 w 128835"/>
                  <a:gd name="connsiteY1" fmla="*/ 220139 h 236592"/>
                  <a:gd name="connsiteX2" fmla="*/ 93304 w 128835"/>
                  <a:gd name="connsiteY2" fmla="*/ 226085 h 236592"/>
                  <a:gd name="connsiteX3" fmla="*/ 13808 w 128835"/>
                  <a:gd name="connsiteY3" fmla="*/ 236413 h 236592"/>
                  <a:gd name="connsiteX4" fmla="*/ 5475 w 128835"/>
                  <a:gd name="connsiteY4" fmla="*/ 227768 h 236592"/>
                  <a:gd name="connsiteX5" fmla="*/ 2580 w 128835"/>
                  <a:gd name="connsiteY5" fmla="*/ 182425 h 236592"/>
                  <a:gd name="connsiteX6" fmla="*/ 116 w 128835"/>
                  <a:gd name="connsiteY6" fmla="*/ 96122 h 236592"/>
                  <a:gd name="connsiteX7" fmla="*/ 76 w 128835"/>
                  <a:gd name="connsiteY7" fmla="*/ 11502 h 236592"/>
                  <a:gd name="connsiteX8" fmla="*/ 62476 w 128835"/>
                  <a:gd name="connsiteY8" fmla="*/ 79652 h 236592"/>
                  <a:gd name="connsiteX9" fmla="*/ 117677 w 128835"/>
                  <a:gd name="connsiteY9" fmla="*/ 0 h 236592"/>
                  <a:gd name="connsiteX10" fmla="*/ 127653 w 128835"/>
                  <a:gd name="connsiteY10" fmla="*/ 188176 h 2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835" h="236592">
                    <a:moveTo>
                      <a:pt x="127653" y="188176"/>
                    </a:moveTo>
                    <a:cubicBezTo>
                      <a:pt x="125736" y="199091"/>
                      <a:pt x="132817" y="213527"/>
                      <a:pt x="125266" y="220139"/>
                    </a:cubicBezTo>
                    <a:cubicBezTo>
                      <a:pt x="118224" y="226281"/>
                      <a:pt x="104258" y="224599"/>
                      <a:pt x="93304" y="226085"/>
                    </a:cubicBezTo>
                    <a:cubicBezTo>
                      <a:pt x="66818" y="229606"/>
                      <a:pt x="40294" y="232736"/>
                      <a:pt x="13808" y="236413"/>
                    </a:cubicBezTo>
                    <a:cubicBezTo>
                      <a:pt x="6062" y="237509"/>
                      <a:pt x="5788" y="233440"/>
                      <a:pt x="5475" y="227768"/>
                    </a:cubicBezTo>
                    <a:cubicBezTo>
                      <a:pt x="4732" y="212628"/>
                      <a:pt x="3558" y="197526"/>
                      <a:pt x="2580" y="182425"/>
                    </a:cubicBezTo>
                    <a:cubicBezTo>
                      <a:pt x="4262" y="153593"/>
                      <a:pt x="350" y="124916"/>
                      <a:pt x="116" y="96122"/>
                    </a:cubicBezTo>
                    <a:cubicBezTo>
                      <a:pt x="-119" y="67955"/>
                      <a:pt x="76" y="39826"/>
                      <a:pt x="76" y="11502"/>
                    </a:cubicBezTo>
                    <a:cubicBezTo>
                      <a:pt x="19872" y="33097"/>
                      <a:pt x="40763" y="55905"/>
                      <a:pt x="62476" y="79652"/>
                    </a:cubicBezTo>
                    <a:cubicBezTo>
                      <a:pt x="80511" y="53636"/>
                      <a:pt x="98155" y="28168"/>
                      <a:pt x="117677" y="0"/>
                    </a:cubicBezTo>
                    <a:cubicBezTo>
                      <a:pt x="121080" y="64747"/>
                      <a:pt x="124367" y="126442"/>
                      <a:pt x="127653" y="188176"/>
                    </a:cubicBezTo>
                    <a:close/>
                  </a:path>
                </a:pathLst>
              </a:custGeom>
              <a:solidFill>
                <a:schemeClr val="accent1"/>
              </a:solidFill>
              <a:ln w="391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DD9C009-1129-4F9D-B71A-03133985AA25}"/>
                  </a:ext>
                </a:extLst>
              </p:cNvPr>
              <p:cNvSpPr/>
              <p:nvPr/>
            </p:nvSpPr>
            <p:spPr>
              <a:xfrm>
                <a:off x="9932823" y="4603340"/>
                <a:ext cx="790945" cy="467540"/>
              </a:xfrm>
              <a:custGeom>
                <a:avLst/>
                <a:gdLst>
                  <a:gd name="connsiteX0" fmla="*/ 776381 w 790945"/>
                  <a:gd name="connsiteY0" fmla="*/ 266923 h 467540"/>
                  <a:gd name="connsiteX1" fmla="*/ 790836 w 790945"/>
                  <a:gd name="connsiteY1" fmla="*/ 278918 h 467540"/>
                  <a:gd name="connsiteX2" fmla="*/ 790686 w 790945"/>
                  <a:gd name="connsiteY2" fmla="*/ 308129 h 467540"/>
                  <a:gd name="connsiteX3" fmla="*/ 747473 w 790945"/>
                  <a:gd name="connsiteY3" fmla="*/ 357365 h 467540"/>
                  <a:gd name="connsiteX4" fmla="*/ 471881 w 790945"/>
                  <a:gd name="connsiteY4" fmla="*/ 399173 h 467540"/>
                  <a:gd name="connsiteX5" fmla="*/ 199903 w 790945"/>
                  <a:gd name="connsiteY5" fmla="*/ 439325 h 467540"/>
                  <a:gd name="connsiteX6" fmla="*/ 18117 w 790945"/>
                  <a:gd name="connsiteY6" fmla="*/ 467030 h 467540"/>
                  <a:gd name="connsiteX7" fmla="*/ 4716 w 790945"/>
                  <a:gd name="connsiteY7" fmla="*/ 455838 h 467540"/>
                  <a:gd name="connsiteX8" fmla="*/ 4816 w 790945"/>
                  <a:gd name="connsiteY8" fmla="*/ 395509 h 467540"/>
                  <a:gd name="connsiteX9" fmla="*/ 18267 w 790945"/>
                  <a:gd name="connsiteY9" fmla="*/ 380453 h 467540"/>
                  <a:gd name="connsiteX10" fmla="*/ 251849 w 790945"/>
                  <a:gd name="connsiteY10" fmla="*/ 345520 h 467540"/>
                  <a:gd name="connsiteX11" fmla="*/ 441265 w 790945"/>
                  <a:gd name="connsiteY11" fmla="*/ 316460 h 467540"/>
                  <a:gd name="connsiteX12" fmla="*/ 663354 w 790945"/>
                  <a:gd name="connsiteY12" fmla="*/ 283335 h 467540"/>
                  <a:gd name="connsiteX13" fmla="*/ 776381 w 790945"/>
                  <a:gd name="connsiteY13" fmla="*/ 266923 h 467540"/>
                  <a:gd name="connsiteX14" fmla="*/ 769655 w 790945"/>
                  <a:gd name="connsiteY14" fmla="*/ 128251 h 467540"/>
                  <a:gd name="connsiteX15" fmla="*/ 783858 w 790945"/>
                  <a:gd name="connsiteY15" fmla="*/ 140598 h 467540"/>
                  <a:gd name="connsiteX16" fmla="*/ 783708 w 790945"/>
                  <a:gd name="connsiteY16" fmla="*/ 171765 h 467540"/>
                  <a:gd name="connsiteX17" fmla="*/ 741198 w 790945"/>
                  <a:gd name="connsiteY17" fmla="*/ 220198 h 467540"/>
                  <a:gd name="connsiteX18" fmla="*/ 379682 w 790945"/>
                  <a:gd name="connsiteY18" fmla="*/ 275207 h 467540"/>
                  <a:gd name="connsiteX19" fmla="*/ 19922 w 790945"/>
                  <a:gd name="connsiteY19" fmla="*/ 329461 h 467540"/>
                  <a:gd name="connsiteX20" fmla="*/ 549 w 790945"/>
                  <a:gd name="connsiteY20" fmla="*/ 312547 h 467540"/>
                  <a:gd name="connsiteX21" fmla="*/ 449 w 790945"/>
                  <a:gd name="connsiteY21" fmla="*/ 269835 h 467540"/>
                  <a:gd name="connsiteX22" fmla="*/ 23436 w 790945"/>
                  <a:gd name="connsiteY22" fmla="*/ 241178 h 467540"/>
                  <a:gd name="connsiteX23" fmla="*/ 268562 w 790945"/>
                  <a:gd name="connsiteY23" fmla="*/ 205242 h 467540"/>
                  <a:gd name="connsiteX24" fmla="*/ 509472 w 790945"/>
                  <a:gd name="connsiteY24" fmla="*/ 167850 h 467540"/>
                  <a:gd name="connsiteX25" fmla="*/ 769655 w 790945"/>
                  <a:gd name="connsiteY25" fmla="*/ 128251 h 467540"/>
                  <a:gd name="connsiteX26" fmla="*/ 763031 w 790945"/>
                  <a:gd name="connsiteY26" fmla="*/ 970 h 467540"/>
                  <a:gd name="connsiteX27" fmla="*/ 783809 w 790945"/>
                  <a:gd name="connsiteY27" fmla="*/ 17081 h 467540"/>
                  <a:gd name="connsiteX28" fmla="*/ 783709 w 790945"/>
                  <a:gd name="connsiteY28" fmla="*/ 42326 h 467540"/>
                  <a:gd name="connsiteX29" fmla="*/ 743407 w 790945"/>
                  <a:gd name="connsiteY29" fmla="*/ 89655 h 467540"/>
                  <a:gd name="connsiteX30" fmla="*/ 471830 w 790945"/>
                  <a:gd name="connsiteY30" fmla="*/ 131513 h 467540"/>
                  <a:gd name="connsiteX31" fmla="*/ 200205 w 790945"/>
                  <a:gd name="connsiteY31" fmla="*/ 173171 h 467540"/>
                  <a:gd name="connsiteX32" fmla="*/ 14553 w 790945"/>
                  <a:gd name="connsiteY32" fmla="*/ 201126 h 467540"/>
                  <a:gd name="connsiteX33" fmla="*/ 650 w 790945"/>
                  <a:gd name="connsiteY33" fmla="*/ 188478 h 467540"/>
                  <a:gd name="connsiteX34" fmla="*/ 450 w 790945"/>
                  <a:gd name="connsiteY34" fmla="*/ 132115 h 467540"/>
                  <a:gd name="connsiteX35" fmla="*/ 16661 w 790945"/>
                  <a:gd name="connsiteY35" fmla="*/ 112993 h 467540"/>
                  <a:gd name="connsiteX36" fmla="*/ 179375 w 790945"/>
                  <a:gd name="connsiteY36" fmla="*/ 88852 h 467540"/>
                  <a:gd name="connsiteX37" fmla="*/ 374563 w 790945"/>
                  <a:gd name="connsiteY37" fmla="*/ 59591 h 467540"/>
                  <a:gd name="connsiteX38" fmla="*/ 596601 w 790945"/>
                  <a:gd name="connsiteY38" fmla="*/ 26417 h 467540"/>
                  <a:gd name="connsiteX39" fmla="*/ 763031 w 790945"/>
                  <a:gd name="connsiteY39" fmla="*/ 970 h 46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0945" h="467540">
                    <a:moveTo>
                      <a:pt x="776381" y="266923"/>
                    </a:moveTo>
                    <a:cubicBezTo>
                      <a:pt x="788126" y="264965"/>
                      <a:pt x="791639" y="267525"/>
                      <a:pt x="790836" y="278918"/>
                    </a:cubicBezTo>
                    <a:cubicBezTo>
                      <a:pt x="790183" y="288656"/>
                      <a:pt x="790686" y="298443"/>
                      <a:pt x="790686" y="308129"/>
                    </a:cubicBezTo>
                    <a:cubicBezTo>
                      <a:pt x="790686" y="351995"/>
                      <a:pt x="790535" y="351091"/>
                      <a:pt x="747473" y="357365"/>
                    </a:cubicBezTo>
                    <a:cubicBezTo>
                      <a:pt x="655524" y="370765"/>
                      <a:pt x="563729" y="385421"/>
                      <a:pt x="471881" y="399173"/>
                    </a:cubicBezTo>
                    <a:cubicBezTo>
                      <a:pt x="381239" y="412774"/>
                      <a:pt x="290546" y="425874"/>
                      <a:pt x="199903" y="439325"/>
                    </a:cubicBezTo>
                    <a:cubicBezTo>
                      <a:pt x="139274" y="448309"/>
                      <a:pt x="78594" y="457192"/>
                      <a:pt x="18117" y="467030"/>
                    </a:cubicBezTo>
                    <a:cubicBezTo>
                      <a:pt x="6925" y="468836"/>
                      <a:pt x="4466" y="466026"/>
                      <a:pt x="4716" y="455838"/>
                    </a:cubicBezTo>
                    <a:cubicBezTo>
                      <a:pt x="5167" y="435761"/>
                      <a:pt x="5017" y="415635"/>
                      <a:pt x="4816" y="395509"/>
                    </a:cubicBezTo>
                    <a:cubicBezTo>
                      <a:pt x="4716" y="386123"/>
                      <a:pt x="8480" y="381907"/>
                      <a:pt x="18267" y="380453"/>
                    </a:cubicBezTo>
                    <a:cubicBezTo>
                      <a:pt x="96161" y="369109"/>
                      <a:pt x="174005" y="357315"/>
                      <a:pt x="251849" y="345520"/>
                    </a:cubicBezTo>
                    <a:cubicBezTo>
                      <a:pt x="314989" y="335935"/>
                      <a:pt x="378127" y="325997"/>
                      <a:pt x="441265" y="316460"/>
                    </a:cubicBezTo>
                    <a:cubicBezTo>
                      <a:pt x="515295" y="305268"/>
                      <a:pt x="589325" y="294276"/>
                      <a:pt x="663354" y="283335"/>
                    </a:cubicBezTo>
                    <a:cubicBezTo>
                      <a:pt x="700997" y="277764"/>
                      <a:pt x="738840" y="273197"/>
                      <a:pt x="776381" y="266923"/>
                    </a:cubicBezTo>
                    <a:close/>
                    <a:moveTo>
                      <a:pt x="769655" y="128251"/>
                    </a:moveTo>
                    <a:cubicBezTo>
                      <a:pt x="779443" y="126745"/>
                      <a:pt x="784361" y="130007"/>
                      <a:pt x="783858" y="140598"/>
                    </a:cubicBezTo>
                    <a:cubicBezTo>
                      <a:pt x="783307" y="150987"/>
                      <a:pt x="783708" y="161376"/>
                      <a:pt x="783708" y="171765"/>
                    </a:cubicBezTo>
                    <a:cubicBezTo>
                      <a:pt x="783357" y="224915"/>
                      <a:pt x="789882" y="212167"/>
                      <a:pt x="741198" y="220198"/>
                    </a:cubicBezTo>
                    <a:cubicBezTo>
                      <a:pt x="620944" y="239973"/>
                      <a:pt x="500186" y="257088"/>
                      <a:pt x="379682" y="275207"/>
                    </a:cubicBezTo>
                    <a:cubicBezTo>
                      <a:pt x="259779" y="293274"/>
                      <a:pt x="139825" y="311192"/>
                      <a:pt x="19922" y="329461"/>
                    </a:cubicBezTo>
                    <a:cubicBezTo>
                      <a:pt x="5769" y="331619"/>
                      <a:pt x="-656" y="328056"/>
                      <a:pt x="549" y="312547"/>
                    </a:cubicBezTo>
                    <a:cubicBezTo>
                      <a:pt x="1654" y="298394"/>
                      <a:pt x="2205" y="283838"/>
                      <a:pt x="449" y="269835"/>
                    </a:cubicBezTo>
                    <a:cubicBezTo>
                      <a:pt x="-1960" y="251115"/>
                      <a:pt x="5268" y="243687"/>
                      <a:pt x="23436" y="241178"/>
                    </a:cubicBezTo>
                    <a:cubicBezTo>
                      <a:pt x="105196" y="229734"/>
                      <a:pt x="186904" y="217589"/>
                      <a:pt x="268562" y="205242"/>
                    </a:cubicBezTo>
                    <a:cubicBezTo>
                      <a:pt x="348915" y="193095"/>
                      <a:pt x="429169" y="180197"/>
                      <a:pt x="509472" y="167850"/>
                    </a:cubicBezTo>
                    <a:cubicBezTo>
                      <a:pt x="596200" y="154551"/>
                      <a:pt x="682927" y="141501"/>
                      <a:pt x="769655" y="128251"/>
                    </a:cubicBezTo>
                    <a:close/>
                    <a:moveTo>
                      <a:pt x="763031" y="970"/>
                    </a:moveTo>
                    <a:cubicBezTo>
                      <a:pt x="778389" y="-1640"/>
                      <a:pt x="785365" y="167"/>
                      <a:pt x="783809" y="17081"/>
                    </a:cubicBezTo>
                    <a:cubicBezTo>
                      <a:pt x="783056" y="25412"/>
                      <a:pt x="783709" y="33895"/>
                      <a:pt x="783709" y="42326"/>
                    </a:cubicBezTo>
                    <a:cubicBezTo>
                      <a:pt x="783709" y="82227"/>
                      <a:pt x="783859" y="83181"/>
                      <a:pt x="743407" y="89655"/>
                    </a:cubicBezTo>
                    <a:cubicBezTo>
                      <a:pt x="652965" y="104159"/>
                      <a:pt x="562372" y="117661"/>
                      <a:pt x="471830" y="131513"/>
                    </a:cubicBezTo>
                    <a:cubicBezTo>
                      <a:pt x="381288" y="145416"/>
                      <a:pt x="290747" y="159368"/>
                      <a:pt x="200205" y="173171"/>
                    </a:cubicBezTo>
                    <a:cubicBezTo>
                      <a:pt x="138320" y="182606"/>
                      <a:pt x="76436" y="191741"/>
                      <a:pt x="14553" y="201126"/>
                    </a:cubicBezTo>
                    <a:cubicBezTo>
                      <a:pt x="4364" y="202683"/>
                      <a:pt x="400" y="198717"/>
                      <a:pt x="650" y="188478"/>
                    </a:cubicBezTo>
                    <a:cubicBezTo>
                      <a:pt x="1052" y="169708"/>
                      <a:pt x="1655" y="150837"/>
                      <a:pt x="450" y="132115"/>
                    </a:cubicBezTo>
                    <a:cubicBezTo>
                      <a:pt x="-403" y="119217"/>
                      <a:pt x="5920" y="114600"/>
                      <a:pt x="16661" y="112993"/>
                    </a:cubicBezTo>
                    <a:cubicBezTo>
                      <a:pt x="70866" y="104862"/>
                      <a:pt x="125120" y="96933"/>
                      <a:pt x="179375" y="88852"/>
                    </a:cubicBezTo>
                    <a:cubicBezTo>
                      <a:pt x="244421" y="79166"/>
                      <a:pt x="309467" y="69328"/>
                      <a:pt x="374563" y="59591"/>
                    </a:cubicBezTo>
                    <a:cubicBezTo>
                      <a:pt x="448543" y="48499"/>
                      <a:pt x="522573" y="37509"/>
                      <a:pt x="596601" y="26417"/>
                    </a:cubicBezTo>
                    <a:cubicBezTo>
                      <a:pt x="652111" y="18085"/>
                      <a:pt x="707722" y="10356"/>
                      <a:pt x="763031" y="970"/>
                    </a:cubicBezTo>
                    <a:close/>
                  </a:path>
                </a:pathLst>
              </a:custGeom>
              <a:solidFill>
                <a:schemeClr val="accent3">
                  <a:lumMod val="75000"/>
                </a:schemeClr>
              </a:solidFill>
              <a:ln w="391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C472B05-0CEF-4576-A628-01EEDA277C64}"/>
                  </a:ext>
                </a:extLst>
              </p:cNvPr>
              <p:cNvSpPr/>
              <p:nvPr/>
            </p:nvSpPr>
            <p:spPr>
              <a:xfrm>
                <a:off x="9190015" y="4572288"/>
                <a:ext cx="475750" cy="149906"/>
              </a:xfrm>
              <a:custGeom>
                <a:avLst/>
                <a:gdLst>
                  <a:gd name="connsiteX0" fmla="*/ 235 w 370838"/>
                  <a:gd name="connsiteY0" fmla="*/ 6142 h 116849"/>
                  <a:gd name="connsiteX1" fmla="*/ 85364 w 370838"/>
                  <a:gd name="connsiteY1" fmla="*/ 46007 h 116849"/>
                  <a:gd name="connsiteX2" fmla="*/ 322716 w 370838"/>
                  <a:gd name="connsiteY2" fmla="*/ 35757 h 116849"/>
                  <a:gd name="connsiteX3" fmla="*/ 352488 w 370838"/>
                  <a:gd name="connsiteY3" fmla="*/ 21439 h 116849"/>
                  <a:gd name="connsiteX4" fmla="*/ 367276 w 370838"/>
                  <a:gd name="connsiteY4" fmla="*/ 0 h 116849"/>
                  <a:gd name="connsiteX5" fmla="*/ 366533 w 370838"/>
                  <a:gd name="connsiteY5" fmla="*/ 67877 h 116849"/>
                  <a:gd name="connsiteX6" fmla="*/ 346972 w 370838"/>
                  <a:gd name="connsiteY6" fmla="*/ 87516 h 116849"/>
                  <a:gd name="connsiteX7" fmla="*/ 256835 w 370838"/>
                  <a:gd name="connsiteY7" fmla="*/ 111850 h 116849"/>
                  <a:gd name="connsiteX8" fmla="*/ 60169 w 370838"/>
                  <a:gd name="connsiteY8" fmla="*/ 101600 h 116849"/>
                  <a:gd name="connsiteX9" fmla="*/ 23395 w 370838"/>
                  <a:gd name="connsiteY9" fmla="*/ 87868 h 116849"/>
                  <a:gd name="connsiteX10" fmla="*/ 0 w 370838"/>
                  <a:gd name="connsiteY10" fmla="*/ 59974 h 116849"/>
                  <a:gd name="connsiteX11" fmla="*/ 235 w 370838"/>
                  <a:gd name="connsiteY11" fmla="*/ 6142 h 1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838" h="116849">
                    <a:moveTo>
                      <a:pt x="235" y="6142"/>
                    </a:moveTo>
                    <a:cubicBezTo>
                      <a:pt x="22065" y="33410"/>
                      <a:pt x="53793" y="40452"/>
                      <a:pt x="85364" y="46007"/>
                    </a:cubicBezTo>
                    <a:cubicBezTo>
                      <a:pt x="165094" y="60013"/>
                      <a:pt x="244512" y="60013"/>
                      <a:pt x="322716" y="35757"/>
                    </a:cubicBezTo>
                    <a:cubicBezTo>
                      <a:pt x="333318" y="32471"/>
                      <a:pt x="343412" y="27894"/>
                      <a:pt x="352488" y="21439"/>
                    </a:cubicBezTo>
                    <a:cubicBezTo>
                      <a:pt x="359882" y="16157"/>
                      <a:pt x="367159" y="10446"/>
                      <a:pt x="367276" y="0"/>
                    </a:cubicBezTo>
                    <a:cubicBezTo>
                      <a:pt x="372049" y="22691"/>
                      <a:pt x="372245" y="45303"/>
                      <a:pt x="366533" y="67877"/>
                    </a:cubicBezTo>
                    <a:cubicBezTo>
                      <a:pt x="364146" y="78518"/>
                      <a:pt x="355540" y="83134"/>
                      <a:pt x="346972" y="87516"/>
                    </a:cubicBezTo>
                    <a:cubicBezTo>
                      <a:pt x="318687" y="102030"/>
                      <a:pt x="287937" y="107663"/>
                      <a:pt x="256835" y="111850"/>
                    </a:cubicBezTo>
                    <a:cubicBezTo>
                      <a:pt x="190641" y="120769"/>
                      <a:pt x="125033" y="117992"/>
                      <a:pt x="60169" y="101600"/>
                    </a:cubicBezTo>
                    <a:cubicBezTo>
                      <a:pt x="47416" y="98392"/>
                      <a:pt x="35053" y="94088"/>
                      <a:pt x="23395" y="87868"/>
                    </a:cubicBezTo>
                    <a:cubicBezTo>
                      <a:pt x="11815" y="81726"/>
                      <a:pt x="2739" y="73510"/>
                      <a:pt x="0" y="59974"/>
                    </a:cubicBezTo>
                    <a:cubicBezTo>
                      <a:pt x="117" y="41978"/>
                      <a:pt x="196" y="24060"/>
                      <a:pt x="235" y="6142"/>
                    </a:cubicBezTo>
                    <a:close/>
                  </a:path>
                </a:pathLst>
              </a:custGeom>
              <a:solidFill>
                <a:schemeClr val="accent4">
                  <a:lumMod val="50000"/>
                </a:schemeClr>
              </a:solidFill>
              <a:ln w="391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CEDDB76-BC34-4781-A69D-859E819E2363}"/>
                  </a:ext>
                </a:extLst>
              </p:cNvPr>
              <p:cNvSpPr/>
              <p:nvPr/>
            </p:nvSpPr>
            <p:spPr>
              <a:xfrm>
                <a:off x="9189814" y="5767353"/>
                <a:ext cx="474902" cy="150004"/>
              </a:xfrm>
              <a:custGeom>
                <a:avLst/>
                <a:gdLst>
                  <a:gd name="connsiteX0" fmla="*/ 0 w 370177"/>
                  <a:gd name="connsiteY0" fmla="*/ 7277 h 116925"/>
                  <a:gd name="connsiteX1" fmla="*/ 43386 w 370177"/>
                  <a:gd name="connsiteY1" fmla="*/ 35679 h 116925"/>
                  <a:gd name="connsiteX2" fmla="*/ 322090 w 370177"/>
                  <a:gd name="connsiteY2" fmla="*/ 35679 h 116925"/>
                  <a:gd name="connsiteX3" fmla="*/ 367433 w 370177"/>
                  <a:gd name="connsiteY3" fmla="*/ 0 h 116925"/>
                  <a:gd name="connsiteX4" fmla="*/ 367002 w 370177"/>
                  <a:gd name="connsiteY4" fmla="*/ 65842 h 116925"/>
                  <a:gd name="connsiteX5" fmla="*/ 338600 w 370177"/>
                  <a:gd name="connsiteY5" fmla="*/ 91389 h 116925"/>
                  <a:gd name="connsiteX6" fmla="*/ 248972 w 370177"/>
                  <a:gd name="connsiteY6" fmla="*/ 113062 h 116925"/>
                  <a:gd name="connsiteX7" fmla="*/ 99330 w 370177"/>
                  <a:gd name="connsiteY7" fmla="*/ 110558 h 116925"/>
                  <a:gd name="connsiteX8" fmla="*/ 29185 w 370177"/>
                  <a:gd name="connsiteY8" fmla="*/ 91584 h 116925"/>
                  <a:gd name="connsiteX9" fmla="*/ 78 w 370177"/>
                  <a:gd name="connsiteY9" fmla="*/ 63338 h 116925"/>
                  <a:gd name="connsiteX10" fmla="*/ 0 w 370177"/>
                  <a:gd name="connsiteY10" fmla="*/ 7277 h 1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77" h="116925">
                    <a:moveTo>
                      <a:pt x="0" y="7277"/>
                    </a:moveTo>
                    <a:cubicBezTo>
                      <a:pt x="10876" y="22221"/>
                      <a:pt x="26329" y="30671"/>
                      <a:pt x="43386" y="35679"/>
                    </a:cubicBezTo>
                    <a:cubicBezTo>
                      <a:pt x="136222" y="62869"/>
                      <a:pt x="229332" y="62986"/>
                      <a:pt x="322090" y="35679"/>
                    </a:cubicBezTo>
                    <a:cubicBezTo>
                      <a:pt x="341182" y="30046"/>
                      <a:pt x="360743" y="22573"/>
                      <a:pt x="367433" y="0"/>
                    </a:cubicBezTo>
                    <a:cubicBezTo>
                      <a:pt x="371423" y="21986"/>
                      <a:pt x="370875" y="43895"/>
                      <a:pt x="367002" y="65842"/>
                    </a:cubicBezTo>
                    <a:cubicBezTo>
                      <a:pt x="362269" y="79613"/>
                      <a:pt x="350806" y="85951"/>
                      <a:pt x="338600" y="91389"/>
                    </a:cubicBezTo>
                    <a:cubicBezTo>
                      <a:pt x="310080" y="104103"/>
                      <a:pt x="279682" y="109502"/>
                      <a:pt x="248972" y="113062"/>
                    </a:cubicBezTo>
                    <a:cubicBezTo>
                      <a:pt x="199013" y="118852"/>
                      <a:pt x="149094" y="118226"/>
                      <a:pt x="99330" y="110558"/>
                    </a:cubicBezTo>
                    <a:cubicBezTo>
                      <a:pt x="75231" y="106842"/>
                      <a:pt x="51758" y="100895"/>
                      <a:pt x="29185" y="91584"/>
                    </a:cubicBezTo>
                    <a:cubicBezTo>
                      <a:pt x="15805" y="86068"/>
                      <a:pt x="3677" y="79026"/>
                      <a:pt x="78" y="63338"/>
                    </a:cubicBezTo>
                    <a:cubicBezTo>
                      <a:pt x="39" y="44638"/>
                      <a:pt x="39" y="25977"/>
                      <a:pt x="0" y="7277"/>
                    </a:cubicBezTo>
                    <a:close/>
                  </a:path>
                </a:pathLst>
              </a:custGeom>
              <a:solidFill>
                <a:schemeClr val="accent4">
                  <a:lumMod val="50000"/>
                </a:schemeClr>
              </a:solidFill>
              <a:ln w="391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4CD3C45-26AA-43E7-91F5-4E07486E5E60}"/>
                  </a:ext>
                </a:extLst>
              </p:cNvPr>
              <p:cNvSpPr/>
              <p:nvPr/>
            </p:nvSpPr>
            <p:spPr>
              <a:xfrm>
                <a:off x="9186651" y="5911045"/>
                <a:ext cx="474241" cy="144001"/>
              </a:xfrm>
              <a:custGeom>
                <a:avLst/>
                <a:gdLst>
                  <a:gd name="connsiteX0" fmla="*/ 369663 w 369662"/>
                  <a:gd name="connsiteY0" fmla="*/ 63612 h 112246"/>
                  <a:gd name="connsiteX1" fmla="*/ 304329 w 369662"/>
                  <a:gd name="connsiteY1" fmla="*/ 97961 h 112246"/>
                  <a:gd name="connsiteX2" fmla="*/ 51836 w 369662"/>
                  <a:gd name="connsiteY2" fmla="*/ 94049 h 112246"/>
                  <a:gd name="connsiteX3" fmla="*/ 2856 w 369662"/>
                  <a:gd name="connsiteY3" fmla="*/ 65881 h 112246"/>
                  <a:gd name="connsiteX4" fmla="*/ 0 w 369662"/>
                  <a:gd name="connsiteY4" fmla="*/ 7003 h 112246"/>
                  <a:gd name="connsiteX5" fmla="*/ 6964 w 369662"/>
                  <a:gd name="connsiteY5" fmla="*/ 7864 h 112246"/>
                  <a:gd name="connsiteX6" fmla="*/ 106020 w 369662"/>
                  <a:gd name="connsiteY6" fmla="*/ 44755 h 112246"/>
                  <a:gd name="connsiteX7" fmla="*/ 293962 w 369662"/>
                  <a:gd name="connsiteY7" fmla="*/ 39044 h 112246"/>
                  <a:gd name="connsiteX8" fmla="*/ 349006 w 369662"/>
                  <a:gd name="connsiteY8" fmla="*/ 18622 h 112246"/>
                  <a:gd name="connsiteX9" fmla="*/ 369467 w 369662"/>
                  <a:gd name="connsiteY9" fmla="*/ 0 h 112246"/>
                  <a:gd name="connsiteX10" fmla="*/ 369663 w 369662"/>
                  <a:gd name="connsiteY10" fmla="*/ 63612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662" h="112246">
                    <a:moveTo>
                      <a:pt x="369663" y="63612"/>
                    </a:moveTo>
                    <a:cubicBezTo>
                      <a:pt x="353153" y="85051"/>
                      <a:pt x="328859" y="92289"/>
                      <a:pt x="304329" y="97961"/>
                    </a:cubicBezTo>
                    <a:cubicBezTo>
                      <a:pt x="219904" y="117522"/>
                      <a:pt x="135636" y="117718"/>
                      <a:pt x="51836" y="94049"/>
                    </a:cubicBezTo>
                    <a:cubicBezTo>
                      <a:pt x="33215" y="88807"/>
                      <a:pt x="16040" y="80708"/>
                      <a:pt x="2856" y="65881"/>
                    </a:cubicBezTo>
                    <a:cubicBezTo>
                      <a:pt x="-1800" y="46438"/>
                      <a:pt x="2113" y="26603"/>
                      <a:pt x="0" y="7003"/>
                    </a:cubicBezTo>
                    <a:cubicBezTo>
                      <a:pt x="2543" y="5438"/>
                      <a:pt x="5125" y="6181"/>
                      <a:pt x="6964" y="7864"/>
                    </a:cubicBezTo>
                    <a:cubicBezTo>
                      <a:pt x="34858" y="33919"/>
                      <a:pt x="70732" y="40061"/>
                      <a:pt x="106020" y="44755"/>
                    </a:cubicBezTo>
                    <a:cubicBezTo>
                      <a:pt x="168772" y="53088"/>
                      <a:pt x="231719" y="53323"/>
                      <a:pt x="293962" y="39044"/>
                    </a:cubicBezTo>
                    <a:cubicBezTo>
                      <a:pt x="313132" y="34662"/>
                      <a:pt x="331871" y="29068"/>
                      <a:pt x="349006" y="18622"/>
                    </a:cubicBezTo>
                    <a:cubicBezTo>
                      <a:pt x="357222" y="13615"/>
                      <a:pt x="358865" y="1956"/>
                      <a:pt x="369467" y="0"/>
                    </a:cubicBezTo>
                    <a:cubicBezTo>
                      <a:pt x="369545" y="21243"/>
                      <a:pt x="369584" y="42447"/>
                      <a:pt x="369663" y="63612"/>
                    </a:cubicBezTo>
                    <a:close/>
                  </a:path>
                </a:pathLst>
              </a:custGeom>
              <a:solidFill>
                <a:schemeClr val="accent4">
                  <a:lumMod val="50000"/>
                </a:schemeClr>
              </a:solidFill>
              <a:ln w="391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B798F7F-D811-4B61-A5C0-20B0DA764C2E}"/>
                  </a:ext>
                </a:extLst>
              </p:cNvPr>
              <p:cNvSpPr/>
              <p:nvPr/>
            </p:nvSpPr>
            <p:spPr>
              <a:xfrm>
                <a:off x="9189564" y="4715830"/>
                <a:ext cx="475580" cy="143720"/>
              </a:xfrm>
              <a:custGeom>
                <a:avLst/>
                <a:gdLst>
                  <a:gd name="connsiteX0" fmla="*/ 367237 w 370706"/>
                  <a:gd name="connsiteY0" fmla="*/ 66194 h 112027"/>
                  <a:gd name="connsiteX1" fmla="*/ 287272 w 370706"/>
                  <a:gd name="connsiteY1" fmla="*/ 101717 h 112027"/>
                  <a:gd name="connsiteX2" fmla="*/ 59504 w 370706"/>
                  <a:gd name="connsiteY2" fmla="*/ 96474 h 112027"/>
                  <a:gd name="connsiteX3" fmla="*/ 469 w 370706"/>
                  <a:gd name="connsiteY3" fmla="*/ 62947 h 112027"/>
                  <a:gd name="connsiteX4" fmla="*/ 0 w 370706"/>
                  <a:gd name="connsiteY4" fmla="*/ 7433 h 112027"/>
                  <a:gd name="connsiteX5" fmla="*/ 5829 w 370706"/>
                  <a:gd name="connsiteY5" fmla="*/ 8333 h 112027"/>
                  <a:gd name="connsiteX6" fmla="*/ 131215 w 370706"/>
                  <a:gd name="connsiteY6" fmla="*/ 47690 h 112027"/>
                  <a:gd name="connsiteX7" fmla="*/ 286724 w 370706"/>
                  <a:gd name="connsiteY7" fmla="*/ 40530 h 112027"/>
                  <a:gd name="connsiteX8" fmla="*/ 367550 w 370706"/>
                  <a:gd name="connsiteY8" fmla="*/ 0 h 112027"/>
                  <a:gd name="connsiteX9" fmla="*/ 367237 w 370706"/>
                  <a:gd name="connsiteY9" fmla="*/ 66194 h 1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706" h="112027">
                    <a:moveTo>
                      <a:pt x="367237" y="66194"/>
                    </a:moveTo>
                    <a:cubicBezTo>
                      <a:pt x="345407" y="88846"/>
                      <a:pt x="316340" y="96161"/>
                      <a:pt x="287272" y="101717"/>
                    </a:cubicBezTo>
                    <a:cubicBezTo>
                      <a:pt x="211102" y="116309"/>
                      <a:pt x="134931" y="116153"/>
                      <a:pt x="59504" y="96474"/>
                    </a:cubicBezTo>
                    <a:cubicBezTo>
                      <a:pt x="37127" y="90645"/>
                      <a:pt x="15023" y="83134"/>
                      <a:pt x="469" y="62947"/>
                    </a:cubicBezTo>
                    <a:cubicBezTo>
                      <a:pt x="313" y="44442"/>
                      <a:pt x="157" y="25938"/>
                      <a:pt x="0" y="7433"/>
                    </a:cubicBezTo>
                    <a:cubicBezTo>
                      <a:pt x="2034" y="7120"/>
                      <a:pt x="4264" y="7042"/>
                      <a:pt x="5829" y="8333"/>
                    </a:cubicBezTo>
                    <a:cubicBezTo>
                      <a:pt x="42408" y="38066"/>
                      <a:pt x="86929" y="44247"/>
                      <a:pt x="131215" y="47690"/>
                    </a:cubicBezTo>
                    <a:cubicBezTo>
                      <a:pt x="183090" y="51719"/>
                      <a:pt x="235240" y="51758"/>
                      <a:pt x="286724" y="40530"/>
                    </a:cubicBezTo>
                    <a:cubicBezTo>
                      <a:pt x="317278" y="33879"/>
                      <a:pt x="346228" y="24725"/>
                      <a:pt x="367550" y="0"/>
                    </a:cubicBezTo>
                    <a:cubicBezTo>
                      <a:pt x="372166" y="22104"/>
                      <a:pt x="371423" y="44169"/>
                      <a:pt x="367237" y="66194"/>
                    </a:cubicBezTo>
                    <a:close/>
                  </a:path>
                </a:pathLst>
              </a:custGeom>
              <a:solidFill>
                <a:schemeClr val="accent4">
                  <a:lumMod val="50000"/>
                </a:schemeClr>
              </a:solidFill>
              <a:ln w="391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A2A43EF-7745-4B81-8DEE-ADAC987371E0}"/>
                  </a:ext>
                </a:extLst>
              </p:cNvPr>
              <p:cNvSpPr/>
              <p:nvPr/>
            </p:nvSpPr>
            <p:spPr>
              <a:xfrm>
                <a:off x="8099153" y="4602664"/>
                <a:ext cx="791282" cy="1160545"/>
              </a:xfrm>
              <a:custGeom>
                <a:avLst/>
                <a:gdLst>
                  <a:gd name="connsiteX0" fmla="*/ 23229 w 791282"/>
                  <a:gd name="connsiteY0" fmla="*/ 961821 h 1160545"/>
                  <a:gd name="connsiteX1" fmla="*/ 135955 w 791282"/>
                  <a:gd name="connsiteY1" fmla="*/ 979941 h 1160545"/>
                  <a:gd name="connsiteX2" fmla="*/ 356187 w 791282"/>
                  <a:gd name="connsiteY2" fmla="*/ 1012312 h 1160545"/>
                  <a:gd name="connsiteX3" fmla="*/ 566682 w 791282"/>
                  <a:gd name="connsiteY3" fmla="*/ 1044484 h 1160545"/>
                  <a:gd name="connsiteX4" fmla="*/ 761919 w 791282"/>
                  <a:gd name="connsiteY4" fmla="*/ 1073694 h 1160545"/>
                  <a:gd name="connsiteX5" fmla="*/ 786613 w 791282"/>
                  <a:gd name="connsiteY5" fmla="*/ 1100747 h 1160545"/>
                  <a:gd name="connsiteX6" fmla="*/ 786463 w 791282"/>
                  <a:gd name="connsiteY6" fmla="*/ 1122078 h 1160545"/>
                  <a:gd name="connsiteX7" fmla="*/ 743651 w 791282"/>
                  <a:gd name="connsiteY7" fmla="*/ 1157210 h 1160545"/>
                  <a:gd name="connsiteX8" fmla="*/ 467858 w 791282"/>
                  <a:gd name="connsiteY8" fmla="*/ 1116807 h 1160545"/>
                  <a:gd name="connsiteX9" fmla="*/ 175253 w 791282"/>
                  <a:gd name="connsiteY9" fmla="*/ 1071386 h 1160545"/>
                  <a:gd name="connsiteX10" fmla="*/ 14396 w 791282"/>
                  <a:gd name="connsiteY10" fmla="*/ 1047646 h 1160545"/>
                  <a:gd name="connsiteX11" fmla="*/ 442 w 791282"/>
                  <a:gd name="connsiteY11" fmla="*/ 1031887 h 1160545"/>
                  <a:gd name="connsiteX12" fmla="*/ 241 w 791282"/>
                  <a:gd name="connsiteY12" fmla="*/ 981345 h 1160545"/>
                  <a:gd name="connsiteX13" fmla="*/ 23229 w 791282"/>
                  <a:gd name="connsiteY13" fmla="*/ 961821 h 1160545"/>
                  <a:gd name="connsiteX14" fmla="*/ 27144 w 791282"/>
                  <a:gd name="connsiteY14" fmla="*/ 592 h 1160545"/>
                  <a:gd name="connsiteX15" fmla="*/ 381181 w 791282"/>
                  <a:gd name="connsiteY15" fmla="*/ 54545 h 1160545"/>
                  <a:gd name="connsiteX16" fmla="*/ 704554 w 791282"/>
                  <a:gd name="connsiteY16" fmla="*/ 104082 h 1160545"/>
                  <a:gd name="connsiteX17" fmla="*/ 767892 w 791282"/>
                  <a:gd name="connsiteY17" fmla="*/ 112565 h 1160545"/>
                  <a:gd name="connsiteX18" fmla="*/ 791281 w 791282"/>
                  <a:gd name="connsiteY18" fmla="*/ 139266 h 1160545"/>
                  <a:gd name="connsiteX19" fmla="*/ 790829 w 791282"/>
                  <a:gd name="connsiteY19" fmla="*/ 549867 h 1160545"/>
                  <a:gd name="connsiteX20" fmla="*/ 790829 w 791282"/>
                  <a:gd name="connsiteY20" fmla="*/ 958510 h 1160545"/>
                  <a:gd name="connsiteX21" fmla="*/ 767190 w 791282"/>
                  <a:gd name="connsiteY21" fmla="*/ 979038 h 1160545"/>
                  <a:gd name="connsiteX22" fmla="*/ 522114 w 791282"/>
                  <a:gd name="connsiteY22" fmla="*/ 941998 h 1160545"/>
                  <a:gd name="connsiteX23" fmla="*/ 303890 w 791282"/>
                  <a:gd name="connsiteY23" fmla="*/ 908872 h 1160545"/>
                  <a:gd name="connsiteX24" fmla="*/ 81750 w 791282"/>
                  <a:gd name="connsiteY24" fmla="*/ 875748 h 1160545"/>
                  <a:gd name="connsiteX25" fmla="*/ 24233 w 791282"/>
                  <a:gd name="connsiteY25" fmla="*/ 867517 h 1160545"/>
                  <a:gd name="connsiteX26" fmla="*/ 7971 w 791282"/>
                  <a:gd name="connsiteY26" fmla="*/ 842522 h 1160545"/>
                  <a:gd name="connsiteX27" fmla="*/ 8123 w 791282"/>
                  <a:gd name="connsiteY27" fmla="*/ 157584 h 1160545"/>
                  <a:gd name="connsiteX28" fmla="*/ 7821 w 791282"/>
                  <a:gd name="connsiteY28" fmla="*/ 17505 h 1160545"/>
                  <a:gd name="connsiteX29" fmla="*/ 27144 w 791282"/>
                  <a:gd name="connsiteY29" fmla="*/ 592 h 116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282" h="1160545">
                    <a:moveTo>
                      <a:pt x="23229" y="961821"/>
                    </a:moveTo>
                    <a:cubicBezTo>
                      <a:pt x="60821" y="967894"/>
                      <a:pt x="98313" y="974269"/>
                      <a:pt x="135955" y="979941"/>
                    </a:cubicBezTo>
                    <a:cubicBezTo>
                      <a:pt x="209332" y="990931"/>
                      <a:pt x="282810" y="1001320"/>
                      <a:pt x="356187" y="1012312"/>
                    </a:cubicBezTo>
                    <a:cubicBezTo>
                      <a:pt x="426401" y="1022803"/>
                      <a:pt x="496516" y="1033743"/>
                      <a:pt x="566682" y="1044484"/>
                    </a:cubicBezTo>
                    <a:cubicBezTo>
                      <a:pt x="631728" y="1054421"/>
                      <a:pt x="696622" y="1065413"/>
                      <a:pt x="761919" y="1073694"/>
                    </a:cubicBezTo>
                    <a:cubicBezTo>
                      <a:pt x="780941" y="1076103"/>
                      <a:pt x="789122" y="1081474"/>
                      <a:pt x="786613" y="1100747"/>
                    </a:cubicBezTo>
                    <a:cubicBezTo>
                      <a:pt x="785709" y="1107723"/>
                      <a:pt x="786463" y="1114950"/>
                      <a:pt x="786463" y="1122078"/>
                    </a:cubicBezTo>
                    <a:cubicBezTo>
                      <a:pt x="786463" y="1164638"/>
                      <a:pt x="786613" y="1163735"/>
                      <a:pt x="743651" y="1157210"/>
                    </a:cubicBezTo>
                    <a:cubicBezTo>
                      <a:pt x="651804" y="1143207"/>
                      <a:pt x="559755" y="1130659"/>
                      <a:pt x="467858" y="1116807"/>
                    </a:cubicBezTo>
                    <a:cubicBezTo>
                      <a:pt x="370240" y="1102101"/>
                      <a:pt x="272771" y="1086442"/>
                      <a:pt x="175253" y="1071386"/>
                    </a:cubicBezTo>
                    <a:cubicBezTo>
                      <a:pt x="121700" y="1063104"/>
                      <a:pt x="68098" y="1054874"/>
                      <a:pt x="14396" y="1047646"/>
                    </a:cubicBezTo>
                    <a:cubicBezTo>
                      <a:pt x="3303" y="1046140"/>
                      <a:pt x="141" y="1042226"/>
                      <a:pt x="442" y="1031887"/>
                    </a:cubicBezTo>
                    <a:cubicBezTo>
                      <a:pt x="994" y="1015023"/>
                      <a:pt x="1897" y="998059"/>
                      <a:pt x="241" y="981345"/>
                    </a:cubicBezTo>
                    <a:cubicBezTo>
                      <a:pt x="-1665" y="962022"/>
                      <a:pt x="7871" y="959312"/>
                      <a:pt x="23229" y="961821"/>
                    </a:cubicBezTo>
                    <a:close/>
                    <a:moveTo>
                      <a:pt x="27144" y="592"/>
                    </a:moveTo>
                    <a:cubicBezTo>
                      <a:pt x="145140" y="18810"/>
                      <a:pt x="263186" y="36527"/>
                      <a:pt x="381181" y="54545"/>
                    </a:cubicBezTo>
                    <a:cubicBezTo>
                      <a:pt x="488989" y="71008"/>
                      <a:pt x="596746" y="87670"/>
                      <a:pt x="704554" y="104082"/>
                    </a:cubicBezTo>
                    <a:cubicBezTo>
                      <a:pt x="725633" y="107295"/>
                      <a:pt x="746713" y="110657"/>
                      <a:pt x="767892" y="112565"/>
                    </a:cubicBezTo>
                    <a:cubicBezTo>
                      <a:pt x="785107" y="114121"/>
                      <a:pt x="791381" y="120796"/>
                      <a:pt x="791281" y="139266"/>
                    </a:cubicBezTo>
                    <a:cubicBezTo>
                      <a:pt x="790428" y="276133"/>
                      <a:pt x="790829" y="412999"/>
                      <a:pt x="790829" y="549867"/>
                    </a:cubicBezTo>
                    <a:cubicBezTo>
                      <a:pt x="790829" y="686081"/>
                      <a:pt x="790829" y="822296"/>
                      <a:pt x="790829" y="958510"/>
                    </a:cubicBezTo>
                    <a:cubicBezTo>
                      <a:pt x="790829" y="982952"/>
                      <a:pt x="790277" y="982601"/>
                      <a:pt x="767190" y="979038"/>
                    </a:cubicBezTo>
                    <a:cubicBezTo>
                      <a:pt x="685531" y="966340"/>
                      <a:pt x="603823" y="954345"/>
                      <a:pt x="522114" y="941998"/>
                    </a:cubicBezTo>
                    <a:cubicBezTo>
                      <a:pt x="449389" y="931006"/>
                      <a:pt x="376664" y="919814"/>
                      <a:pt x="303890" y="908872"/>
                    </a:cubicBezTo>
                    <a:cubicBezTo>
                      <a:pt x="229860" y="897730"/>
                      <a:pt x="155830" y="886790"/>
                      <a:pt x="81750" y="875748"/>
                    </a:cubicBezTo>
                    <a:cubicBezTo>
                      <a:pt x="62578" y="872887"/>
                      <a:pt x="43455" y="869624"/>
                      <a:pt x="24233" y="867517"/>
                    </a:cubicBezTo>
                    <a:cubicBezTo>
                      <a:pt x="7821" y="865710"/>
                      <a:pt x="7971" y="855070"/>
                      <a:pt x="7971" y="842522"/>
                    </a:cubicBezTo>
                    <a:cubicBezTo>
                      <a:pt x="8173" y="614210"/>
                      <a:pt x="8123" y="385897"/>
                      <a:pt x="8123" y="157584"/>
                    </a:cubicBezTo>
                    <a:cubicBezTo>
                      <a:pt x="8123" y="110909"/>
                      <a:pt x="8624" y="64181"/>
                      <a:pt x="7821" y="17505"/>
                    </a:cubicBezTo>
                    <a:cubicBezTo>
                      <a:pt x="7569" y="2248"/>
                      <a:pt x="12690" y="-1668"/>
                      <a:pt x="27144" y="592"/>
                    </a:cubicBezTo>
                    <a:close/>
                  </a:path>
                </a:pathLst>
              </a:custGeom>
              <a:solidFill>
                <a:schemeClr val="accent3">
                  <a:lumMod val="75000"/>
                </a:schemeClr>
              </a:solidFill>
              <a:ln w="3910"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7D6D6FB9-E52A-40A0-A572-AE621511F6DF}"/>
                </a:ext>
              </a:extLst>
            </p:cNvPr>
            <p:cNvGrpSpPr/>
            <p:nvPr/>
          </p:nvGrpSpPr>
          <p:grpSpPr>
            <a:xfrm>
              <a:off x="8602144" y="2760634"/>
              <a:ext cx="1652749" cy="1664019"/>
              <a:chOff x="8602144" y="2760634"/>
              <a:chExt cx="1652749" cy="1664019"/>
            </a:xfrm>
          </p:grpSpPr>
          <p:sp>
            <p:nvSpPr>
              <p:cNvPr id="16" name="Freeform: Shape 15">
                <a:extLst>
                  <a:ext uri="{FF2B5EF4-FFF2-40B4-BE49-F238E27FC236}">
                    <a16:creationId xmlns:a16="http://schemas.microsoft.com/office/drawing/2014/main" id="{32264933-F0B1-4C79-A1B2-CC5760BD4138}"/>
                  </a:ext>
                </a:extLst>
              </p:cNvPr>
              <p:cNvSpPr/>
              <p:nvPr/>
            </p:nvSpPr>
            <p:spPr>
              <a:xfrm>
                <a:off x="9346539" y="2761296"/>
                <a:ext cx="908354" cy="1222797"/>
              </a:xfrm>
              <a:custGeom>
                <a:avLst/>
                <a:gdLst>
                  <a:gd name="connsiteX0" fmla="*/ 71959 w 708045"/>
                  <a:gd name="connsiteY0" fmla="*/ 0 h 953148"/>
                  <a:gd name="connsiteX1" fmla="*/ 274885 w 708045"/>
                  <a:gd name="connsiteY1" fmla="*/ 43738 h 953148"/>
                  <a:gd name="connsiteX2" fmla="*/ 696071 w 708045"/>
                  <a:gd name="connsiteY2" fmla="*/ 555296 h 953148"/>
                  <a:gd name="connsiteX3" fmla="*/ 652293 w 708045"/>
                  <a:gd name="connsiteY3" fmla="*/ 940725 h 953148"/>
                  <a:gd name="connsiteX4" fmla="*/ 633632 w 708045"/>
                  <a:gd name="connsiteY4" fmla="*/ 952813 h 953148"/>
                  <a:gd name="connsiteX5" fmla="*/ 592906 w 708045"/>
                  <a:gd name="connsiteY5" fmla="*/ 948901 h 953148"/>
                  <a:gd name="connsiteX6" fmla="*/ 515875 w 708045"/>
                  <a:gd name="connsiteY6" fmla="*/ 938143 h 953148"/>
                  <a:gd name="connsiteX7" fmla="*/ 238267 w 708045"/>
                  <a:gd name="connsiteY7" fmla="*/ 795035 h 953148"/>
                  <a:gd name="connsiteX8" fmla="*/ 78610 w 708045"/>
                  <a:gd name="connsiteY8" fmla="*/ 593244 h 953148"/>
                  <a:gd name="connsiteX9" fmla="*/ 60379 w 708045"/>
                  <a:gd name="connsiteY9" fmla="*/ 560108 h 953148"/>
                  <a:gd name="connsiteX10" fmla="*/ 9912 w 708045"/>
                  <a:gd name="connsiteY10" fmla="*/ 393723 h 953148"/>
                  <a:gd name="connsiteX11" fmla="*/ 21492 w 708045"/>
                  <a:gd name="connsiteY11" fmla="*/ 109815 h 953148"/>
                  <a:gd name="connsiteX12" fmla="*/ 52672 w 708045"/>
                  <a:gd name="connsiteY12" fmla="*/ 16470 h 953148"/>
                  <a:gd name="connsiteX13" fmla="*/ 71959 w 708045"/>
                  <a:gd name="connsiteY13" fmla="*/ 0 h 9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045" h="953148">
                    <a:moveTo>
                      <a:pt x="71959" y="0"/>
                    </a:moveTo>
                    <a:cubicBezTo>
                      <a:pt x="142261" y="2230"/>
                      <a:pt x="210216" y="17135"/>
                      <a:pt x="274885" y="43738"/>
                    </a:cubicBezTo>
                    <a:cubicBezTo>
                      <a:pt x="506369" y="138844"/>
                      <a:pt x="647481" y="310471"/>
                      <a:pt x="696071" y="555296"/>
                    </a:cubicBezTo>
                    <a:cubicBezTo>
                      <a:pt x="722282" y="687293"/>
                      <a:pt x="704482" y="816434"/>
                      <a:pt x="652293" y="940725"/>
                    </a:cubicBezTo>
                    <a:cubicBezTo>
                      <a:pt x="648381" y="949996"/>
                      <a:pt x="644234" y="954456"/>
                      <a:pt x="633632" y="952813"/>
                    </a:cubicBezTo>
                    <a:cubicBezTo>
                      <a:pt x="620174" y="950740"/>
                      <a:pt x="606521" y="950153"/>
                      <a:pt x="592906" y="948901"/>
                    </a:cubicBezTo>
                    <a:cubicBezTo>
                      <a:pt x="566108" y="953478"/>
                      <a:pt x="540952" y="944441"/>
                      <a:pt x="515875" y="938143"/>
                    </a:cubicBezTo>
                    <a:cubicBezTo>
                      <a:pt x="412281" y="912166"/>
                      <a:pt x="319405" y="864633"/>
                      <a:pt x="238267" y="795035"/>
                    </a:cubicBezTo>
                    <a:cubicBezTo>
                      <a:pt x="172033" y="738191"/>
                      <a:pt x="118514" y="671018"/>
                      <a:pt x="78610" y="593244"/>
                    </a:cubicBezTo>
                    <a:cubicBezTo>
                      <a:pt x="72859" y="582016"/>
                      <a:pt x="67578" y="570553"/>
                      <a:pt x="60379" y="560108"/>
                    </a:cubicBezTo>
                    <a:cubicBezTo>
                      <a:pt x="37884" y="506354"/>
                      <a:pt x="19888" y="451310"/>
                      <a:pt x="9912" y="393723"/>
                    </a:cubicBezTo>
                    <a:cubicBezTo>
                      <a:pt x="-6637" y="298187"/>
                      <a:pt x="-2255" y="203629"/>
                      <a:pt x="21492" y="109815"/>
                    </a:cubicBezTo>
                    <a:cubicBezTo>
                      <a:pt x="29551" y="77931"/>
                      <a:pt x="39840" y="46790"/>
                      <a:pt x="52672" y="16470"/>
                    </a:cubicBezTo>
                    <a:cubicBezTo>
                      <a:pt x="56428" y="7433"/>
                      <a:pt x="61240" y="430"/>
                      <a:pt x="71959" y="0"/>
                    </a:cubicBezTo>
                    <a:close/>
                  </a:path>
                </a:pathLst>
              </a:custGeom>
              <a:solidFill>
                <a:srgbClr val="824435"/>
              </a:solidFill>
              <a:ln w="391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20E8947-0387-4EEF-AF00-66C2B047C391}"/>
                  </a:ext>
                </a:extLst>
              </p:cNvPr>
              <p:cNvSpPr/>
              <p:nvPr/>
            </p:nvSpPr>
            <p:spPr>
              <a:xfrm>
                <a:off x="8609518" y="2760634"/>
                <a:ext cx="829337" cy="1223567"/>
              </a:xfrm>
              <a:custGeom>
                <a:avLst/>
                <a:gdLst>
                  <a:gd name="connsiteX0" fmla="*/ 646453 w 646453"/>
                  <a:gd name="connsiteY0" fmla="*/ 516 h 953748"/>
                  <a:gd name="connsiteX1" fmla="*/ 632213 w 646453"/>
                  <a:gd name="connsiteY1" fmla="*/ 16948 h 953748"/>
                  <a:gd name="connsiteX2" fmla="*/ 583389 w 646453"/>
                  <a:gd name="connsiteY2" fmla="*/ 206024 h 953748"/>
                  <a:gd name="connsiteX3" fmla="*/ 585032 w 646453"/>
                  <a:gd name="connsiteY3" fmla="*/ 362394 h 953748"/>
                  <a:gd name="connsiteX4" fmla="*/ 635382 w 646453"/>
                  <a:gd name="connsiteY4" fmla="*/ 547949 h 953748"/>
                  <a:gd name="connsiteX5" fmla="*/ 637807 w 646453"/>
                  <a:gd name="connsiteY5" fmla="*/ 562267 h 953748"/>
                  <a:gd name="connsiteX6" fmla="*/ 635773 w 646453"/>
                  <a:gd name="connsiteY6" fmla="*/ 577877 h 953748"/>
                  <a:gd name="connsiteX7" fmla="*/ 531631 w 646453"/>
                  <a:gd name="connsiteY7" fmla="*/ 733269 h 953748"/>
                  <a:gd name="connsiteX8" fmla="*/ 260164 w 646453"/>
                  <a:gd name="connsiteY8" fmla="*/ 917690 h 953748"/>
                  <a:gd name="connsiteX9" fmla="*/ 139003 w 646453"/>
                  <a:gd name="connsiteY9" fmla="*/ 950474 h 953748"/>
                  <a:gd name="connsiteX10" fmla="*/ 116743 w 646453"/>
                  <a:gd name="connsiteY10" fmla="*/ 949417 h 953748"/>
                  <a:gd name="connsiteX11" fmla="*/ 73005 w 646453"/>
                  <a:gd name="connsiteY11" fmla="*/ 953486 h 953748"/>
                  <a:gd name="connsiteX12" fmla="*/ 55048 w 646453"/>
                  <a:gd name="connsiteY12" fmla="*/ 942297 h 953748"/>
                  <a:gd name="connsiteX13" fmla="*/ 2429 w 646453"/>
                  <a:gd name="connsiteY13" fmla="*/ 729044 h 953748"/>
                  <a:gd name="connsiteX14" fmla="*/ 82277 w 646453"/>
                  <a:gd name="connsiteY14" fmla="*/ 351400 h 953748"/>
                  <a:gd name="connsiteX15" fmla="*/ 540003 w 646453"/>
                  <a:gd name="connsiteY15" fmla="*/ 12175 h 953748"/>
                  <a:gd name="connsiteX16" fmla="*/ 646453 w 646453"/>
                  <a:gd name="connsiteY16" fmla="*/ 516 h 95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453" h="953748">
                    <a:moveTo>
                      <a:pt x="646453" y="516"/>
                    </a:moveTo>
                    <a:cubicBezTo>
                      <a:pt x="639216" y="3842"/>
                      <a:pt x="635264" y="9710"/>
                      <a:pt x="632213" y="16948"/>
                    </a:cubicBezTo>
                    <a:cubicBezTo>
                      <a:pt x="606705" y="77586"/>
                      <a:pt x="590705" y="140886"/>
                      <a:pt x="583389" y="206024"/>
                    </a:cubicBezTo>
                    <a:cubicBezTo>
                      <a:pt x="577520" y="258017"/>
                      <a:pt x="578342" y="310166"/>
                      <a:pt x="585032" y="362394"/>
                    </a:cubicBezTo>
                    <a:cubicBezTo>
                      <a:pt x="593287" y="426749"/>
                      <a:pt x="610422" y="488327"/>
                      <a:pt x="635382" y="547949"/>
                    </a:cubicBezTo>
                    <a:cubicBezTo>
                      <a:pt x="637338" y="552604"/>
                      <a:pt x="640037" y="556986"/>
                      <a:pt x="637807" y="562267"/>
                    </a:cubicBezTo>
                    <a:cubicBezTo>
                      <a:pt x="641563" y="568018"/>
                      <a:pt x="638081" y="573026"/>
                      <a:pt x="635773" y="577877"/>
                    </a:cubicBezTo>
                    <a:cubicBezTo>
                      <a:pt x="608740" y="634799"/>
                      <a:pt x="573569" y="686245"/>
                      <a:pt x="531631" y="733269"/>
                    </a:cubicBezTo>
                    <a:cubicBezTo>
                      <a:pt x="456517" y="817498"/>
                      <a:pt x="365480" y="878059"/>
                      <a:pt x="260164" y="917690"/>
                    </a:cubicBezTo>
                    <a:cubicBezTo>
                      <a:pt x="220807" y="932517"/>
                      <a:pt x="180160" y="942336"/>
                      <a:pt x="139003" y="950474"/>
                    </a:cubicBezTo>
                    <a:cubicBezTo>
                      <a:pt x="131257" y="951999"/>
                      <a:pt x="124176" y="948948"/>
                      <a:pt x="116743" y="949417"/>
                    </a:cubicBezTo>
                    <a:cubicBezTo>
                      <a:pt x="102151" y="950708"/>
                      <a:pt x="87519" y="951530"/>
                      <a:pt x="73005" y="953486"/>
                    </a:cubicBezTo>
                    <a:cubicBezTo>
                      <a:pt x="63264" y="954816"/>
                      <a:pt x="58686" y="951100"/>
                      <a:pt x="55048" y="942297"/>
                    </a:cubicBezTo>
                    <a:cubicBezTo>
                      <a:pt x="26724" y="873834"/>
                      <a:pt x="8454" y="803102"/>
                      <a:pt x="2429" y="729044"/>
                    </a:cubicBezTo>
                    <a:cubicBezTo>
                      <a:pt x="-8486" y="595091"/>
                      <a:pt x="17256" y="468610"/>
                      <a:pt x="82277" y="351400"/>
                    </a:cubicBezTo>
                    <a:cubicBezTo>
                      <a:pt x="183211" y="169562"/>
                      <a:pt x="336491" y="56382"/>
                      <a:pt x="540003" y="12175"/>
                    </a:cubicBezTo>
                    <a:cubicBezTo>
                      <a:pt x="574978" y="4585"/>
                      <a:pt x="610265" y="-1909"/>
                      <a:pt x="646453" y="516"/>
                    </a:cubicBezTo>
                    <a:close/>
                  </a:path>
                </a:pathLst>
              </a:custGeom>
              <a:solidFill>
                <a:srgbClr val="6A352A"/>
              </a:solidFill>
              <a:ln w="391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6D011DC-D3AF-476B-83BB-71E48F07247C}"/>
                  </a:ext>
                </a:extLst>
              </p:cNvPr>
              <p:cNvSpPr/>
              <p:nvPr/>
            </p:nvSpPr>
            <p:spPr>
              <a:xfrm>
                <a:off x="8750208" y="3481684"/>
                <a:ext cx="1358929" cy="894379"/>
              </a:xfrm>
              <a:custGeom>
                <a:avLst/>
                <a:gdLst>
                  <a:gd name="connsiteX0" fmla="*/ 7039 w 1059260"/>
                  <a:gd name="connsiteY0" fmla="*/ 387372 h 697152"/>
                  <a:gd name="connsiteX1" fmla="*/ 197563 w 1059260"/>
                  <a:gd name="connsiteY1" fmla="*/ 331310 h 697152"/>
                  <a:gd name="connsiteX2" fmla="*/ 524622 w 1059260"/>
                  <a:gd name="connsiteY2" fmla="*/ 10120 h 697152"/>
                  <a:gd name="connsiteX3" fmla="*/ 528103 w 1059260"/>
                  <a:gd name="connsiteY3" fmla="*/ 222 h 697152"/>
                  <a:gd name="connsiteX4" fmla="*/ 536280 w 1059260"/>
                  <a:gd name="connsiteY4" fmla="*/ 8750 h 697152"/>
                  <a:gd name="connsiteX5" fmla="*/ 853245 w 1059260"/>
                  <a:gd name="connsiteY5" fmla="*/ 325833 h 697152"/>
                  <a:gd name="connsiteX6" fmla="*/ 1053627 w 1059260"/>
                  <a:gd name="connsiteY6" fmla="*/ 385729 h 697152"/>
                  <a:gd name="connsiteX7" fmla="*/ 1057735 w 1059260"/>
                  <a:gd name="connsiteY7" fmla="*/ 387333 h 697152"/>
                  <a:gd name="connsiteX8" fmla="*/ 1059261 w 1059260"/>
                  <a:gd name="connsiteY8" fmla="*/ 414953 h 697152"/>
                  <a:gd name="connsiteX9" fmla="*/ 1058439 w 1059260"/>
                  <a:gd name="connsiteY9" fmla="*/ 552857 h 697152"/>
                  <a:gd name="connsiteX10" fmla="*/ 1056092 w 1059260"/>
                  <a:gd name="connsiteY10" fmla="*/ 576839 h 697152"/>
                  <a:gd name="connsiteX11" fmla="*/ 1032580 w 1059260"/>
                  <a:gd name="connsiteY11" fmla="*/ 588067 h 697152"/>
                  <a:gd name="connsiteX12" fmla="*/ 822104 w 1059260"/>
                  <a:gd name="connsiteY12" fmla="*/ 632979 h 697152"/>
                  <a:gd name="connsiteX13" fmla="*/ 647816 w 1059260"/>
                  <a:gd name="connsiteY13" fmla="*/ 690136 h 697152"/>
                  <a:gd name="connsiteX14" fmla="*/ 630250 w 1059260"/>
                  <a:gd name="connsiteY14" fmla="*/ 694009 h 697152"/>
                  <a:gd name="connsiteX15" fmla="*/ 613663 w 1059260"/>
                  <a:gd name="connsiteY15" fmla="*/ 675426 h 697152"/>
                  <a:gd name="connsiteX16" fmla="*/ 556936 w 1059260"/>
                  <a:gd name="connsiteY16" fmla="*/ 577348 h 697152"/>
                  <a:gd name="connsiteX17" fmla="*/ 506234 w 1059260"/>
                  <a:gd name="connsiteY17" fmla="*/ 577348 h 697152"/>
                  <a:gd name="connsiteX18" fmla="*/ 444774 w 1059260"/>
                  <a:gd name="connsiteY18" fmla="*/ 683172 h 697152"/>
                  <a:gd name="connsiteX19" fmla="*/ 431629 w 1059260"/>
                  <a:gd name="connsiteY19" fmla="*/ 696982 h 697152"/>
                  <a:gd name="connsiteX20" fmla="*/ 412616 w 1059260"/>
                  <a:gd name="connsiteY20" fmla="*/ 692640 h 697152"/>
                  <a:gd name="connsiteX21" fmla="*/ 13886 w 1059260"/>
                  <a:gd name="connsiteY21" fmla="*/ 590141 h 697152"/>
                  <a:gd name="connsiteX22" fmla="*/ 271 w 1059260"/>
                  <a:gd name="connsiteY22" fmla="*/ 579734 h 697152"/>
                  <a:gd name="connsiteX23" fmla="*/ 6257 w 1059260"/>
                  <a:gd name="connsiteY23" fmla="*/ 555596 h 697152"/>
                  <a:gd name="connsiteX24" fmla="*/ 6374 w 1059260"/>
                  <a:gd name="connsiteY24" fmla="*/ 435022 h 697152"/>
                  <a:gd name="connsiteX25" fmla="*/ 11773 w 1059260"/>
                  <a:gd name="connsiteY25" fmla="*/ 412136 h 697152"/>
                  <a:gd name="connsiteX26" fmla="*/ 7039 w 1059260"/>
                  <a:gd name="connsiteY26" fmla="*/ 387372 h 69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260" h="697152">
                    <a:moveTo>
                      <a:pt x="7039" y="387372"/>
                    </a:moveTo>
                    <a:cubicBezTo>
                      <a:pt x="72959" y="376926"/>
                      <a:pt x="136846" y="359595"/>
                      <a:pt x="197563" y="331310"/>
                    </a:cubicBezTo>
                    <a:cubicBezTo>
                      <a:pt x="344504" y="262847"/>
                      <a:pt x="453029" y="155262"/>
                      <a:pt x="524622" y="10120"/>
                    </a:cubicBezTo>
                    <a:cubicBezTo>
                      <a:pt x="526147" y="7029"/>
                      <a:pt x="526930" y="3547"/>
                      <a:pt x="528103" y="222"/>
                    </a:cubicBezTo>
                    <a:cubicBezTo>
                      <a:pt x="535263" y="-1304"/>
                      <a:pt x="534676" y="5425"/>
                      <a:pt x="536280" y="8750"/>
                    </a:cubicBezTo>
                    <a:cubicBezTo>
                      <a:pt x="605799" y="150606"/>
                      <a:pt x="710998" y="256900"/>
                      <a:pt x="853245" y="325833"/>
                    </a:cubicBezTo>
                    <a:cubicBezTo>
                      <a:pt x="916662" y="356583"/>
                      <a:pt x="983325" y="377435"/>
                      <a:pt x="1053627" y="385729"/>
                    </a:cubicBezTo>
                    <a:cubicBezTo>
                      <a:pt x="1055036" y="385885"/>
                      <a:pt x="1056366" y="386785"/>
                      <a:pt x="1057735" y="387333"/>
                    </a:cubicBezTo>
                    <a:cubicBezTo>
                      <a:pt x="1049833" y="396996"/>
                      <a:pt x="1049207" y="406268"/>
                      <a:pt x="1059261" y="414953"/>
                    </a:cubicBezTo>
                    <a:cubicBezTo>
                      <a:pt x="1057618" y="460921"/>
                      <a:pt x="1058831" y="506889"/>
                      <a:pt x="1058439" y="552857"/>
                    </a:cubicBezTo>
                    <a:cubicBezTo>
                      <a:pt x="1058361" y="560916"/>
                      <a:pt x="1059026" y="569054"/>
                      <a:pt x="1056092" y="576839"/>
                    </a:cubicBezTo>
                    <a:cubicBezTo>
                      <a:pt x="1051084" y="586424"/>
                      <a:pt x="1041382" y="586659"/>
                      <a:pt x="1032580" y="588067"/>
                    </a:cubicBezTo>
                    <a:cubicBezTo>
                      <a:pt x="961613" y="599334"/>
                      <a:pt x="891389" y="613848"/>
                      <a:pt x="822104" y="632979"/>
                    </a:cubicBezTo>
                    <a:cubicBezTo>
                      <a:pt x="763069" y="649254"/>
                      <a:pt x="705130" y="668736"/>
                      <a:pt x="647816" y="690136"/>
                    </a:cubicBezTo>
                    <a:cubicBezTo>
                      <a:pt x="642144" y="692249"/>
                      <a:pt x="636549" y="694792"/>
                      <a:pt x="630250" y="694009"/>
                    </a:cubicBezTo>
                    <a:cubicBezTo>
                      <a:pt x="621018" y="691153"/>
                      <a:pt x="617810" y="682742"/>
                      <a:pt x="613663" y="675426"/>
                    </a:cubicBezTo>
                    <a:cubicBezTo>
                      <a:pt x="595041" y="642564"/>
                      <a:pt x="576145" y="609858"/>
                      <a:pt x="556936" y="577348"/>
                    </a:cubicBezTo>
                    <a:cubicBezTo>
                      <a:pt x="539840" y="548515"/>
                      <a:pt x="523017" y="548828"/>
                      <a:pt x="506234" y="577348"/>
                    </a:cubicBezTo>
                    <a:cubicBezTo>
                      <a:pt x="485500" y="612479"/>
                      <a:pt x="466056" y="648354"/>
                      <a:pt x="444774" y="683172"/>
                    </a:cubicBezTo>
                    <a:cubicBezTo>
                      <a:pt x="441409" y="688649"/>
                      <a:pt x="438827" y="695065"/>
                      <a:pt x="431629" y="696982"/>
                    </a:cubicBezTo>
                    <a:cubicBezTo>
                      <a:pt x="424743" y="697882"/>
                      <a:pt x="418719" y="695026"/>
                      <a:pt x="412616" y="692640"/>
                    </a:cubicBezTo>
                    <a:cubicBezTo>
                      <a:pt x="283905" y="642094"/>
                      <a:pt x="150734" y="609036"/>
                      <a:pt x="13886" y="590141"/>
                    </a:cubicBezTo>
                    <a:cubicBezTo>
                      <a:pt x="8135" y="589358"/>
                      <a:pt x="-1763" y="591745"/>
                      <a:pt x="271" y="579734"/>
                    </a:cubicBezTo>
                    <a:cubicBezTo>
                      <a:pt x="6961" y="572849"/>
                      <a:pt x="6218" y="564046"/>
                      <a:pt x="6257" y="555596"/>
                    </a:cubicBezTo>
                    <a:cubicBezTo>
                      <a:pt x="6374" y="515418"/>
                      <a:pt x="6218" y="475200"/>
                      <a:pt x="6374" y="435022"/>
                    </a:cubicBezTo>
                    <a:cubicBezTo>
                      <a:pt x="6413" y="427041"/>
                      <a:pt x="5826" y="418787"/>
                      <a:pt x="11773" y="412136"/>
                    </a:cubicBezTo>
                    <a:cubicBezTo>
                      <a:pt x="10012" y="403881"/>
                      <a:pt x="16037" y="394257"/>
                      <a:pt x="7039" y="387372"/>
                    </a:cubicBezTo>
                    <a:close/>
                  </a:path>
                </a:pathLst>
              </a:custGeom>
              <a:solidFill>
                <a:srgbClr val="FED097"/>
              </a:solidFill>
              <a:ln w="39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245E26-1FF9-4BD3-BAF3-3C999F353DD0}"/>
                  </a:ext>
                </a:extLst>
              </p:cNvPr>
              <p:cNvSpPr/>
              <p:nvPr/>
            </p:nvSpPr>
            <p:spPr>
              <a:xfrm>
                <a:off x="8602144" y="4010415"/>
                <a:ext cx="163370" cy="218816"/>
              </a:xfrm>
              <a:custGeom>
                <a:avLst/>
                <a:gdLst>
                  <a:gd name="connsiteX0" fmla="*/ 114940 w 127344"/>
                  <a:gd name="connsiteY0" fmla="*/ 170376 h 170563"/>
                  <a:gd name="connsiteX1" fmla="*/ 2622 w 127344"/>
                  <a:gd name="connsiteY1" fmla="*/ 157974 h 170563"/>
                  <a:gd name="connsiteX2" fmla="*/ 110637 w 127344"/>
                  <a:gd name="connsiteY2" fmla="*/ 1565 h 170563"/>
                  <a:gd name="connsiteX3" fmla="*/ 127068 w 127344"/>
                  <a:gd name="connsiteY3" fmla="*/ 0 h 170563"/>
                  <a:gd name="connsiteX4" fmla="*/ 127342 w 127344"/>
                  <a:gd name="connsiteY4" fmla="*/ 156957 h 170563"/>
                  <a:gd name="connsiteX5" fmla="*/ 114940 w 127344"/>
                  <a:gd name="connsiteY5" fmla="*/ 170376 h 17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44" h="170563">
                    <a:moveTo>
                      <a:pt x="114940" y="170376"/>
                    </a:moveTo>
                    <a:cubicBezTo>
                      <a:pt x="77501" y="166229"/>
                      <a:pt x="40061" y="162121"/>
                      <a:pt x="2622" y="157974"/>
                    </a:cubicBezTo>
                    <a:cubicBezTo>
                      <a:pt x="-12284" y="82977"/>
                      <a:pt x="38066" y="13771"/>
                      <a:pt x="110637" y="1565"/>
                    </a:cubicBezTo>
                    <a:cubicBezTo>
                      <a:pt x="116036" y="665"/>
                      <a:pt x="121591" y="509"/>
                      <a:pt x="127068" y="0"/>
                    </a:cubicBezTo>
                    <a:cubicBezTo>
                      <a:pt x="127107" y="52306"/>
                      <a:pt x="126990" y="104612"/>
                      <a:pt x="127342" y="156957"/>
                    </a:cubicBezTo>
                    <a:cubicBezTo>
                      <a:pt x="127420" y="166190"/>
                      <a:pt x="125347" y="171667"/>
                      <a:pt x="114940" y="170376"/>
                    </a:cubicBezTo>
                    <a:close/>
                  </a:path>
                </a:pathLst>
              </a:custGeom>
              <a:solidFill>
                <a:srgbClr val="FAB08B"/>
              </a:solidFill>
              <a:ln w="39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84150CB-988A-48D9-BDA1-A4F1837F5E9D}"/>
                  </a:ext>
                </a:extLst>
              </p:cNvPr>
              <p:cNvSpPr/>
              <p:nvPr/>
            </p:nvSpPr>
            <p:spPr>
              <a:xfrm>
                <a:off x="10100674" y="4014079"/>
                <a:ext cx="148678" cy="210695"/>
              </a:xfrm>
              <a:custGeom>
                <a:avLst/>
                <a:gdLst>
                  <a:gd name="connsiteX0" fmla="*/ 112852 w 115892"/>
                  <a:gd name="connsiteY0" fmla="*/ 152145 h 164233"/>
                  <a:gd name="connsiteX1" fmla="*/ 76078 w 115892"/>
                  <a:gd name="connsiteY1" fmla="*/ 156292 h 164233"/>
                  <a:gd name="connsiteX2" fmla="*/ 259 w 115892"/>
                  <a:gd name="connsiteY2" fmla="*/ 164234 h 164233"/>
                  <a:gd name="connsiteX3" fmla="*/ 298 w 115892"/>
                  <a:gd name="connsiteY3" fmla="*/ 14749 h 164233"/>
                  <a:gd name="connsiteX4" fmla="*/ 6636 w 115892"/>
                  <a:gd name="connsiteY4" fmla="*/ 0 h 164233"/>
                  <a:gd name="connsiteX5" fmla="*/ 112852 w 115892"/>
                  <a:gd name="connsiteY5" fmla="*/ 152145 h 1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92" h="164233">
                    <a:moveTo>
                      <a:pt x="112852" y="152145"/>
                    </a:moveTo>
                    <a:cubicBezTo>
                      <a:pt x="101233" y="158717"/>
                      <a:pt x="88323" y="154414"/>
                      <a:pt x="76078" y="156292"/>
                    </a:cubicBezTo>
                    <a:cubicBezTo>
                      <a:pt x="50961" y="160087"/>
                      <a:pt x="25532" y="161730"/>
                      <a:pt x="259" y="164234"/>
                    </a:cubicBezTo>
                    <a:cubicBezTo>
                      <a:pt x="259" y="114392"/>
                      <a:pt x="181" y="64590"/>
                      <a:pt x="298" y="14749"/>
                    </a:cubicBezTo>
                    <a:cubicBezTo>
                      <a:pt x="298" y="9155"/>
                      <a:pt x="-2088" y="2034"/>
                      <a:pt x="6636" y="0"/>
                    </a:cubicBezTo>
                    <a:cubicBezTo>
                      <a:pt x="75373" y="7863"/>
                      <a:pt x="129518" y="85403"/>
                      <a:pt x="112852" y="152145"/>
                    </a:cubicBezTo>
                    <a:close/>
                  </a:path>
                </a:pathLst>
              </a:custGeom>
              <a:solidFill>
                <a:srgbClr val="FAB08B"/>
              </a:solidFill>
              <a:ln w="391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3239C18-3E0C-4689-A0AC-12903FD7C594}"/>
                  </a:ext>
                </a:extLst>
              </p:cNvPr>
              <p:cNvSpPr/>
              <p:nvPr/>
            </p:nvSpPr>
            <p:spPr>
              <a:xfrm>
                <a:off x="9306404" y="4188523"/>
                <a:ext cx="249643" cy="236130"/>
              </a:xfrm>
              <a:custGeom>
                <a:avLst/>
                <a:gdLst>
                  <a:gd name="connsiteX0" fmla="*/ 194592 w 194592"/>
                  <a:gd name="connsiteY0" fmla="*/ 140772 h 184059"/>
                  <a:gd name="connsiteX1" fmla="*/ 106920 w 194592"/>
                  <a:gd name="connsiteY1" fmla="*/ 180911 h 184059"/>
                  <a:gd name="connsiteX2" fmla="*/ 80395 w 194592"/>
                  <a:gd name="connsiteY2" fmla="*/ 181576 h 184059"/>
                  <a:gd name="connsiteX3" fmla="*/ 0 w 194592"/>
                  <a:gd name="connsiteY3" fmla="*/ 143785 h 184059"/>
                  <a:gd name="connsiteX4" fmla="*/ 73510 w 194592"/>
                  <a:gd name="connsiteY4" fmla="*/ 15543 h 184059"/>
                  <a:gd name="connsiteX5" fmla="*/ 122882 w 194592"/>
                  <a:gd name="connsiteY5" fmla="*/ 16717 h 184059"/>
                  <a:gd name="connsiteX6" fmla="*/ 194592 w 194592"/>
                  <a:gd name="connsiteY6" fmla="*/ 140772 h 18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92" h="184059">
                    <a:moveTo>
                      <a:pt x="194592" y="140772"/>
                    </a:moveTo>
                    <a:cubicBezTo>
                      <a:pt x="165368" y="154191"/>
                      <a:pt x="136222" y="167688"/>
                      <a:pt x="106920" y="180911"/>
                    </a:cubicBezTo>
                    <a:cubicBezTo>
                      <a:pt x="98313" y="184784"/>
                      <a:pt x="88572" y="185175"/>
                      <a:pt x="80395" y="181576"/>
                    </a:cubicBezTo>
                    <a:cubicBezTo>
                      <a:pt x="53323" y="169605"/>
                      <a:pt x="26759" y="156460"/>
                      <a:pt x="0" y="143785"/>
                    </a:cubicBezTo>
                    <a:cubicBezTo>
                      <a:pt x="24451" y="101024"/>
                      <a:pt x="48628" y="58068"/>
                      <a:pt x="73510" y="15543"/>
                    </a:cubicBezTo>
                    <a:cubicBezTo>
                      <a:pt x="85951" y="-5661"/>
                      <a:pt x="110050" y="-5074"/>
                      <a:pt x="122882" y="16717"/>
                    </a:cubicBezTo>
                    <a:cubicBezTo>
                      <a:pt x="147176" y="57834"/>
                      <a:pt x="170728" y="99381"/>
                      <a:pt x="194592" y="140772"/>
                    </a:cubicBezTo>
                    <a:close/>
                  </a:path>
                </a:pathLst>
              </a:custGeom>
              <a:solidFill>
                <a:srgbClr val="FAB08B"/>
              </a:solidFill>
              <a:ln w="391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C00F6FB-E7C8-4011-A256-6599FF29C69E}"/>
                  </a:ext>
                </a:extLst>
              </p:cNvPr>
              <p:cNvSpPr/>
              <p:nvPr/>
            </p:nvSpPr>
            <p:spPr>
              <a:xfrm>
                <a:off x="9609929" y="3999724"/>
                <a:ext cx="292878" cy="102548"/>
              </a:xfrm>
              <a:custGeom>
                <a:avLst/>
                <a:gdLst>
                  <a:gd name="connsiteX0" fmla="*/ 20674 w 228293"/>
                  <a:gd name="connsiteY0" fmla="*/ 0 h 79934"/>
                  <a:gd name="connsiteX1" fmla="*/ 91602 w 228293"/>
                  <a:gd name="connsiteY1" fmla="*/ 14632 h 79934"/>
                  <a:gd name="connsiteX2" fmla="*/ 206894 w 228293"/>
                  <a:gd name="connsiteY2" fmla="*/ 38770 h 79934"/>
                  <a:gd name="connsiteX3" fmla="*/ 227707 w 228293"/>
                  <a:gd name="connsiteY3" fmla="*/ 64668 h 79934"/>
                  <a:gd name="connsiteX4" fmla="*/ 197662 w 228293"/>
                  <a:gd name="connsiteY4" fmla="*/ 78948 h 79934"/>
                  <a:gd name="connsiteX5" fmla="*/ 18640 w 228293"/>
                  <a:gd name="connsiteY5" fmla="*/ 42095 h 79934"/>
                  <a:gd name="connsiteX6" fmla="*/ 135 w 228293"/>
                  <a:gd name="connsiteY6" fmla="*/ 18779 h 79934"/>
                  <a:gd name="connsiteX7" fmla="*/ 20674 w 228293"/>
                  <a:gd name="connsiteY7" fmla="*/ 0 h 7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293" h="79934">
                    <a:moveTo>
                      <a:pt x="20674" y="0"/>
                    </a:moveTo>
                    <a:cubicBezTo>
                      <a:pt x="44265" y="4890"/>
                      <a:pt x="67972" y="9741"/>
                      <a:pt x="91602" y="14632"/>
                    </a:cubicBezTo>
                    <a:cubicBezTo>
                      <a:pt x="130059" y="22652"/>
                      <a:pt x="168516" y="30593"/>
                      <a:pt x="206894" y="38770"/>
                    </a:cubicBezTo>
                    <a:cubicBezTo>
                      <a:pt x="222895" y="42173"/>
                      <a:pt x="230563" y="51993"/>
                      <a:pt x="227707" y="64668"/>
                    </a:cubicBezTo>
                    <a:cubicBezTo>
                      <a:pt x="224969" y="76953"/>
                      <a:pt x="213975" y="82312"/>
                      <a:pt x="197662" y="78948"/>
                    </a:cubicBezTo>
                    <a:cubicBezTo>
                      <a:pt x="137962" y="66703"/>
                      <a:pt x="78301" y="54379"/>
                      <a:pt x="18640" y="42095"/>
                    </a:cubicBezTo>
                    <a:cubicBezTo>
                      <a:pt x="5925" y="39474"/>
                      <a:pt x="-1077" y="32080"/>
                      <a:pt x="135" y="18779"/>
                    </a:cubicBezTo>
                    <a:cubicBezTo>
                      <a:pt x="1191" y="6690"/>
                      <a:pt x="9759" y="1995"/>
                      <a:pt x="20674" y="0"/>
                    </a:cubicBezTo>
                    <a:close/>
                  </a:path>
                </a:pathLst>
              </a:custGeom>
              <a:solidFill>
                <a:srgbClr val="0F323F"/>
              </a:solidFill>
              <a:ln w="391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C0EDE4F-B110-4FE5-8F11-9D5715A92E88}"/>
                  </a:ext>
                </a:extLst>
              </p:cNvPr>
              <p:cNvSpPr/>
              <p:nvPr/>
            </p:nvSpPr>
            <p:spPr>
              <a:xfrm>
                <a:off x="8959436" y="3886013"/>
                <a:ext cx="289049" cy="118934"/>
              </a:xfrm>
              <a:custGeom>
                <a:avLst/>
                <a:gdLst>
                  <a:gd name="connsiteX0" fmla="*/ 225309 w 225308"/>
                  <a:gd name="connsiteY0" fmla="*/ 20877 h 92707"/>
                  <a:gd name="connsiteX1" fmla="*/ 209817 w 225308"/>
                  <a:gd name="connsiteY1" fmla="*/ 40712 h 92707"/>
                  <a:gd name="connsiteX2" fmla="*/ 26570 w 225308"/>
                  <a:gd name="connsiteY2" fmla="*/ 91844 h 92707"/>
                  <a:gd name="connsiteX3" fmla="*/ 671 w 225308"/>
                  <a:gd name="connsiteY3" fmla="*/ 77330 h 92707"/>
                  <a:gd name="connsiteX4" fmla="*/ 17963 w 225308"/>
                  <a:gd name="connsiteY4" fmla="*/ 51549 h 92707"/>
                  <a:gd name="connsiteX5" fmla="*/ 179341 w 225308"/>
                  <a:gd name="connsiteY5" fmla="*/ 6089 h 92707"/>
                  <a:gd name="connsiteX6" fmla="*/ 199723 w 225308"/>
                  <a:gd name="connsiteY6" fmla="*/ 456 h 92707"/>
                  <a:gd name="connsiteX7" fmla="*/ 225309 w 225308"/>
                  <a:gd name="connsiteY7" fmla="*/ 20877 h 9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08" h="92707">
                    <a:moveTo>
                      <a:pt x="225309" y="20877"/>
                    </a:moveTo>
                    <a:cubicBezTo>
                      <a:pt x="225113" y="31362"/>
                      <a:pt x="219441" y="38013"/>
                      <a:pt x="209817" y="40712"/>
                    </a:cubicBezTo>
                    <a:cubicBezTo>
                      <a:pt x="148787" y="57926"/>
                      <a:pt x="87717" y="75061"/>
                      <a:pt x="26570" y="91844"/>
                    </a:cubicBezTo>
                    <a:cubicBezTo>
                      <a:pt x="14246" y="95209"/>
                      <a:pt x="3331" y="88402"/>
                      <a:pt x="671" y="77330"/>
                    </a:cubicBezTo>
                    <a:cubicBezTo>
                      <a:pt x="-2146" y="65554"/>
                      <a:pt x="3957" y="55578"/>
                      <a:pt x="17963" y="51549"/>
                    </a:cubicBezTo>
                    <a:cubicBezTo>
                      <a:pt x="71677" y="36174"/>
                      <a:pt x="125509" y="21190"/>
                      <a:pt x="179341" y="6089"/>
                    </a:cubicBezTo>
                    <a:cubicBezTo>
                      <a:pt x="186109" y="4172"/>
                      <a:pt x="192799" y="1747"/>
                      <a:pt x="199723" y="456"/>
                    </a:cubicBezTo>
                    <a:cubicBezTo>
                      <a:pt x="214003" y="-2205"/>
                      <a:pt x="225309" y="7067"/>
                      <a:pt x="225309" y="20877"/>
                    </a:cubicBezTo>
                    <a:close/>
                  </a:path>
                </a:pathLst>
              </a:custGeom>
              <a:solidFill>
                <a:srgbClr val="0F323F"/>
              </a:solidFill>
              <a:ln w="391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35FF8D8-77C8-430D-B314-5CC34FA4D3D1}"/>
                  </a:ext>
                </a:extLst>
              </p:cNvPr>
              <p:cNvSpPr/>
              <p:nvPr/>
            </p:nvSpPr>
            <p:spPr>
              <a:xfrm>
                <a:off x="9684280" y="4162385"/>
                <a:ext cx="120206" cy="120410"/>
              </a:xfrm>
              <a:custGeom>
                <a:avLst/>
                <a:gdLst>
                  <a:gd name="connsiteX0" fmla="*/ 1 w 93698"/>
                  <a:gd name="connsiteY0" fmla="*/ 46128 h 93857"/>
                  <a:gd name="connsiteX1" fmla="*/ 47495 w 93698"/>
                  <a:gd name="connsiteY1" fmla="*/ 4 h 93857"/>
                  <a:gd name="connsiteX2" fmla="*/ 93698 w 93698"/>
                  <a:gd name="connsiteY2" fmla="*/ 46402 h 93857"/>
                  <a:gd name="connsiteX3" fmla="*/ 46517 w 93698"/>
                  <a:gd name="connsiteY3" fmla="*/ 93857 h 93857"/>
                  <a:gd name="connsiteX4" fmla="*/ 1 w 93698"/>
                  <a:gd name="connsiteY4" fmla="*/ 46128 h 9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98" h="93857">
                    <a:moveTo>
                      <a:pt x="1" y="46128"/>
                    </a:moveTo>
                    <a:cubicBezTo>
                      <a:pt x="197" y="19721"/>
                      <a:pt x="20814" y="-309"/>
                      <a:pt x="47495" y="4"/>
                    </a:cubicBezTo>
                    <a:cubicBezTo>
                      <a:pt x="72651" y="278"/>
                      <a:pt x="93620" y="21325"/>
                      <a:pt x="93698" y="46402"/>
                    </a:cubicBezTo>
                    <a:cubicBezTo>
                      <a:pt x="93816" y="71870"/>
                      <a:pt x="71829" y="93974"/>
                      <a:pt x="46517" y="93857"/>
                    </a:cubicBezTo>
                    <a:cubicBezTo>
                      <a:pt x="20893" y="93740"/>
                      <a:pt x="-194" y="72105"/>
                      <a:pt x="1" y="46128"/>
                    </a:cubicBezTo>
                    <a:close/>
                  </a:path>
                </a:pathLst>
              </a:custGeom>
              <a:solidFill>
                <a:srgbClr val="0F323F"/>
              </a:solidFill>
              <a:ln w="391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1CEE916-E30C-4CEB-BCB8-13922ADA2170}"/>
                  </a:ext>
                </a:extLst>
              </p:cNvPr>
              <p:cNvSpPr/>
              <p:nvPr/>
            </p:nvSpPr>
            <p:spPr>
              <a:xfrm>
                <a:off x="9069208" y="4154608"/>
                <a:ext cx="120463" cy="120357"/>
              </a:xfrm>
              <a:custGeom>
                <a:avLst/>
                <a:gdLst>
                  <a:gd name="connsiteX0" fmla="*/ 47612 w 93899"/>
                  <a:gd name="connsiteY0" fmla="*/ 2 h 93816"/>
                  <a:gd name="connsiteX1" fmla="*/ 93893 w 93899"/>
                  <a:gd name="connsiteY1" fmla="*/ 47574 h 93816"/>
                  <a:gd name="connsiteX2" fmla="*/ 47299 w 93899"/>
                  <a:gd name="connsiteY2" fmla="*/ 93816 h 93816"/>
                  <a:gd name="connsiteX3" fmla="*/ 0 w 93899"/>
                  <a:gd name="connsiteY3" fmla="*/ 46518 h 93816"/>
                  <a:gd name="connsiteX4" fmla="*/ 47612 w 93899"/>
                  <a:gd name="connsiteY4" fmla="*/ 2 h 9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99" h="93816">
                    <a:moveTo>
                      <a:pt x="47612" y="2"/>
                    </a:moveTo>
                    <a:cubicBezTo>
                      <a:pt x="73706" y="237"/>
                      <a:pt x="94323" y="21441"/>
                      <a:pt x="93893" y="47574"/>
                    </a:cubicBezTo>
                    <a:cubicBezTo>
                      <a:pt x="93462" y="72651"/>
                      <a:pt x="72297" y="93660"/>
                      <a:pt x="47299" y="93816"/>
                    </a:cubicBezTo>
                    <a:cubicBezTo>
                      <a:pt x="21830" y="93973"/>
                      <a:pt x="-78" y="72025"/>
                      <a:pt x="0" y="46518"/>
                    </a:cubicBezTo>
                    <a:cubicBezTo>
                      <a:pt x="118" y="20736"/>
                      <a:pt x="21556" y="-233"/>
                      <a:pt x="47612" y="2"/>
                    </a:cubicBezTo>
                    <a:close/>
                  </a:path>
                </a:pathLst>
              </a:custGeom>
              <a:solidFill>
                <a:srgbClr val="0F323F"/>
              </a:solidFill>
              <a:ln w="3910" cap="flat">
                <a:noFill/>
                <a:prstDash val="solid"/>
                <a:miter/>
              </a:ln>
            </p:spPr>
            <p:txBody>
              <a:bodyPr rtlCol="0" anchor="ctr"/>
              <a:lstStyle/>
              <a:p>
                <a:endParaRPr lang="en-US"/>
              </a:p>
            </p:txBody>
          </p:sp>
        </p:gr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 calcmode="lin" valueType="num">
                                      <p:cBhvr additive="base">
                                        <p:cTn id="7" dur="500" fill="hold"/>
                                        <p:tgtEl>
                                          <p:spTgt spid="778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7828">
                                            <p:txEl>
                                              <p:pRg st="1" end="1"/>
                                            </p:txEl>
                                          </p:spTgt>
                                        </p:tgtEl>
                                        <p:attrNameLst>
                                          <p:attrName>style.visibility</p:attrName>
                                        </p:attrNameLst>
                                      </p:cBhvr>
                                      <p:to>
                                        <p:strVal val="visible"/>
                                      </p:to>
                                    </p:set>
                                    <p:anim calcmode="lin" valueType="num">
                                      <p:cBhvr additive="base">
                                        <p:cTn id="13" dur="500" fill="hold"/>
                                        <p:tgtEl>
                                          <p:spTgt spid="7782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82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BC62F601-BCAB-4CC4-AE30-8E7ACD6DEAD2}"/>
              </a:ext>
            </a:extLst>
          </p:cNvPr>
          <p:cNvSpPr>
            <a:spLocks noGrp="1"/>
          </p:cNvSpPr>
          <p:nvPr>
            <p:ph type="sldNum" sz="quarter" idx="12"/>
          </p:nvPr>
        </p:nvSpPr>
        <p:spPr/>
        <p:txBody>
          <a:bodyPr/>
          <a:lstStyle/>
          <a:p>
            <a:fld id="{216FD859-DE8E-48FF-B545-745E35536170}" type="slidenum">
              <a:rPr lang="en-US" altLang="en-US"/>
              <a:pPr/>
              <a:t>29</a:t>
            </a:fld>
            <a:endParaRPr lang="th-TH" altLang="en-US"/>
          </a:p>
        </p:txBody>
      </p:sp>
      <p:sp>
        <p:nvSpPr>
          <p:cNvPr id="1148930" name="Rectangle 2">
            <a:extLst>
              <a:ext uri="{FF2B5EF4-FFF2-40B4-BE49-F238E27FC236}">
                <a16:creationId xmlns:a16="http://schemas.microsoft.com/office/drawing/2014/main" id="{550B534B-AE86-44E6-99FC-3E7166F88D1A}"/>
              </a:ext>
            </a:extLst>
          </p:cNvPr>
          <p:cNvSpPr>
            <a:spLocks noChangeArrowheads="1"/>
          </p:cNvSpPr>
          <p:nvPr/>
        </p:nvSpPr>
        <p:spPr bwMode="auto">
          <a:xfrm>
            <a:off x="2743200" y="1981200"/>
            <a:ext cx="6934200" cy="4572000"/>
          </a:xfrm>
          <a:prstGeom prst="rect">
            <a:avLst/>
          </a:prstGeom>
          <a:solidFill>
            <a:srgbClr val="99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931" name="Line 3">
            <a:extLst>
              <a:ext uri="{FF2B5EF4-FFF2-40B4-BE49-F238E27FC236}">
                <a16:creationId xmlns:a16="http://schemas.microsoft.com/office/drawing/2014/main" id="{B7CC734E-D7D2-410A-A44E-69E6A9C2A540}"/>
              </a:ext>
            </a:extLst>
          </p:cNvPr>
          <p:cNvSpPr>
            <a:spLocks noChangeShapeType="1"/>
          </p:cNvSpPr>
          <p:nvPr/>
        </p:nvSpPr>
        <p:spPr bwMode="auto">
          <a:xfrm>
            <a:off x="0" y="838200"/>
            <a:ext cx="12192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48933" name="Text Box 5">
            <a:extLst>
              <a:ext uri="{FF2B5EF4-FFF2-40B4-BE49-F238E27FC236}">
                <a16:creationId xmlns:a16="http://schemas.microsoft.com/office/drawing/2014/main" id="{5E748065-B577-464A-9BE1-B0A8D533F3ED}"/>
              </a:ext>
            </a:extLst>
          </p:cNvPr>
          <p:cNvSpPr txBox="1">
            <a:spLocks noChangeArrowheads="1"/>
          </p:cNvSpPr>
          <p:nvPr/>
        </p:nvSpPr>
        <p:spPr bwMode="auto">
          <a:xfrm>
            <a:off x="1" y="76201"/>
            <a:ext cx="12192000" cy="70788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th-TH" altLang="en-US" sz="4000" b="1" dirty="0">
                <a:solidFill>
                  <a:schemeClr val="tx1"/>
                </a:solidFill>
                <a:latin typeface="TH SarabunPSK" panose="020B0500040200020003" pitchFamily="34" charset="-34"/>
                <a:cs typeface="TH SarabunPSK" panose="020B0500040200020003" pitchFamily="34" charset="-34"/>
              </a:rPr>
              <a:t>การบริหารความเสี่ยง </a:t>
            </a:r>
            <a:r>
              <a:rPr lang="en-US" altLang="en-US" sz="4000" b="1" dirty="0">
                <a:solidFill>
                  <a:schemeClr val="tx1"/>
                </a:solidFill>
                <a:latin typeface="TH SarabunPSK" panose="020B0500040200020003" pitchFamily="34" charset="-34"/>
                <a:cs typeface="TH SarabunPSK" panose="020B0500040200020003" pitchFamily="34" charset="-34"/>
              </a:rPr>
              <a:t>:</a:t>
            </a:r>
            <a:r>
              <a:rPr lang="th-TH" altLang="en-US" sz="4000" b="1" dirty="0">
                <a:solidFill>
                  <a:schemeClr val="tx1"/>
                </a:solidFill>
                <a:latin typeface="TH SarabunPSK" panose="020B0500040200020003" pitchFamily="34" charset="-34"/>
                <a:cs typeface="TH SarabunPSK" panose="020B0500040200020003" pitchFamily="34" charset="-34"/>
              </a:rPr>
              <a:t> </a:t>
            </a:r>
            <a:r>
              <a:rPr lang="th-TH" altLang="en-US" sz="3600" b="1" dirty="0">
                <a:solidFill>
                  <a:schemeClr val="tx1"/>
                </a:solidFill>
                <a:latin typeface="TH SarabunPSK" panose="020B0500040200020003" pitchFamily="34" charset="-34"/>
                <a:cs typeface="TH SarabunPSK" panose="020B0500040200020003" pitchFamily="34" charset="-34"/>
              </a:rPr>
              <a:t>สรุปองค์ประกอบ</a:t>
            </a:r>
          </a:p>
        </p:txBody>
      </p:sp>
      <p:sp>
        <p:nvSpPr>
          <p:cNvPr id="1148934" name="AutoShape 6">
            <a:extLst>
              <a:ext uri="{FF2B5EF4-FFF2-40B4-BE49-F238E27FC236}">
                <a16:creationId xmlns:a16="http://schemas.microsoft.com/office/drawing/2014/main" id="{4AD33A20-ABD7-4BB3-8865-F0F7D081F0D5}"/>
              </a:ext>
            </a:extLst>
          </p:cNvPr>
          <p:cNvSpPr>
            <a:spLocks noChangeArrowheads="1"/>
          </p:cNvSpPr>
          <p:nvPr/>
        </p:nvSpPr>
        <p:spPr bwMode="auto">
          <a:xfrm>
            <a:off x="2209800" y="990600"/>
            <a:ext cx="8001000" cy="990600"/>
          </a:xfrm>
          <a:prstGeom prst="triangle">
            <a:avLst>
              <a:gd name="adj" fmla="val 50000"/>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h-TH" altLang="en-US" b="1">
                <a:solidFill>
                  <a:srgbClr val="000000"/>
                </a:solidFill>
                <a:cs typeface="JasmineUPC" panose="02020603050405020304" pitchFamily="18" charset="-34"/>
              </a:rPr>
              <a:t>การบริหารความเสี่ยง</a:t>
            </a:r>
          </a:p>
        </p:txBody>
      </p:sp>
      <p:sp>
        <p:nvSpPr>
          <p:cNvPr id="1148935" name="Rectangle 7">
            <a:extLst>
              <a:ext uri="{FF2B5EF4-FFF2-40B4-BE49-F238E27FC236}">
                <a16:creationId xmlns:a16="http://schemas.microsoft.com/office/drawing/2014/main" id="{E0A9ABD3-06CA-4216-850B-70273DD33DDD}"/>
              </a:ext>
            </a:extLst>
          </p:cNvPr>
          <p:cNvSpPr>
            <a:spLocks noChangeArrowheads="1"/>
          </p:cNvSpPr>
          <p:nvPr/>
        </p:nvSpPr>
        <p:spPr bwMode="auto">
          <a:xfrm>
            <a:off x="3276600" y="2362200"/>
            <a:ext cx="5867400" cy="3733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936" name="Text Box 8">
            <a:extLst>
              <a:ext uri="{FF2B5EF4-FFF2-40B4-BE49-F238E27FC236}">
                <a16:creationId xmlns:a16="http://schemas.microsoft.com/office/drawing/2014/main" id="{0059B3F4-C637-4C2C-89FE-0B2994B70D91}"/>
              </a:ext>
            </a:extLst>
          </p:cNvPr>
          <p:cNvSpPr txBox="1">
            <a:spLocks noChangeArrowheads="1"/>
          </p:cNvSpPr>
          <p:nvPr/>
        </p:nvSpPr>
        <p:spPr bwMode="auto">
          <a:xfrm>
            <a:off x="2743200" y="1981201"/>
            <a:ext cx="6934200"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altLang="en-US" sz="2000" b="1">
                <a:solidFill>
                  <a:srgbClr val="000000"/>
                </a:solidFill>
                <a:latin typeface="Browallia New" panose="020B0604020202020204" pitchFamily="34" charset="-34"/>
                <a:cs typeface="JasmineUPC" panose="02020603050405020304" pitchFamily="18" charset="-34"/>
              </a:rPr>
              <a:t>สภาพแวดล้อมภายใน </a:t>
            </a:r>
            <a:r>
              <a:rPr lang="en-US" altLang="en-US" sz="2000" b="1">
                <a:solidFill>
                  <a:srgbClr val="000000"/>
                </a:solidFill>
                <a:latin typeface="Browallia New" panose="020B0604020202020204" pitchFamily="34" charset="-34"/>
                <a:cs typeface="JasmineUPC" panose="02020603050405020304" pitchFamily="18" charset="-34"/>
              </a:rPr>
              <a:t> &gt;&gt;&gt;  </a:t>
            </a:r>
            <a:r>
              <a:rPr lang="th-TH" altLang="en-US" sz="2000" b="1">
                <a:solidFill>
                  <a:srgbClr val="000000"/>
                </a:solidFill>
                <a:latin typeface="Browallia New" panose="020B0604020202020204" pitchFamily="34" charset="-34"/>
                <a:cs typeface="JasmineUPC" panose="02020603050405020304" pitchFamily="18" charset="-34"/>
              </a:rPr>
              <a:t>ปรัชญาการบริหาความเสี่ยง</a:t>
            </a:r>
          </a:p>
        </p:txBody>
      </p:sp>
      <p:sp>
        <p:nvSpPr>
          <p:cNvPr id="1148937" name="Text Box 9">
            <a:extLst>
              <a:ext uri="{FF2B5EF4-FFF2-40B4-BE49-F238E27FC236}">
                <a16:creationId xmlns:a16="http://schemas.microsoft.com/office/drawing/2014/main" id="{5C450EA4-649E-4524-9EFA-CF715CD02B22}"/>
              </a:ext>
            </a:extLst>
          </p:cNvPr>
          <p:cNvSpPr txBox="1">
            <a:spLocks noChangeArrowheads="1"/>
          </p:cNvSpPr>
          <p:nvPr/>
        </p:nvSpPr>
        <p:spPr bwMode="auto">
          <a:xfrm>
            <a:off x="3276600" y="2362201"/>
            <a:ext cx="586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h-TH" altLang="en-US" sz="2000" b="1">
                <a:solidFill>
                  <a:srgbClr val="000000"/>
                </a:solidFill>
                <a:cs typeface="JasmineUPC" panose="02020603050405020304" pitchFamily="18" charset="-34"/>
              </a:rPr>
              <a:t>ยุทธศาสตร์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แผนยุทธศาสตร์ / แผนปฏิบัติราชการ</a:t>
            </a:r>
          </a:p>
        </p:txBody>
      </p:sp>
      <p:sp>
        <p:nvSpPr>
          <p:cNvPr id="1148938" name="Text Box 10">
            <a:extLst>
              <a:ext uri="{FF2B5EF4-FFF2-40B4-BE49-F238E27FC236}">
                <a16:creationId xmlns:a16="http://schemas.microsoft.com/office/drawing/2014/main" id="{B2EF3CCB-CEF3-4F5F-987A-46B23384855A}"/>
              </a:ext>
            </a:extLst>
          </p:cNvPr>
          <p:cNvSpPr txBox="1">
            <a:spLocks noChangeArrowheads="1"/>
          </p:cNvSpPr>
          <p:nvPr/>
        </p:nvSpPr>
        <p:spPr bwMode="auto">
          <a:xfrm>
            <a:off x="3276600" y="2819400"/>
            <a:ext cx="5867400" cy="4064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ระบุวัตถุประสงค์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ระดับองค์กร  ระดับกิจกรรม</a:t>
            </a:r>
          </a:p>
        </p:txBody>
      </p:sp>
      <p:sp>
        <p:nvSpPr>
          <p:cNvPr id="1148939" name="Text Box 11">
            <a:extLst>
              <a:ext uri="{FF2B5EF4-FFF2-40B4-BE49-F238E27FC236}">
                <a16:creationId xmlns:a16="http://schemas.microsoft.com/office/drawing/2014/main" id="{4C74C5C9-EDF6-474B-8C4E-9320A581BFD4}"/>
              </a:ext>
            </a:extLst>
          </p:cNvPr>
          <p:cNvSpPr txBox="1">
            <a:spLocks noChangeArrowheads="1"/>
          </p:cNvSpPr>
          <p:nvPr/>
        </p:nvSpPr>
        <p:spPr bwMode="auto">
          <a:xfrm>
            <a:off x="3276600" y="3200400"/>
            <a:ext cx="5867400" cy="7112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บ่งชี้เหตุการณ์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เชิงยุทธศาสตร์  การดำเนินงาน  การเงิน    </a:t>
            </a:r>
          </a:p>
          <a:p>
            <a:r>
              <a:rPr lang="th-TH" altLang="en-US" sz="2000" b="1">
                <a:solidFill>
                  <a:srgbClr val="000000"/>
                </a:solidFill>
                <a:cs typeface="JasmineUPC" panose="02020603050405020304" pitchFamily="18" charset="-34"/>
              </a:rPr>
              <a:t>                                การปฏิบัติตามข้อกำหนด</a:t>
            </a:r>
          </a:p>
        </p:txBody>
      </p:sp>
      <p:sp>
        <p:nvSpPr>
          <p:cNvPr id="1148940" name="Text Box 12">
            <a:extLst>
              <a:ext uri="{FF2B5EF4-FFF2-40B4-BE49-F238E27FC236}">
                <a16:creationId xmlns:a16="http://schemas.microsoft.com/office/drawing/2014/main" id="{32EAB6A9-0E27-4B99-BDC4-1A9B248F6D25}"/>
              </a:ext>
            </a:extLst>
          </p:cNvPr>
          <p:cNvSpPr txBox="1">
            <a:spLocks noChangeArrowheads="1"/>
          </p:cNvSpPr>
          <p:nvPr/>
        </p:nvSpPr>
        <p:spPr bwMode="auto">
          <a:xfrm>
            <a:off x="3276600" y="3886200"/>
            <a:ext cx="5867400" cy="4064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ประเมินความเสี่ยง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โอกาส  ผลกระทบ</a:t>
            </a:r>
          </a:p>
        </p:txBody>
      </p:sp>
      <p:sp>
        <p:nvSpPr>
          <p:cNvPr id="1148941" name="Text Box 13">
            <a:extLst>
              <a:ext uri="{FF2B5EF4-FFF2-40B4-BE49-F238E27FC236}">
                <a16:creationId xmlns:a16="http://schemas.microsoft.com/office/drawing/2014/main" id="{A7561378-F640-4C2F-8FC5-351BC6BE16A0}"/>
              </a:ext>
            </a:extLst>
          </p:cNvPr>
          <p:cNvSpPr txBox="1">
            <a:spLocks noChangeArrowheads="1"/>
          </p:cNvSpPr>
          <p:nvPr/>
        </p:nvSpPr>
        <p:spPr bwMode="auto">
          <a:xfrm>
            <a:off x="3276600" y="4267200"/>
            <a:ext cx="5867400" cy="4064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ตอบสนองความเสี่ยง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หลีกเลี่ยง  กระจาย  ลด/ควบคุม  ยอมรับ</a:t>
            </a:r>
          </a:p>
        </p:txBody>
      </p:sp>
      <p:sp>
        <p:nvSpPr>
          <p:cNvPr id="1148942" name="Text Box 14">
            <a:extLst>
              <a:ext uri="{FF2B5EF4-FFF2-40B4-BE49-F238E27FC236}">
                <a16:creationId xmlns:a16="http://schemas.microsoft.com/office/drawing/2014/main" id="{C8946F74-9203-4523-BE04-F34038FA66BE}"/>
              </a:ext>
            </a:extLst>
          </p:cNvPr>
          <p:cNvSpPr txBox="1">
            <a:spLocks noChangeArrowheads="1"/>
          </p:cNvSpPr>
          <p:nvPr/>
        </p:nvSpPr>
        <p:spPr bwMode="auto">
          <a:xfrm>
            <a:off x="3276600" y="4648200"/>
            <a:ext cx="5867400" cy="4064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กิจกรรมการควบคุม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นโยบาย  มาตรการ  วิธีการ</a:t>
            </a:r>
          </a:p>
        </p:txBody>
      </p:sp>
      <p:sp>
        <p:nvSpPr>
          <p:cNvPr id="1148943" name="Text Box 15">
            <a:extLst>
              <a:ext uri="{FF2B5EF4-FFF2-40B4-BE49-F238E27FC236}">
                <a16:creationId xmlns:a16="http://schemas.microsoft.com/office/drawing/2014/main" id="{3BD19AFB-D646-49DF-8C6E-DCE7848689E2}"/>
              </a:ext>
            </a:extLst>
          </p:cNvPr>
          <p:cNvSpPr txBox="1">
            <a:spLocks noChangeArrowheads="1"/>
          </p:cNvSpPr>
          <p:nvPr/>
        </p:nvSpPr>
        <p:spPr bwMode="auto">
          <a:xfrm>
            <a:off x="3276600" y="5029200"/>
            <a:ext cx="5867400" cy="406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สารสนเทศ/การสื่อสาร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จัดเก็บข้อมูลและสื่อสารทั่วองค์กร</a:t>
            </a:r>
          </a:p>
        </p:txBody>
      </p:sp>
      <p:sp>
        <p:nvSpPr>
          <p:cNvPr id="1148944" name="Text Box 16">
            <a:extLst>
              <a:ext uri="{FF2B5EF4-FFF2-40B4-BE49-F238E27FC236}">
                <a16:creationId xmlns:a16="http://schemas.microsoft.com/office/drawing/2014/main" id="{78417447-D38B-47BD-B74B-402212516897}"/>
              </a:ext>
            </a:extLst>
          </p:cNvPr>
          <p:cNvSpPr txBox="1">
            <a:spLocks noChangeArrowheads="1"/>
          </p:cNvSpPr>
          <p:nvPr/>
        </p:nvSpPr>
        <p:spPr bwMode="auto">
          <a:xfrm>
            <a:off x="3276600" y="5410200"/>
            <a:ext cx="5867400" cy="7112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h-TH" altLang="en-US" sz="2000" b="1">
                <a:solidFill>
                  <a:srgbClr val="000000"/>
                </a:solidFill>
                <a:cs typeface="JasmineUPC" panose="02020603050405020304" pitchFamily="18" charset="-34"/>
              </a:rPr>
              <a:t>ติดตาม/ประเมินผล  </a:t>
            </a:r>
            <a:r>
              <a:rPr lang="en-US" altLang="en-US" sz="2000" b="1">
                <a:solidFill>
                  <a:srgbClr val="000000"/>
                </a:solidFill>
                <a:cs typeface="JasmineUPC" panose="02020603050405020304" pitchFamily="18" charset="-34"/>
              </a:rPr>
              <a:t>&gt;&gt;&gt;</a:t>
            </a:r>
            <a:r>
              <a:rPr lang="th-TH" altLang="en-US" sz="2000" b="1">
                <a:solidFill>
                  <a:srgbClr val="000000"/>
                </a:solidFill>
                <a:cs typeface="JasmineUPC" panose="02020603050405020304" pitchFamily="18" charset="-34"/>
              </a:rPr>
              <a:t>  ติดตามระหว่างการปฏิบัติงาน  </a:t>
            </a:r>
          </a:p>
          <a:p>
            <a:r>
              <a:rPr lang="th-TH" altLang="en-US" sz="2000" b="1">
                <a:solidFill>
                  <a:srgbClr val="000000"/>
                </a:solidFill>
                <a:cs typeface="JasmineUPC" panose="02020603050405020304" pitchFamily="18" charset="-34"/>
              </a:rPr>
              <a:t>                                        ประเมินตนเอง  ประเมินอิสระ</a:t>
            </a:r>
          </a:p>
        </p:txBody>
      </p:sp>
      <p:sp>
        <p:nvSpPr>
          <p:cNvPr id="1148945" name="Text Box 17">
            <a:extLst>
              <a:ext uri="{FF2B5EF4-FFF2-40B4-BE49-F238E27FC236}">
                <a16:creationId xmlns:a16="http://schemas.microsoft.com/office/drawing/2014/main" id="{A4C6D3DF-1098-41C3-93A9-4AB60E89FAFD}"/>
              </a:ext>
            </a:extLst>
          </p:cNvPr>
          <p:cNvSpPr txBox="1">
            <a:spLocks noChangeArrowheads="1"/>
          </p:cNvSpPr>
          <p:nvPr/>
        </p:nvSpPr>
        <p:spPr bwMode="auto">
          <a:xfrm rot="5400000">
            <a:off x="7169151" y="4030663"/>
            <a:ext cx="4495800"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altLang="en-US" sz="2000" b="1">
                <a:solidFill>
                  <a:srgbClr val="000000"/>
                </a:solidFill>
                <a:latin typeface="Browallia New" panose="020B0604020202020204" pitchFamily="34" charset="-34"/>
                <a:cs typeface="JasmineUPC" panose="02020603050405020304" pitchFamily="18" charset="-34"/>
              </a:rPr>
              <a:t>ระดับการยอมรับและวัฒนธรรมความเสี่ยง คุณธรรม</a:t>
            </a:r>
          </a:p>
        </p:txBody>
      </p:sp>
      <p:sp>
        <p:nvSpPr>
          <p:cNvPr id="1148946" name="Text Box 18">
            <a:extLst>
              <a:ext uri="{FF2B5EF4-FFF2-40B4-BE49-F238E27FC236}">
                <a16:creationId xmlns:a16="http://schemas.microsoft.com/office/drawing/2014/main" id="{43AB0A75-5CEE-4A72-9927-16F72EE3AC72}"/>
              </a:ext>
            </a:extLst>
          </p:cNvPr>
          <p:cNvSpPr txBox="1">
            <a:spLocks noChangeArrowheads="1"/>
          </p:cNvSpPr>
          <p:nvPr/>
        </p:nvSpPr>
        <p:spPr bwMode="auto">
          <a:xfrm>
            <a:off x="2743200" y="6156326"/>
            <a:ext cx="6934200"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altLang="en-US" sz="2000" b="1">
                <a:solidFill>
                  <a:srgbClr val="000000"/>
                </a:solidFill>
                <a:latin typeface="Browallia New" panose="020B0604020202020204" pitchFamily="34" charset="-34"/>
                <a:cs typeface="JasmineUPC" panose="02020603050405020304" pitchFamily="18" charset="-34"/>
              </a:rPr>
              <a:t>ปรัชญาการบริหารงาน  โครงสร้างองค์กร การมอบหมายอำนาจหน้าที่</a:t>
            </a:r>
          </a:p>
        </p:txBody>
      </p:sp>
      <p:sp>
        <p:nvSpPr>
          <p:cNvPr id="1148947" name="Text Box 19">
            <a:extLst>
              <a:ext uri="{FF2B5EF4-FFF2-40B4-BE49-F238E27FC236}">
                <a16:creationId xmlns:a16="http://schemas.microsoft.com/office/drawing/2014/main" id="{2326A7C9-9922-43C6-A8C0-CE8E9FBAF4CD}"/>
              </a:ext>
            </a:extLst>
          </p:cNvPr>
          <p:cNvSpPr txBox="1">
            <a:spLocks noChangeArrowheads="1"/>
          </p:cNvSpPr>
          <p:nvPr/>
        </p:nvSpPr>
        <p:spPr bwMode="auto">
          <a:xfrm rot="16190240">
            <a:off x="792163" y="4067176"/>
            <a:ext cx="4419600"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altLang="en-US" sz="2000" b="1">
                <a:solidFill>
                  <a:srgbClr val="000000"/>
                </a:solidFill>
                <a:latin typeface="Browallia New" panose="020B0604020202020204" pitchFamily="34" charset="-34"/>
                <a:cs typeface="JasmineUPC" panose="02020603050405020304" pitchFamily="18" charset="-34"/>
              </a:rPr>
              <a:t>นโยบาย/กระบวนการด้านทรัพยากรบุคคล</a:t>
            </a:r>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DECF215-043E-49B0-A62D-F57F291B1431}"/>
              </a:ext>
            </a:extLst>
          </p:cNvPr>
          <p:cNvGrpSpPr/>
          <p:nvPr/>
        </p:nvGrpSpPr>
        <p:grpSpPr>
          <a:xfrm flipH="1">
            <a:off x="4305846" y="2056457"/>
            <a:ext cx="7441805" cy="4801543"/>
            <a:chOff x="1070741" y="2355612"/>
            <a:chExt cx="3613027" cy="2331169"/>
          </a:xfrm>
        </p:grpSpPr>
        <p:sp>
          <p:nvSpPr>
            <p:cNvPr id="40" name="Freeform 2">
              <a:extLst>
                <a:ext uri="{FF2B5EF4-FFF2-40B4-BE49-F238E27FC236}">
                  <a16:creationId xmlns:a16="http://schemas.microsoft.com/office/drawing/2014/main" id="{2FA17869-60DA-46D9-B2A5-9B8EEC30D5A0}"/>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1" name="Group 40">
              <a:extLst>
                <a:ext uri="{FF2B5EF4-FFF2-40B4-BE49-F238E27FC236}">
                  <a16:creationId xmlns:a16="http://schemas.microsoft.com/office/drawing/2014/main" id="{B42190F7-0A74-42B4-A6C2-FEEF55D4D8FA}"/>
                </a:ext>
              </a:extLst>
            </p:cNvPr>
            <p:cNvGrpSpPr/>
            <p:nvPr/>
          </p:nvGrpSpPr>
          <p:grpSpPr>
            <a:xfrm rot="3660000">
              <a:off x="1772640" y="2273771"/>
              <a:ext cx="112390" cy="1065317"/>
              <a:chOff x="1039691" y="2468855"/>
              <a:chExt cx="190176" cy="1802639"/>
            </a:xfrm>
          </p:grpSpPr>
          <p:sp>
            <p:nvSpPr>
              <p:cNvPr id="50" name="Rectangle 49">
                <a:extLst>
                  <a:ext uri="{FF2B5EF4-FFF2-40B4-BE49-F238E27FC236}">
                    <a16:creationId xmlns:a16="http://schemas.microsoft.com/office/drawing/2014/main" id="{C10D8FA4-272D-49F3-9765-E90D6399AC41}"/>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ectangle 50">
                <a:extLst>
                  <a:ext uri="{FF2B5EF4-FFF2-40B4-BE49-F238E27FC236}">
                    <a16:creationId xmlns:a16="http://schemas.microsoft.com/office/drawing/2014/main" id="{D2F9E7E9-71C9-4EC6-8B53-465D17BBC298}"/>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 name="Group 41">
              <a:extLst>
                <a:ext uri="{FF2B5EF4-FFF2-40B4-BE49-F238E27FC236}">
                  <a16:creationId xmlns:a16="http://schemas.microsoft.com/office/drawing/2014/main" id="{06F62843-C0B4-4DBC-92CE-B0060EAD5938}"/>
                </a:ext>
              </a:extLst>
            </p:cNvPr>
            <p:cNvGrpSpPr/>
            <p:nvPr/>
          </p:nvGrpSpPr>
          <p:grpSpPr>
            <a:xfrm>
              <a:off x="1314845" y="3097544"/>
              <a:ext cx="136170" cy="1065354"/>
              <a:chOff x="1093356" y="2490394"/>
              <a:chExt cx="230413" cy="1802702"/>
            </a:xfrm>
          </p:grpSpPr>
          <p:sp>
            <p:nvSpPr>
              <p:cNvPr id="48" name="Rectangle 47">
                <a:extLst>
                  <a:ext uri="{FF2B5EF4-FFF2-40B4-BE49-F238E27FC236}">
                    <a16:creationId xmlns:a16="http://schemas.microsoft.com/office/drawing/2014/main" id="{DCE7A76B-C2C8-4001-B84B-830BE9B189DF}"/>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48">
                <a:extLst>
                  <a:ext uri="{FF2B5EF4-FFF2-40B4-BE49-F238E27FC236}">
                    <a16:creationId xmlns:a16="http://schemas.microsoft.com/office/drawing/2014/main" id="{04B8D363-BB7B-418B-85FB-0C74A69DDE91}"/>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 name="Group 42">
              <a:extLst>
                <a:ext uri="{FF2B5EF4-FFF2-40B4-BE49-F238E27FC236}">
                  <a16:creationId xmlns:a16="http://schemas.microsoft.com/office/drawing/2014/main" id="{A9E5ABC0-6197-4D80-B998-96914C971697}"/>
                </a:ext>
              </a:extLst>
            </p:cNvPr>
            <p:cNvGrpSpPr/>
            <p:nvPr/>
          </p:nvGrpSpPr>
          <p:grpSpPr>
            <a:xfrm>
              <a:off x="1243434" y="2957732"/>
              <a:ext cx="279625" cy="279625"/>
              <a:chOff x="3275856" y="4077072"/>
              <a:chExt cx="504056" cy="504056"/>
            </a:xfrm>
          </p:grpSpPr>
          <p:sp>
            <p:nvSpPr>
              <p:cNvPr id="46" name="Oval 45">
                <a:extLst>
                  <a:ext uri="{FF2B5EF4-FFF2-40B4-BE49-F238E27FC236}">
                    <a16:creationId xmlns:a16="http://schemas.microsoft.com/office/drawing/2014/main" id="{CD4D8D26-18EC-4102-BA2E-82275BF5D526}"/>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46">
                <a:extLst>
                  <a:ext uri="{FF2B5EF4-FFF2-40B4-BE49-F238E27FC236}">
                    <a16:creationId xmlns:a16="http://schemas.microsoft.com/office/drawing/2014/main" id="{1E1830BB-2AE9-4726-BF38-76BAA25D0266}"/>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4" name="Rounded Rectangle 14">
              <a:extLst>
                <a:ext uri="{FF2B5EF4-FFF2-40B4-BE49-F238E27FC236}">
                  <a16:creationId xmlns:a16="http://schemas.microsoft.com/office/drawing/2014/main" id="{4BED6356-C244-4537-B8FE-C7514DDA6A14}"/>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Diagonal Stripe 44">
              <a:extLst>
                <a:ext uri="{FF2B5EF4-FFF2-40B4-BE49-F238E27FC236}">
                  <a16:creationId xmlns:a16="http://schemas.microsoft.com/office/drawing/2014/main" id="{5CBE99AA-43A6-4E8A-8DE3-CA78DB997199}"/>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 name="Group 2">
            <a:extLst>
              <a:ext uri="{FF2B5EF4-FFF2-40B4-BE49-F238E27FC236}">
                <a16:creationId xmlns:a16="http://schemas.microsoft.com/office/drawing/2014/main" id="{853B3B89-50C2-4936-A5F9-878BC4928C93}"/>
              </a:ext>
            </a:extLst>
          </p:cNvPr>
          <p:cNvGrpSpPr/>
          <p:nvPr/>
        </p:nvGrpSpPr>
        <p:grpSpPr>
          <a:xfrm>
            <a:off x="8449007" y="4878072"/>
            <a:ext cx="1420547" cy="1143976"/>
            <a:chOff x="3983887" y="4061275"/>
            <a:chExt cx="2122406" cy="1866023"/>
          </a:xfrm>
        </p:grpSpPr>
        <p:grpSp>
          <p:nvGrpSpPr>
            <p:cNvPr id="4" name="Group 3">
              <a:extLst>
                <a:ext uri="{FF2B5EF4-FFF2-40B4-BE49-F238E27FC236}">
                  <a16:creationId xmlns:a16="http://schemas.microsoft.com/office/drawing/2014/main" id="{90DC3553-28C4-49E9-B2A0-7EC9FC54F32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17" name="Freeform 15">
                <a:extLst>
                  <a:ext uri="{FF2B5EF4-FFF2-40B4-BE49-F238E27FC236}">
                    <a16:creationId xmlns:a16="http://schemas.microsoft.com/office/drawing/2014/main" id="{861005CA-1071-4F13-94D9-B5FE9DA3919C}"/>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3103A5CC-B4AA-4346-BCA7-4047DDB49DF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 name="Group 4">
              <a:extLst>
                <a:ext uri="{FF2B5EF4-FFF2-40B4-BE49-F238E27FC236}">
                  <a16:creationId xmlns:a16="http://schemas.microsoft.com/office/drawing/2014/main" id="{2D8B7F81-0D9B-4869-96F3-615225C7C0B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15" name="Freeform 18">
                <a:extLst>
                  <a:ext uri="{FF2B5EF4-FFF2-40B4-BE49-F238E27FC236}">
                    <a16:creationId xmlns:a16="http://schemas.microsoft.com/office/drawing/2014/main" id="{D2A3C038-6BD9-43DA-9389-DDD528DA8303}"/>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9">
                <a:extLst>
                  <a:ext uri="{FF2B5EF4-FFF2-40B4-BE49-F238E27FC236}">
                    <a16:creationId xmlns:a16="http://schemas.microsoft.com/office/drawing/2014/main" id="{DFA55B60-1B6F-4950-B72A-B6D5B8A509B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6" name="Group 5">
              <a:extLst>
                <a:ext uri="{FF2B5EF4-FFF2-40B4-BE49-F238E27FC236}">
                  <a16:creationId xmlns:a16="http://schemas.microsoft.com/office/drawing/2014/main" id="{24E33123-605B-4DB1-B6FA-127043F867B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3" name="Freeform 21">
                <a:extLst>
                  <a:ext uri="{FF2B5EF4-FFF2-40B4-BE49-F238E27FC236}">
                    <a16:creationId xmlns:a16="http://schemas.microsoft.com/office/drawing/2014/main" id="{F9AC8AF7-070F-4121-B51C-6D27AB5AA54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 name="Rectangle 22">
                <a:extLst>
                  <a:ext uri="{FF2B5EF4-FFF2-40B4-BE49-F238E27FC236}">
                    <a16:creationId xmlns:a16="http://schemas.microsoft.com/office/drawing/2014/main" id="{2BF35EDD-DDB6-447C-90EA-9E53B69714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 name="Group 6">
              <a:extLst>
                <a:ext uri="{FF2B5EF4-FFF2-40B4-BE49-F238E27FC236}">
                  <a16:creationId xmlns:a16="http://schemas.microsoft.com/office/drawing/2014/main" id="{3022736E-5689-419D-8E15-70EBA01D1F73}"/>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1" name="Freeform 24">
                <a:extLst>
                  <a:ext uri="{FF2B5EF4-FFF2-40B4-BE49-F238E27FC236}">
                    <a16:creationId xmlns:a16="http://schemas.microsoft.com/office/drawing/2014/main" id="{E404D874-FA96-4A52-AA86-A64523013622}"/>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ectangle 22">
                <a:extLst>
                  <a:ext uri="{FF2B5EF4-FFF2-40B4-BE49-F238E27FC236}">
                    <a16:creationId xmlns:a16="http://schemas.microsoft.com/office/drawing/2014/main" id="{673D29BA-A85C-4CEA-9D3C-6A071C4CECD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7">
              <a:extLst>
                <a:ext uri="{FF2B5EF4-FFF2-40B4-BE49-F238E27FC236}">
                  <a16:creationId xmlns:a16="http://schemas.microsoft.com/office/drawing/2014/main" id="{61EAAF52-8529-4A1C-8C0E-C6200D13E68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9" name="Freeform 27">
                <a:extLst>
                  <a:ext uri="{FF2B5EF4-FFF2-40B4-BE49-F238E27FC236}">
                    <a16:creationId xmlns:a16="http://schemas.microsoft.com/office/drawing/2014/main" id="{66F12991-16F5-4A1F-94F1-25796054A629}"/>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0" name="Freeform 28">
                <a:extLst>
                  <a:ext uri="{FF2B5EF4-FFF2-40B4-BE49-F238E27FC236}">
                    <a16:creationId xmlns:a16="http://schemas.microsoft.com/office/drawing/2014/main" id="{2FD6F1FA-A2D4-463C-BF1B-FCB68207D8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54" name="Text Placeholder 53">
            <a:extLst>
              <a:ext uri="{FF2B5EF4-FFF2-40B4-BE49-F238E27FC236}">
                <a16:creationId xmlns:a16="http://schemas.microsoft.com/office/drawing/2014/main" id="{51FB840A-28DE-44B8-82D2-45DDE69CF183}"/>
              </a:ext>
            </a:extLst>
          </p:cNvPr>
          <p:cNvSpPr>
            <a:spLocks noGrp="1"/>
          </p:cNvSpPr>
          <p:nvPr>
            <p:ph type="body" sz="quarter" idx="10"/>
          </p:nvPr>
        </p:nvSpPr>
        <p:spPr>
          <a:xfrm>
            <a:off x="361842" y="349721"/>
            <a:ext cx="10795372" cy="857482"/>
          </a:xfrm>
        </p:spPr>
        <p:style>
          <a:lnRef idx="1">
            <a:schemeClr val="accent4"/>
          </a:lnRef>
          <a:fillRef idx="3">
            <a:schemeClr val="accent4"/>
          </a:fillRef>
          <a:effectRef idx="2">
            <a:schemeClr val="accent4"/>
          </a:effectRef>
          <a:fontRef idx="minor">
            <a:schemeClr val="lt1"/>
          </a:fontRef>
        </p:style>
        <p:txBody>
          <a:bodyPr/>
          <a:lstStyle/>
          <a:p>
            <a:r>
              <a:rPr lang="th-TH" sz="4000" b="1" dirty="0">
                <a:latin typeface="TH SarabunPSK" panose="020B0500040200020003" pitchFamily="34" charset="-34"/>
                <a:cs typeface="TH SarabunPSK" panose="020B0500040200020003" pitchFamily="34" charset="-34"/>
              </a:rPr>
              <a:t>กรอบการบริหาร</a:t>
            </a:r>
            <a:r>
              <a:rPr lang="th-TH" sz="4000" b="1" dirty="0">
                <a:solidFill>
                  <a:schemeClr val="tx1"/>
                </a:solidFill>
                <a:latin typeface="TH SarabunPSK" panose="020B0500040200020003" pitchFamily="34" charset="-34"/>
                <a:cs typeface="TH SarabunPSK" panose="020B0500040200020003" pitchFamily="34" charset="-34"/>
              </a:rPr>
              <a:t>บริหารจัดการความเสี่ยง</a:t>
            </a:r>
            <a:r>
              <a:rPr lang="en-US" sz="4000" b="1" dirty="0">
                <a:solidFill>
                  <a:schemeClr val="tx1"/>
                </a:solidFill>
                <a:latin typeface="TH SarabunPSK" panose="020B0500040200020003" pitchFamily="34" charset="-34"/>
                <a:cs typeface="TH SarabunPSK" panose="020B0500040200020003" pitchFamily="34" charset="-34"/>
              </a:rPr>
              <a:t> </a:t>
            </a:r>
            <a:r>
              <a:rPr lang="th-TH" sz="4000" b="1" dirty="0">
                <a:solidFill>
                  <a:schemeClr val="tx1"/>
                </a:solidFill>
                <a:latin typeface="TH SarabunPSK" panose="020B0500040200020003" pitchFamily="34" charset="-34"/>
                <a:cs typeface="TH SarabunPSK" panose="020B0500040200020003" pitchFamily="34" charset="-34"/>
              </a:rPr>
              <a:t>ประกอบด้วยหลักการ 8 ประการ</a:t>
            </a:r>
            <a:endParaRPr lang="en-US" sz="4000" b="1" dirty="0">
              <a:solidFill>
                <a:schemeClr val="tx1"/>
              </a:solidFill>
              <a:latin typeface="TH SarabunPSK" panose="020B0500040200020003" pitchFamily="34" charset="-34"/>
              <a:cs typeface="TH SarabunPSK" panose="020B0500040200020003" pitchFamily="34" charset="-34"/>
            </a:endParaRPr>
          </a:p>
        </p:txBody>
      </p:sp>
      <p:sp>
        <p:nvSpPr>
          <p:cNvPr id="55" name="TextBox 54">
            <a:extLst>
              <a:ext uri="{FF2B5EF4-FFF2-40B4-BE49-F238E27FC236}">
                <a16:creationId xmlns:a16="http://schemas.microsoft.com/office/drawing/2014/main" id="{D40E7B01-CBA0-42EB-9046-1ECA822E3AA3}"/>
              </a:ext>
            </a:extLst>
          </p:cNvPr>
          <p:cNvSpPr txBox="1"/>
          <p:nvPr/>
        </p:nvSpPr>
        <p:spPr>
          <a:xfrm>
            <a:off x="512995" y="1611090"/>
            <a:ext cx="7801248"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buNone/>
            </a:pPr>
            <a:r>
              <a:rPr lang="th-TH" sz="3200" dirty="0">
                <a:latin typeface="TH SarabunPSK" panose="020B0500040200020003" pitchFamily="34" charset="-34"/>
                <a:cs typeface="TH SarabunPSK" panose="020B0500040200020003" pitchFamily="34" charset="-34"/>
              </a:rPr>
              <a:t>1. การบริหารจัดการความเสี่ยงต้องดำเนินการแบบบูรณาการทั่วทั้งองค์กร</a:t>
            </a:r>
          </a:p>
          <a:p>
            <a:pPr marL="0" indent="0">
              <a:buNone/>
            </a:pPr>
            <a:r>
              <a:rPr lang="en-US" sz="3200" dirty="0">
                <a:latin typeface="TH SarabunPSK" panose="020B0500040200020003" pitchFamily="34" charset="-34"/>
                <a:cs typeface="TH SarabunPSK" panose="020B0500040200020003" pitchFamily="34" charset="-34"/>
              </a:rPr>
              <a:t>2. </a:t>
            </a:r>
            <a:r>
              <a:rPr lang="th-TH" sz="3200" dirty="0">
                <a:latin typeface="TH SarabunPSK" panose="020B0500040200020003" pitchFamily="34" charset="-34"/>
                <a:cs typeface="TH SarabunPSK" panose="020B0500040200020003" pitchFamily="34" charset="-34"/>
              </a:rPr>
              <a:t>ความมุ่งมั่นของผู้กำกับดูแล หัวหน้าหน่วยงานของรัฐ และผู้บริหารระดับสูง</a:t>
            </a:r>
          </a:p>
          <a:p>
            <a:pPr marL="0" indent="0">
              <a:buNone/>
            </a:pPr>
            <a:r>
              <a:rPr lang="th-TH" sz="3200" dirty="0">
                <a:latin typeface="TH SarabunPSK" panose="020B0500040200020003" pitchFamily="34" charset="-34"/>
                <a:cs typeface="TH SarabunPSK" panose="020B0500040200020003" pitchFamily="34" charset="-34"/>
              </a:rPr>
              <a:t>3. การสร้างและรักษาบุคลากรและวัฒนธรรมที่ดีขององค์กร</a:t>
            </a:r>
            <a:br>
              <a:rPr lang="th-TH" sz="3200" dirty="0">
                <a:latin typeface="TH SarabunPSK" panose="020B0500040200020003" pitchFamily="34" charset="-34"/>
                <a:cs typeface="TH SarabunPSK" panose="020B0500040200020003" pitchFamily="34" charset="-34"/>
              </a:rPr>
            </a:br>
            <a:r>
              <a:rPr lang="th-TH" sz="3200" dirty="0">
                <a:latin typeface="TH SarabunPSK" panose="020B0500040200020003" pitchFamily="34" charset="-34"/>
                <a:cs typeface="TH SarabunPSK" panose="020B0500040200020003" pitchFamily="34" charset="-34"/>
              </a:rPr>
              <a:t>4. การมอบหมายหน้าที่ความรับผิดชอบด้านการบริหารจัดการความเสี่ยง</a:t>
            </a:r>
          </a:p>
          <a:p>
            <a:pPr marL="0" indent="0">
              <a:buNone/>
            </a:pPr>
            <a:r>
              <a:rPr lang="th-TH" sz="3200" dirty="0">
                <a:latin typeface="TH SarabunPSK" panose="020B0500040200020003" pitchFamily="34" charset="-34"/>
                <a:cs typeface="TH SarabunPSK" panose="020B0500040200020003" pitchFamily="34" charset="-34"/>
              </a:rPr>
              <a:t>5. การตระหนักถึงผู้มีส่วนได้ส่วนเสีย</a:t>
            </a:r>
          </a:p>
          <a:p>
            <a:pPr marL="0" indent="0">
              <a:buNone/>
            </a:pPr>
            <a:r>
              <a:rPr lang="th-TH" sz="3200" dirty="0">
                <a:latin typeface="TH SarabunPSK" panose="020B0500040200020003" pitchFamily="34" charset="-34"/>
                <a:cs typeface="TH SarabunPSK" panose="020B0500040200020003" pitchFamily="34" charset="-34"/>
              </a:rPr>
              <a:t>6. การกำหนดยุทธศาสตร์/กลยุทธ์ วัตถุประสงค์ และการตัดสินใจ</a:t>
            </a:r>
          </a:p>
          <a:p>
            <a:pPr marL="0" indent="0">
              <a:buNone/>
            </a:pPr>
            <a:r>
              <a:rPr lang="th-TH" sz="3200" dirty="0">
                <a:latin typeface="TH SarabunPSK" panose="020B0500040200020003" pitchFamily="34" charset="-34"/>
                <a:cs typeface="TH SarabunPSK" panose="020B0500040200020003" pitchFamily="34" charset="-34"/>
              </a:rPr>
              <a:t>7. การใช้ข้อมูลสารสนเทศ</a:t>
            </a:r>
          </a:p>
          <a:p>
            <a:pPr marL="0" indent="0">
              <a:buNone/>
            </a:pPr>
            <a:r>
              <a:rPr lang="th-TH" sz="3200" dirty="0">
                <a:latin typeface="TH SarabunPSK" panose="020B0500040200020003" pitchFamily="34" charset="-34"/>
                <a:cs typeface="TH SarabunPSK" panose="020B0500040200020003" pitchFamily="34" charset="-34"/>
              </a:rPr>
              <a:t>8. การพัฒนาอย่างต่อเนื่อง</a:t>
            </a:r>
          </a:p>
        </p:txBody>
      </p:sp>
    </p:spTree>
    <p:extLst>
      <p:ext uri="{BB962C8B-B14F-4D97-AF65-F5344CB8AC3E}">
        <p14:creationId xmlns:p14="http://schemas.microsoft.com/office/powerpoint/2010/main" val="3827296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a:extLst>
              <a:ext uri="{FF2B5EF4-FFF2-40B4-BE49-F238E27FC236}">
                <a16:creationId xmlns:a16="http://schemas.microsoft.com/office/drawing/2014/main" id="{E533DC23-8BB0-43A4-9B41-8773E25485F3}"/>
              </a:ext>
            </a:extLst>
          </p:cNvPr>
          <p:cNvSpPr>
            <a:spLocks noGrp="1"/>
          </p:cNvSpPr>
          <p:nvPr>
            <p:ph type="sldNum" sz="quarter" idx="12"/>
          </p:nvPr>
        </p:nvSpPr>
        <p:spPr/>
        <p:txBody>
          <a:bodyPr/>
          <a:lstStyle/>
          <a:p>
            <a:fld id="{E2529884-CD0D-4D3F-998F-2887A349E904}" type="slidenum">
              <a:rPr lang="en-US" altLang="en-US"/>
              <a:pPr/>
              <a:t>30</a:t>
            </a:fld>
            <a:endParaRPr lang="th-TH" altLang="en-US"/>
          </a:p>
        </p:txBody>
      </p:sp>
      <p:sp>
        <p:nvSpPr>
          <p:cNvPr id="66562" name="Rectangle 2">
            <a:extLst>
              <a:ext uri="{FF2B5EF4-FFF2-40B4-BE49-F238E27FC236}">
                <a16:creationId xmlns:a16="http://schemas.microsoft.com/office/drawing/2014/main" id="{6938FA3F-2F61-4265-87EE-9C1F54D08419}"/>
              </a:ext>
            </a:extLst>
          </p:cNvPr>
          <p:cNvSpPr>
            <a:spLocks noChangeArrowheads="1"/>
          </p:cNvSpPr>
          <p:nvPr/>
        </p:nvSpPr>
        <p:spPr bwMode="auto">
          <a:xfrm>
            <a:off x="0" y="41276"/>
            <a:ext cx="12192000" cy="72072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pPr algn="ctr"/>
            <a:r>
              <a:rPr kumimoji="0" lang="th-TH" altLang="en-US" sz="4800" b="1" dirty="0">
                <a:solidFill>
                  <a:srgbClr val="006600"/>
                </a:solidFill>
                <a:effectLst>
                  <a:outerShdw blurRad="38100" dist="38100" dir="2700000" algn="tl">
                    <a:srgbClr val="C0C0C0"/>
                  </a:outerShdw>
                </a:effectLst>
                <a:latin typeface="TH SarabunPSK" panose="020B0500040200020003" pitchFamily="34" charset="-34"/>
                <a:cs typeface="TH SarabunPSK" panose="020B0500040200020003" pitchFamily="34" charset="-34"/>
              </a:rPr>
              <a:t>คำรับรองการปฏิบัติราชการ</a:t>
            </a:r>
            <a:endParaRPr kumimoji="0" lang="en-US" altLang="en-US" sz="4800" b="1" dirty="0">
              <a:solidFill>
                <a:srgbClr val="006600"/>
              </a:solidFill>
              <a:effectLst>
                <a:outerShdw blurRad="38100" dist="38100" dir="2700000" algn="tl">
                  <a:srgbClr val="C0C0C0"/>
                </a:outerShdw>
              </a:effectLst>
              <a:latin typeface="TH SarabunPSK" panose="020B0500040200020003" pitchFamily="34" charset="-34"/>
              <a:cs typeface="TH SarabunPSK" panose="020B0500040200020003" pitchFamily="34" charset="-34"/>
            </a:endParaRPr>
          </a:p>
        </p:txBody>
      </p:sp>
      <p:sp>
        <p:nvSpPr>
          <p:cNvPr id="2" name="Rectangle 2">
            <a:extLst>
              <a:ext uri="{FF2B5EF4-FFF2-40B4-BE49-F238E27FC236}">
                <a16:creationId xmlns:a16="http://schemas.microsoft.com/office/drawing/2014/main" id="{08C2747D-D35D-4602-9C49-4F69DAAEE908}"/>
              </a:ext>
            </a:extLst>
          </p:cNvPr>
          <p:cNvSpPr>
            <a:spLocks noChangeArrowheads="1"/>
          </p:cNvSpPr>
          <p:nvPr/>
        </p:nvSpPr>
        <p:spPr bwMode="auto">
          <a:xfrm>
            <a:off x="1752600" y="914400"/>
            <a:ext cx="891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cs typeface="Angsana New" panose="02020603050405020304" pitchFamily="18" charset="-34"/>
              </a:defRPr>
            </a:lvl1pPr>
            <a:lvl2pPr>
              <a:defRPr kumimoji="1" sz="2400">
                <a:solidFill>
                  <a:schemeClr val="tx1"/>
                </a:solidFill>
                <a:latin typeface="Times New Roman" panose="02020603050405020304" pitchFamily="18" charset="0"/>
                <a:cs typeface="Angsana New" panose="02020603050405020304" pitchFamily="18" charset="-34"/>
              </a:defRPr>
            </a:lvl2pPr>
            <a:lvl3pPr>
              <a:defRPr kumimoji="1" sz="2400">
                <a:solidFill>
                  <a:schemeClr val="tx1"/>
                </a:solidFill>
                <a:latin typeface="Times New Roman" panose="02020603050405020304" pitchFamily="18" charset="0"/>
                <a:cs typeface="Angsana New" panose="02020603050405020304" pitchFamily="18" charset="-34"/>
              </a:defRPr>
            </a:lvl3pPr>
            <a:lvl4pPr>
              <a:defRPr kumimoji="1" sz="2400">
                <a:solidFill>
                  <a:schemeClr val="tx1"/>
                </a:solidFill>
                <a:latin typeface="Times New Roman" panose="02020603050405020304" pitchFamily="18" charset="0"/>
                <a:cs typeface="Angsana New" panose="02020603050405020304" pitchFamily="18" charset="-34"/>
              </a:defRPr>
            </a:lvl4pPr>
            <a:lvl5pPr>
              <a:defRPr kumimoji="1" sz="2400">
                <a:solidFill>
                  <a:schemeClr val="tx1"/>
                </a:solidFill>
                <a:latin typeface="Times New Roman" panose="02020603050405020304" pitchFamily="18" charset="0"/>
                <a:cs typeface="Angsana New" panose="02020603050405020304" pitchFamily="18" charset="-34"/>
              </a:defRPr>
            </a:lvl5pPr>
            <a:lvl6pPr marL="4572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6pPr>
            <a:lvl7pPr marL="9144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7pPr>
            <a:lvl8pPr marL="13716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8pPr>
            <a:lvl9pPr marL="1828800" fontAlgn="base">
              <a:spcBef>
                <a:spcPct val="0"/>
              </a:spcBef>
              <a:spcAft>
                <a:spcPct val="0"/>
              </a:spcAft>
              <a:defRPr kumimoji="1" sz="2400">
                <a:solidFill>
                  <a:schemeClr val="tx1"/>
                </a:solidFill>
                <a:latin typeface="Times New Roman" panose="02020603050405020304" pitchFamily="18" charset="0"/>
                <a:cs typeface="Angsana New" panose="02020603050405020304" pitchFamily="18" charset="-34"/>
              </a:defRPr>
            </a:lvl9pPr>
          </a:lstStyle>
          <a:p>
            <a:r>
              <a:rPr kumimoji="0" lang="th-TH" altLang="en-US" sz="2800" b="1" u="sng">
                <a:solidFill>
                  <a:srgbClr val="006600"/>
                </a:solidFill>
                <a:effectLst>
                  <a:outerShdw blurRad="38100" dist="38100" dir="2700000" algn="tl">
                    <a:srgbClr val="C0C0C0"/>
                  </a:outerShdw>
                </a:effectLst>
                <a:latin typeface="Browallia New" panose="020B0604020202020204" pitchFamily="34" charset="-34"/>
                <a:cs typeface="Browallia New" panose="020B0604020202020204" pitchFamily="34" charset="-34"/>
              </a:rPr>
              <a:t>ตัวชี้วัดที่ 12.2</a:t>
            </a:r>
            <a:r>
              <a:rPr kumimoji="0" lang="th-TH" altLang="en-US" sz="2800" b="1">
                <a:solidFill>
                  <a:srgbClr val="006600"/>
                </a:solidFill>
                <a:effectLst>
                  <a:outerShdw blurRad="38100" dist="38100" dir="2700000" algn="tl">
                    <a:srgbClr val="C0C0C0"/>
                  </a:outerShdw>
                </a:effectLst>
                <a:latin typeface="Browallia New" panose="020B0604020202020204" pitchFamily="34" charset="-34"/>
                <a:cs typeface="Browallia New" panose="020B0604020202020204" pitchFamily="34" charset="-34"/>
              </a:rPr>
              <a:t>  ระบบคุณภาพของการถ่ายทอดเป้าหมายของสภาสถาบันอุดมศึกษา</a:t>
            </a:r>
            <a:endParaRPr kumimoji="0" lang="en-US" altLang="en-US" sz="2800" b="1">
              <a:solidFill>
                <a:srgbClr val="0066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p:txBody>
      </p:sp>
      <p:grpSp>
        <p:nvGrpSpPr>
          <p:cNvPr id="1236101" name="Group 133">
            <a:extLst>
              <a:ext uri="{FF2B5EF4-FFF2-40B4-BE49-F238E27FC236}">
                <a16:creationId xmlns:a16="http://schemas.microsoft.com/office/drawing/2014/main" id="{FC2EC6CB-4B41-446E-948F-99ED83627B83}"/>
              </a:ext>
            </a:extLst>
          </p:cNvPr>
          <p:cNvGrpSpPr>
            <a:grpSpLocks/>
          </p:cNvGrpSpPr>
          <p:nvPr/>
        </p:nvGrpSpPr>
        <p:grpSpPr bwMode="auto">
          <a:xfrm>
            <a:off x="1828800" y="2501900"/>
            <a:ext cx="8610600" cy="622300"/>
            <a:chOff x="192" y="1576"/>
            <a:chExt cx="5424" cy="392"/>
          </a:xfrm>
        </p:grpSpPr>
        <p:sp>
          <p:nvSpPr>
            <p:cNvPr id="1235973" name="AutoShape 5">
              <a:extLst>
                <a:ext uri="{FF2B5EF4-FFF2-40B4-BE49-F238E27FC236}">
                  <a16:creationId xmlns:a16="http://schemas.microsoft.com/office/drawing/2014/main" id="{F1A10E99-B7E5-4EB0-B126-53FFAE4D4E42}"/>
                </a:ext>
              </a:extLst>
            </p:cNvPr>
            <p:cNvSpPr>
              <a:spLocks noChangeArrowheads="1"/>
            </p:cNvSpPr>
            <p:nvPr/>
          </p:nvSpPr>
          <p:spPr bwMode="auto">
            <a:xfrm>
              <a:off x="192" y="1576"/>
              <a:ext cx="1776" cy="352"/>
            </a:xfrm>
            <a:prstGeom prst="homePlate">
              <a:avLst>
                <a:gd name="adj" fmla="val 126136"/>
              </a:avLst>
            </a:prstGeom>
            <a:gradFill rotWithShape="0">
              <a:gsLst>
                <a:gs pos="0">
                  <a:schemeClr val="bg1"/>
                </a:gs>
                <a:gs pos="100000">
                  <a:srgbClr val="99FF99"/>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th-TH" altLang="en-US" sz="2000" b="1">
                  <a:solidFill>
                    <a:schemeClr val="tx2"/>
                  </a:solidFill>
                  <a:cs typeface="JasmineUPC" panose="02020603050405020304" pitchFamily="18" charset="-34"/>
                </a:rPr>
                <a:t>กระบวนการดำเนินงาน</a:t>
              </a:r>
            </a:p>
          </p:txBody>
        </p:sp>
        <p:sp>
          <p:nvSpPr>
            <p:cNvPr id="1235974" name="AutoShape 6">
              <a:extLst>
                <a:ext uri="{FF2B5EF4-FFF2-40B4-BE49-F238E27FC236}">
                  <a16:creationId xmlns:a16="http://schemas.microsoft.com/office/drawing/2014/main" id="{E7FEF0B9-F054-46E7-A01B-D2B6AD13FC77}"/>
                </a:ext>
              </a:extLst>
            </p:cNvPr>
            <p:cNvSpPr>
              <a:spLocks noChangeArrowheads="1"/>
            </p:cNvSpPr>
            <p:nvPr/>
          </p:nvSpPr>
          <p:spPr bwMode="auto">
            <a:xfrm>
              <a:off x="2112" y="1584"/>
              <a:ext cx="3504" cy="384"/>
            </a:xfrm>
            <a:prstGeom prst="roundRect">
              <a:avLst>
                <a:gd name="adj"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b="1">
                  <a:solidFill>
                    <a:srgbClr val="000000"/>
                  </a:solidFill>
                  <a:cs typeface="JasmineUPC" panose="02020603050405020304" pitchFamily="18" charset="-34"/>
                </a:rPr>
                <a:t>* กระบวนการดำเนินงานเพื่อวิเคราะห์ความเสี่ยง โดยเฉพาะการบริหารความเสี่ยงเกี่ยวกับนโยบายการกำกับดูแลที่ดี</a:t>
              </a:r>
            </a:p>
          </p:txBody>
        </p:sp>
      </p:grpSp>
      <p:grpSp>
        <p:nvGrpSpPr>
          <p:cNvPr id="1236102" name="Group 134">
            <a:extLst>
              <a:ext uri="{FF2B5EF4-FFF2-40B4-BE49-F238E27FC236}">
                <a16:creationId xmlns:a16="http://schemas.microsoft.com/office/drawing/2014/main" id="{0AD665F5-72E9-4B41-94EA-04EED3C3ABDD}"/>
              </a:ext>
            </a:extLst>
          </p:cNvPr>
          <p:cNvGrpSpPr>
            <a:grpSpLocks/>
          </p:cNvGrpSpPr>
          <p:nvPr/>
        </p:nvGrpSpPr>
        <p:grpSpPr bwMode="auto">
          <a:xfrm>
            <a:off x="1828800" y="3187700"/>
            <a:ext cx="8610600" cy="622300"/>
            <a:chOff x="192" y="2008"/>
            <a:chExt cx="5424" cy="392"/>
          </a:xfrm>
        </p:grpSpPr>
        <p:sp>
          <p:nvSpPr>
            <p:cNvPr id="1235976" name="AutoShape 8">
              <a:extLst>
                <a:ext uri="{FF2B5EF4-FFF2-40B4-BE49-F238E27FC236}">
                  <a16:creationId xmlns:a16="http://schemas.microsoft.com/office/drawing/2014/main" id="{7CED5F03-949B-4AC6-9CCF-D1ADF8CDA0D0}"/>
                </a:ext>
              </a:extLst>
            </p:cNvPr>
            <p:cNvSpPr>
              <a:spLocks noChangeArrowheads="1"/>
            </p:cNvSpPr>
            <p:nvPr/>
          </p:nvSpPr>
          <p:spPr bwMode="auto">
            <a:xfrm>
              <a:off x="192" y="2008"/>
              <a:ext cx="1776" cy="352"/>
            </a:xfrm>
            <a:prstGeom prst="homePlate">
              <a:avLst>
                <a:gd name="adj" fmla="val 126136"/>
              </a:avLst>
            </a:prstGeom>
            <a:gradFill rotWithShape="0">
              <a:gsLst>
                <a:gs pos="0">
                  <a:schemeClr val="bg1"/>
                </a:gs>
                <a:gs pos="100000">
                  <a:srgbClr val="99FF99"/>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th-TH" altLang="en-US" sz="2000" b="1">
                  <a:solidFill>
                    <a:schemeClr val="tx2"/>
                  </a:solidFill>
                  <a:cs typeface="JasmineUPC" panose="02020603050405020304" pitchFamily="18" charset="-34"/>
                </a:rPr>
                <a:t>คณะกรรมการหรือคณะทำงาน</a:t>
              </a:r>
            </a:p>
          </p:txBody>
        </p:sp>
        <p:sp>
          <p:nvSpPr>
            <p:cNvPr id="1235977" name="AutoShape 9">
              <a:extLst>
                <a:ext uri="{FF2B5EF4-FFF2-40B4-BE49-F238E27FC236}">
                  <a16:creationId xmlns:a16="http://schemas.microsoft.com/office/drawing/2014/main" id="{60291FFA-9D8E-408F-81E8-48673753F118}"/>
                </a:ext>
              </a:extLst>
            </p:cNvPr>
            <p:cNvSpPr>
              <a:spLocks noChangeArrowheads="1"/>
            </p:cNvSpPr>
            <p:nvPr/>
          </p:nvSpPr>
          <p:spPr bwMode="auto">
            <a:xfrm>
              <a:off x="2112" y="2016"/>
              <a:ext cx="3504" cy="384"/>
            </a:xfrm>
            <a:prstGeom prst="roundRect">
              <a:avLst>
                <a:gd name="adj"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b="1">
                  <a:solidFill>
                    <a:srgbClr val="000000"/>
                  </a:solidFill>
                  <a:cs typeface="JasmineUPC" panose="02020603050405020304" pitchFamily="18" charset="-34"/>
                </a:rPr>
                <a:t>* ประกาศ/คำสั่งแต่งตั้งคณะกรรมการฯ หรือมอบหมายบุคคลหรือคณะบุคคลให้รับผิดชอบดำเนินการวิเคราะห์และจัดทำแผนบริหารความเสี่ยง</a:t>
              </a:r>
            </a:p>
          </p:txBody>
        </p:sp>
      </p:grpSp>
      <p:grpSp>
        <p:nvGrpSpPr>
          <p:cNvPr id="1236103" name="Group 135">
            <a:extLst>
              <a:ext uri="{FF2B5EF4-FFF2-40B4-BE49-F238E27FC236}">
                <a16:creationId xmlns:a16="http://schemas.microsoft.com/office/drawing/2014/main" id="{477E75A0-322E-415A-B880-3B1E14B911CA}"/>
              </a:ext>
            </a:extLst>
          </p:cNvPr>
          <p:cNvGrpSpPr>
            <a:grpSpLocks/>
          </p:cNvGrpSpPr>
          <p:nvPr/>
        </p:nvGrpSpPr>
        <p:grpSpPr bwMode="auto">
          <a:xfrm>
            <a:off x="1828800" y="3873500"/>
            <a:ext cx="8610600" cy="622300"/>
            <a:chOff x="192" y="2440"/>
            <a:chExt cx="5424" cy="392"/>
          </a:xfrm>
        </p:grpSpPr>
        <p:sp>
          <p:nvSpPr>
            <p:cNvPr id="1235979" name="AutoShape 11">
              <a:extLst>
                <a:ext uri="{FF2B5EF4-FFF2-40B4-BE49-F238E27FC236}">
                  <a16:creationId xmlns:a16="http://schemas.microsoft.com/office/drawing/2014/main" id="{1623FB0E-0E36-4435-B8E4-32F95E849B5C}"/>
                </a:ext>
              </a:extLst>
            </p:cNvPr>
            <p:cNvSpPr>
              <a:spLocks noChangeArrowheads="1"/>
            </p:cNvSpPr>
            <p:nvPr/>
          </p:nvSpPr>
          <p:spPr bwMode="auto">
            <a:xfrm>
              <a:off x="192" y="2440"/>
              <a:ext cx="1776" cy="352"/>
            </a:xfrm>
            <a:prstGeom prst="homePlate">
              <a:avLst>
                <a:gd name="adj" fmla="val 126136"/>
              </a:avLst>
            </a:prstGeom>
            <a:gradFill rotWithShape="0">
              <a:gsLst>
                <a:gs pos="0">
                  <a:schemeClr val="bg1"/>
                </a:gs>
                <a:gs pos="100000">
                  <a:srgbClr val="99FF99"/>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th-TH" altLang="en-US" sz="2000" b="1">
                  <a:solidFill>
                    <a:schemeClr val="tx2"/>
                  </a:solidFill>
                  <a:cs typeface="JasmineUPC" panose="02020603050405020304" pitchFamily="18" charset="-34"/>
                </a:rPr>
                <a:t>การวิเคราะห์ความเสี่ยง</a:t>
              </a:r>
            </a:p>
          </p:txBody>
        </p:sp>
        <p:sp>
          <p:nvSpPr>
            <p:cNvPr id="1235980" name="AutoShape 12">
              <a:extLst>
                <a:ext uri="{FF2B5EF4-FFF2-40B4-BE49-F238E27FC236}">
                  <a16:creationId xmlns:a16="http://schemas.microsoft.com/office/drawing/2014/main" id="{C138AD5C-B259-479B-A9EE-F33F7D581F0B}"/>
                </a:ext>
              </a:extLst>
            </p:cNvPr>
            <p:cNvSpPr>
              <a:spLocks noChangeArrowheads="1"/>
            </p:cNvSpPr>
            <p:nvPr/>
          </p:nvSpPr>
          <p:spPr bwMode="auto">
            <a:xfrm>
              <a:off x="2112" y="2448"/>
              <a:ext cx="3504" cy="384"/>
            </a:xfrm>
            <a:prstGeom prst="roundRect">
              <a:avLst>
                <a:gd name="adj"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b="1">
                  <a:solidFill>
                    <a:srgbClr val="000000"/>
                  </a:solidFill>
                  <a:cs typeface="JasmineUPC" panose="02020603050405020304" pitchFamily="18" charset="-34"/>
                </a:rPr>
                <a:t>*</a:t>
              </a:r>
              <a:r>
                <a:rPr lang="en-US" altLang="en-US" b="1">
                  <a:solidFill>
                    <a:srgbClr val="000000"/>
                  </a:solidFill>
                  <a:latin typeface="Angsana New" panose="02020603050405020304" pitchFamily="18" charset="-34"/>
                  <a:cs typeface="JasmineUPC" panose="02020603050405020304" pitchFamily="18" charset="-34"/>
                </a:rPr>
                <a:t> </a:t>
              </a:r>
              <a:r>
                <a:rPr lang="th-TH" altLang="en-US" b="1">
                  <a:solidFill>
                    <a:srgbClr val="000000"/>
                  </a:solidFill>
                  <a:latin typeface="Angsana New" panose="02020603050405020304" pitchFamily="18" charset="-34"/>
                  <a:cs typeface="JasmineUPC" panose="02020603050405020304" pitchFamily="18" charset="-34"/>
                </a:rPr>
                <a:t>รายงานผลการวิเคราะห์ความเสี่ยง</a:t>
              </a:r>
            </a:p>
          </p:txBody>
        </p:sp>
      </p:grpSp>
      <p:grpSp>
        <p:nvGrpSpPr>
          <p:cNvPr id="1236105" name="Group 137">
            <a:extLst>
              <a:ext uri="{FF2B5EF4-FFF2-40B4-BE49-F238E27FC236}">
                <a16:creationId xmlns:a16="http://schemas.microsoft.com/office/drawing/2014/main" id="{6C40D1D9-4FB7-414A-8C75-3064A7F48147}"/>
              </a:ext>
            </a:extLst>
          </p:cNvPr>
          <p:cNvGrpSpPr>
            <a:grpSpLocks/>
          </p:cNvGrpSpPr>
          <p:nvPr/>
        </p:nvGrpSpPr>
        <p:grpSpPr bwMode="auto">
          <a:xfrm>
            <a:off x="1828800" y="5257800"/>
            <a:ext cx="8610600" cy="622300"/>
            <a:chOff x="192" y="3312"/>
            <a:chExt cx="5424" cy="392"/>
          </a:xfrm>
        </p:grpSpPr>
        <p:sp>
          <p:nvSpPr>
            <p:cNvPr id="1235982" name="AutoShape 14">
              <a:extLst>
                <a:ext uri="{FF2B5EF4-FFF2-40B4-BE49-F238E27FC236}">
                  <a16:creationId xmlns:a16="http://schemas.microsoft.com/office/drawing/2014/main" id="{5F374515-0141-44F1-9AB2-E259BB49927E}"/>
                </a:ext>
              </a:extLst>
            </p:cNvPr>
            <p:cNvSpPr>
              <a:spLocks noChangeArrowheads="1"/>
            </p:cNvSpPr>
            <p:nvPr/>
          </p:nvSpPr>
          <p:spPr bwMode="auto">
            <a:xfrm>
              <a:off x="192" y="3312"/>
              <a:ext cx="1776" cy="352"/>
            </a:xfrm>
            <a:prstGeom prst="homePlate">
              <a:avLst>
                <a:gd name="adj" fmla="val 126136"/>
              </a:avLst>
            </a:prstGeom>
            <a:gradFill rotWithShape="0">
              <a:gsLst>
                <a:gs pos="0">
                  <a:schemeClr val="bg1"/>
                </a:gs>
                <a:gs pos="100000">
                  <a:srgbClr val="99FF99"/>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th-TH" altLang="en-US" sz="2000" b="1">
                  <a:solidFill>
                    <a:schemeClr val="tx2"/>
                  </a:solidFill>
                  <a:cs typeface="JasmineUPC" panose="02020603050405020304" pitchFamily="18" charset="-34"/>
                </a:rPr>
                <a:t>นโยบายสภาสถาบันฯ</a:t>
              </a:r>
            </a:p>
          </p:txBody>
        </p:sp>
        <p:sp>
          <p:nvSpPr>
            <p:cNvPr id="1235983" name="AutoShape 15">
              <a:extLst>
                <a:ext uri="{FF2B5EF4-FFF2-40B4-BE49-F238E27FC236}">
                  <a16:creationId xmlns:a16="http://schemas.microsoft.com/office/drawing/2014/main" id="{110F1527-DB53-4952-8083-555D9D973265}"/>
                </a:ext>
              </a:extLst>
            </p:cNvPr>
            <p:cNvSpPr>
              <a:spLocks noChangeArrowheads="1"/>
            </p:cNvSpPr>
            <p:nvPr/>
          </p:nvSpPr>
          <p:spPr bwMode="auto">
            <a:xfrm>
              <a:off x="2112" y="3320"/>
              <a:ext cx="3504" cy="384"/>
            </a:xfrm>
            <a:prstGeom prst="roundRect">
              <a:avLst>
                <a:gd name="adj"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b="1">
                  <a:solidFill>
                    <a:srgbClr val="000000"/>
                  </a:solidFill>
                  <a:cs typeface="JasmineUPC" panose="02020603050405020304" pitchFamily="18" charset="-34"/>
                </a:rPr>
                <a:t>*</a:t>
              </a:r>
              <a:r>
                <a:rPr lang="en-US" altLang="en-US" b="1">
                  <a:solidFill>
                    <a:srgbClr val="000000"/>
                  </a:solidFill>
                  <a:latin typeface="Angsana New" panose="02020603050405020304" pitchFamily="18" charset="-34"/>
                  <a:cs typeface="JasmineUPC" panose="02020603050405020304" pitchFamily="18" charset="-34"/>
                </a:rPr>
                <a:t> </a:t>
              </a:r>
              <a:r>
                <a:rPr lang="th-TH" altLang="en-US" b="1">
                  <a:solidFill>
                    <a:srgbClr val="000000"/>
                  </a:solidFill>
                  <a:latin typeface="Angsana New" panose="02020603050405020304" pitchFamily="18" charset="-34"/>
                  <a:cs typeface="JasmineUPC" panose="02020603050405020304" pitchFamily="18" charset="-34"/>
                </a:rPr>
                <a:t>นโยบาย/มติที่ประชุมสภาสถาบันอุดมศึกษา/คณะกรรมการอื่น</a:t>
              </a:r>
            </a:p>
          </p:txBody>
        </p:sp>
      </p:grpSp>
      <p:grpSp>
        <p:nvGrpSpPr>
          <p:cNvPr id="1236106" name="Group 138">
            <a:extLst>
              <a:ext uri="{FF2B5EF4-FFF2-40B4-BE49-F238E27FC236}">
                <a16:creationId xmlns:a16="http://schemas.microsoft.com/office/drawing/2014/main" id="{128532E6-59E0-4177-8F55-2E216EF2E61E}"/>
              </a:ext>
            </a:extLst>
          </p:cNvPr>
          <p:cNvGrpSpPr>
            <a:grpSpLocks/>
          </p:cNvGrpSpPr>
          <p:nvPr/>
        </p:nvGrpSpPr>
        <p:grpSpPr bwMode="auto">
          <a:xfrm>
            <a:off x="1828800" y="5930900"/>
            <a:ext cx="8610600" cy="622300"/>
            <a:chOff x="192" y="3736"/>
            <a:chExt cx="5424" cy="392"/>
          </a:xfrm>
        </p:grpSpPr>
        <p:sp>
          <p:nvSpPr>
            <p:cNvPr id="1235985" name="AutoShape 17">
              <a:extLst>
                <a:ext uri="{FF2B5EF4-FFF2-40B4-BE49-F238E27FC236}">
                  <a16:creationId xmlns:a16="http://schemas.microsoft.com/office/drawing/2014/main" id="{ADE5E3E0-3013-4846-ABE6-779CC897DEE7}"/>
                </a:ext>
              </a:extLst>
            </p:cNvPr>
            <p:cNvSpPr>
              <a:spLocks noChangeArrowheads="1"/>
            </p:cNvSpPr>
            <p:nvPr/>
          </p:nvSpPr>
          <p:spPr bwMode="auto">
            <a:xfrm>
              <a:off x="192" y="3736"/>
              <a:ext cx="1776" cy="352"/>
            </a:xfrm>
            <a:prstGeom prst="homePlate">
              <a:avLst>
                <a:gd name="adj" fmla="val 126136"/>
              </a:avLst>
            </a:prstGeom>
            <a:gradFill rotWithShape="0">
              <a:gsLst>
                <a:gs pos="0">
                  <a:schemeClr val="bg1"/>
                </a:gs>
                <a:gs pos="100000">
                  <a:srgbClr val="99FF99"/>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th-TH" altLang="en-US" sz="2000" b="1">
                  <a:solidFill>
                    <a:schemeClr val="tx2"/>
                  </a:solidFill>
                  <a:cs typeface="JasmineUPC" panose="02020603050405020304" pitchFamily="18" charset="-34"/>
                </a:rPr>
                <a:t>การเผยแพร่</a:t>
              </a:r>
            </a:p>
          </p:txBody>
        </p:sp>
        <p:sp>
          <p:nvSpPr>
            <p:cNvPr id="1235986" name="AutoShape 18">
              <a:extLst>
                <a:ext uri="{FF2B5EF4-FFF2-40B4-BE49-F238E27FC236}">
                  <a16:creationId xmlns:a16="http://schemas.microsoft.com/office/drawing/2014/main" id="{E3EF844F-C709-4579-815F-3D59337F8F96}"/>
                </a:ext>
              </a:extLst>
            </p:cNvPr>
            <p:cNvSpPr>
              <a:spLocks noChangeArrowheads="1"/>
            </p:cNvSpPr>
            <p:nvPr/>
          </p:nvSpPr>
          <p:spPr bwMode="auto">
            <a:xfrm>
              <a:off x="2112" y="3744"/>
              <a:ext cx="3504" cy="384"/>
            </a:xfrm>
            <a:prstGeom prst="roundRect">
              <a:avLst>
                <a:gd name="adj"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b="1">
                  <a:solidFill>
                    <a:srgbClr val="000000"/>
                  </a:solidFill>
                  <a:cs typeface="JasmineUPC" panose="02020603050405020304" pitchFamily="18" charset="-34"/>
                </a:rPr>
                <a:t>*</a:t>
              </a:r>
              <a:r>
                <a:rPr lang="en-US" altLang="en-US" b="1">
                  <a:solidFill>
                    <a:srgbClr val="000000"/>
                  </a:solidFill>
                  <a:latin typeface="Angsana New" panose="02020603050405020304" pitchFamily="18" charset="-34"/>
                  <a:cs typeface="JasmineUPC" panose="02020603050405020304" pitchFamily="18" charset="-34"/>
                </a:rPr>
                <a:t> </a:t>
              </a:r>
              <a:r>
                <a:rPr lang="th-TH" altLang="en-US" b="1">
                  <a:solidFill>
                    <a:srgbClr val="000000"/>
                  </a:solidFill>
                  <a:latin typeface="Angsana New" panose="02020603050405020304" pitchFamily="18" charset="-34"/>
                  <a:cs typeface="JasmineUPC" panose="02020603050405020304" pitchFamily="18" charset="-34"/>
                </a:rPr>
                <a:t>การเผยแพร่/สื่อสารข้อมูลแผนบริหารความเสี่ยงถึงบุคลากรทุกระดับ</a:t>
              </a:r>
            </a:p>
          </p:txBody>
        </p:sp>
      </p:grpSp>
      <p:grpSp>
        <p:nvGrpSpPr>
          <p:cNvPr id="1236104" name="Group 136">
            <a:extLst>
              <a:ext uri="{FF2B5EF4-FFF2-40B4-BE49-F238E27FC236}">
                <a16:creationId xmlns:a16="http://schemas.microsoft.com/office/drawing/2014/main" id="{189B106F-AD84-435E-917D-BCD862AE20F1}"/>
              </a:ext>
            </a:extLst>
          </p:cNvPr>
          <p:cNvGrpSpPr>
            <a:grpSpLocks/>
          </p:cNvGrpSpPr>
          <p:nvPr/>
        </p:nvGrpSpPr>
        <p:grpSpPr bwMode="auto">
          <a:xfrm>
            <a:off x="1828800" y="4572000"/>
            <a:ext cx="8610600" cy="622300"/>
            <a:chOff x="192" y="2880"/>
            <a:chExt cx="5424" cy="392"/>
          </a:xfrm>
        </p:grpSpPr>
        <p:sp>
          <p:nvSpPr>
            <p:cNvPr id="1235988" name="AutoShape 20">
              <a:extLst>
                <a:ext uri="{FF2B5EF4-FFF2-40B4-BE49-F238E27FC236}">
                  <a16:creationId xmlns:a16="http://schemas.microsoft.com/office/drawing/2014/main" id="{1F66A64E-C205-4E13-895A-BB9A158D12BC}"/>
                </a:ext>
              </a:extLst>
            </p:cNvPr>
            <p:cNvSpPr>
              <a:spLocks noChangeArrowheads="1"/>
            </p:cNvSpPr>
            <p:nvPr/>
          </p:nvSpPr>
          <p:spPr bwMode="auto">
            <a:xfrm>
              <a:off x="192" y="2880"/>
              <a:ext cx="1776" cy="352"/>
            </a:xfrm>
            <a:prstGeom prst="homePlate">
              <a:avLst>
                <a:gd name="adj" fmla="val 126136"/>
              </a:avLst>
            </a:prstGeom>
            <a:gradFill rotWithShape="0">
              <a:gsLst>
                <a:gs pos="0">
                  <a:schemeClr val="bg1"/>
                </a:gs>
                <a:gs pos="100000">
                  <a:srgbClr val="99FF99"/>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th-TH" altLang="en-US" sz="2000" b="1">
                  <a:solidFill>
                    <a:schemeClr val="tx2"/>
                  </a:solidFill>
                  <a:cs typeface="JasmineUPC" panose="02020603050405020304" pitchFamily="18" charset="-34"/>
                </a:rPr>
                <a:t>แผนบริหารความเสี่ยง</a:t>
              </a:r>
            </a:p>
          </p:txBody>
        </p:sp>
        <p:sp>
          <p:nvSpPr>
            <p:cNvPr id="1235989" name="AutoShape 21">
              <a:extLst>
                <a:ext uri="{FF2B5EF4-FFF2-40B4-BE49-F238E27FC236}">
                  <a16:creationId xmlns:a16="http://schemas.microsoft.com/office/drawing/2014/main" id="{9EA385A6-EF44-4EAE-AC58-E42D0E195B1D}"/>
                </a:ext>
              </a:extLst>
            </p:cNvPr>
            <p:cNvSpPr>
              <a:spLocks noChangeArrowheads="1"/>
            </p:cNvSpPr>
            <p:nvPr/>
          </p:nvSpPr>
          <p:spPr bwMode="auto">
            <a:xfrm>
              <a:off x="2112" y="2888"/>
              <a:ext cx="3504" cy="384"/>
            </a:xfrm>
            <a:prstGeom prst="roundRect">
              <a:avLst>
                <a:gd name="adj"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b="1">
                  <a:solidFill>
                    <a:srgbClr val="000000"/>
                  </a:solidFill>
                  <a:cs typeface="JasmineUPC" panose="02020603050405020304" pitchFamily="18" charset="-34"/>
                </a:rPr>
                <a:t>*</a:t>
              </a:r>
              <a:r>
                <a:rPr lang="en-US" altLang="en-US" b="1">
                  <a:solidFill>
                    <a:srgbClr val="000000"/>
                  </a:solidFill>
                  <a:latin typeface="Angsana New" panose="02020603050405020304" pitchFamily="18" charset="-34"/>
                  <a:cs typeface="JasmineUPC" panose="02020603050405020304" pitchFamily="18" charset="-34"/>
                </a:rPr>
                <a:t> </a:t>
              </a:r>
              <a:r>
                <a:rPr lang="th-TH" altLang="en-US" b="1">
                  <a:solidFill>
                    <a:srgbClr val="000000"/>
                  </a:solidFill>
                  <a:latin typeface="Angsana New" panose="02020603050405020304" pitchFamily="18" charset="-34"/>
                  <a:cs typeface="JasmineUPC" panose="02020603050405020304" pitchFamily="18" charset="-34"/>
                </a:rPr>
                <a:t>แผนบริหารความเสี่ยง แผนการวิเคราะห์ความเสี่ยง/แผนอื่นๆที่        ครอบคลุมสาระสำคัญ ซึ่งได้รับความเห็นชอบจากผู้มีอำนาจ</a:t>
              </a:r>
            </a:p>
          </p:txBody>
        </p:sp>
      </p:grpSp>
      <p:graphicFrame>
        <p:nvGraphicFramePr>
          <p:cNvPr id="1236098" name="Group 130">
            <a:extLst>
              <a:ext uri="{FF2B5EF4-FFF2-40B4-BE49-F238E27FC236}">
                <a16:creationId xmlns:a16="http://schemas.microsoft.com/office/drawing/2014/main" id="{B27F5FAE-ED1B-4165-89BF-FEBF3E45B897}"/>
              </a:ext>
            </a:extLst>
          </p:cNvPr>
          <p:cNvGraphicFramePr>
            <a:graphicFrameLocks noGrp="1"/>
          </p:cNvGraphicFramePr>
          <p:nvPr/>
        </p:nvGraphicFramePr>
        <p:xfrm>
          <a:off x="1828800" y="1373188"/>
          <a:ext cx="8610600" cy="762000"/>
        </p:xfrm>
        <a:graphic>
          <a:graphicData uri="http://schemas.openxmlformats.org/drawingml/2006/table">
            <a:tbl>
              <a:tblPr/>
              <a:tblGrid>
                <a:gridCol w="1330325">
                  <a:extLst>
                    <a:ext uri="{9D8B030D-6E8A-4147-A177-3AD203B41FA5}">
                      <a16:colId xmlns:a16="http://schemas.microsoft.com/office/drawing/2014/main" val="597609558"/>
                    </a:ext>
                  </a:extLst>
                </a:gridCol>
                <a:gridCol w="7280275">
                  <a:extLst>
                    <a:ext uri="{9D8B030D-6E8A-4147-A177-3AD203B41FA5}">
                      <a16:colId xmlns:a16="http://schemas.microsoft.com/office/drawing/2014/main" val="2845638505"/>
                    </a:ext>
                  </a:extLst>
                </a:gridCol>
              </a:tblGrid>
              <a:tr h="180975">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2000" b="1" i="0" u="none" strike="noStrike" cap="none" normalizeH="0" baseline="0">
                          <a:ln>
                            <a:noFill/>
                          </a:ln>
                          <a:solidFill>
                            <a:schemeClr val="bg1"/>
                          </a:solidFill>
                          <a:effectLst/>
                          <a:latin typeface="Angsana New" panose="02020603050405020304" pitchFamily="18" charset="-34"/>
                          <a:cs typeface="JasmineUPC" panose="02020603050405020304" pitchFamily="18" charset="-34"/>
                        </a:rPr>
                        <a:t>ประเด็นที่ 4</a:t>
                      </a:r>
                    </a:p>
                    <a:p>
                      <a:pPr marL="0" marR="0" lvl="0" indent="0" algn="ctr" defTabSz="914400" rtl="0" eaLnBrk="1" fontAlgn="base" latinLnBrk="0" hangingPunct="1">
                        <a:lnSpc>
                          <a:spcPct val="100000"/>
                        </a:lnSpc>
                        <a:spcBef>
                          <a:spcPct val="20000"/>
                        </a:spcBef>
                        <a:spcAft>
                          <a:spcPct val="0"/>
                        </a:spcAft>
                        <a:buClrTx/>
                        <a:buSzPct val="90000"/>
                        <a:buFontTx/>
                        <a:buNone/>
                        <a:tabLst/>
                      </a:pPr>
                      <a:endParaRPr kumimoji="0" lang="th-TH" altLang="en-US" sz="2000" b="1" i="0" u="none" strike="noStrike" cap="none" normalizeH="0" baseline="0">
                        <a:ln>
                          <a:noFill/>
                        </a:ln>
                        <a:solidFill>
                          <a:schemeClr val="bg1"/>
                        </a:solidFill>
                        <a:effectLst/>
                        <a:latin typeface="Angsana New" panose="02020603050405020304" pitchFamily="18" charset="-34"/>
                        <a:cs typeface="JasmineUPC" panose="02020603050405020304" pitchFamily="18" charset="-34"/>
                      </a:endParaRPr>
                    </a:p>
                  </a:txBody>
                  <a:tcP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006600"/>
                    </a:solid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000" b="1" i="0" u="none" strike="noStrike" cap="none" normalizeH="0" baseline="0">
                          <a:ln>
                            <a:noFill/>
                          </a:ln>
                          <a:solidFill>
                            <a:schemeClr val="bg1"/>
                          </a:solidFill>
                          <a:effectLst/>
                          <a:latin typeface="Angsana New" panose="02020603050405020304" pitchFamily="18" charset="-34"/>
                          <a:cs typeface="JasmineUPC" panose="02020603050405020304" pitchFamily="18" charset="-34"/>
                        </a:rPr>
                        <a:t>มีการวิเคราะห์และจัดทำแผนบริหารความเสี่ยงตาม </a:t>
                      </a:r>
                      <a:r>
                        <a:rPr kumimoji="0" lang="en-US" altLang="en-US" sz="2000" b="1" i="0" u="none" strike="noStrike" cap="none" normalizeH="0" baseline="0">
                          <a:ln>
                            <a:noFill/>
                          </a:ln>
                          <a:solidFill>
                            <a:schemeClr val="bg1"/>
                          </a:solidFill>
                          <a:effectLst/>
                          <a:latin typeface="Angsana New" panose="02020603050405020304" pitchFamily="18" charset="-34"/>
                          <a:cs typeface="JasmineUPC" panose="02020603050405020304" pitchFamily="18" charset="-34"/>
                        </a:rPr>
                        <a:t>COSO</a:t>
                      </a:r>
                      <a:r>
                        <a:rPr kumimoji="0" lang="th-TH" altLang="en-US" sz="2000" b="1" i="0" u="none" strike="noStrike" cap="none" normalizeH="0" baseline="0">
                          <a:ln>
                            <a:noFill/>
                          </a:ln>
                          <a:solidFill>
                            <a:schemeClr val="bg1"/>
                          </a:solidFill>
                          <a:effectLst/>
                          <a:latin typeface="Angsana New" panose="02020603050405020304" pitchFamily="18" charset="-34"/>
                          <a:cs typeface="JasmineUPC" panose="02020603050405020304" pitchFamily="18" charset="-34"/>
                        </a:rPr>
                        <a:t>  ซึ่งครอบคลุมแนวคิดนโยบายการกำกับดูแลสถาบันอุดมศึกษาที่ดี และได้รับความเห็นชอบจากผู้มีอำนาจ</a:t>
                      </a:r>
                    </a:p>
                  </a:txBody>
                  <a:tcP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3073837352"/>
                  </a:ext>
                </a:extLst>
              </a:tr>
            </a:tbl>
          </a:graphicData>
        </a:graphic>
      </p:graphicFrame>
      <p:grpSp>
        <p:nvGrpSpPr>
          <p:cNvPr id="1236107" name="Group 139">
            <a:extLst>
              <a:ext uri="{FF2B5EF4-FFF2-40B4-BE49-F238E27FC236}">
                <a16:creationId xmlns:a16="http://schemas.microsoft.com/office/drawing/2014/main" id="{641B91A9-7008-4756-8859-244CC5EC7CB5}"/>
              </a:ext>
            </a:extLst>
          </p:cNvPr>
          <p:cNvGrpSpPr>
            <a:grpSpLocks/>
          </p:cNvGrpSpPr>
          <p:nvPr/>
        </p:nvGrpSpPr>
        <p:grpSpPr bwMode="auto">
          <a:xfrm>
            <a:off x="5715000" y="2117726"/>
            <a:ext cx="3276600" cy="396875"/>
            <a:chOff x="2640" y="1334"/>
            <a:chExt cx="2064" cy="250"/>
          </a:xfrm>
        </p:grpSpPr>
        <p:sp>
          <p:nvSpPr>
            <p:cNvPr id="1236099" name="AutoShape 131">
              <a:extLst>
                <a:ext uri="{FF2B5EF4-FFF2-40B4-BE49-F238E27FC236}">
                  <a16:creationId xmlns:a16="http://schemas.microsoft.com/office/drawing/2014/main" id="{AE589DC3-EC58-4F18-82BD-BE463F7B16AF}"/>
                </a:ext>
              </a:extLst>
            </p:cNvPr>
            <p:cNvSpPr>
              <a:spLocks noChangeArrowheads="1"/>
            </p:cNvSpPr>
            <p:nvPr/>
          </p:nvSpPr>
          <p:spPr bwMode="auto">
            <a:xfrm>
              <a:off x="2640" y="1392"/>
              <a:ext cx="2064" cy="14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100" name="Text Box 132">
              <a:extLst>
                <a:ext uri="{FF2B5EF4-FFF2-40B4-BE49-F238E27FC236}">
                  <a16:creationId xmlns:a16="http://schemas.microsoft.com/office/drawing/2014/main" id="{D52E5387-B1FE-43E4-A110-7BDF05F7457B}"/>
                </a:ext>
              </a:extLst>
            </p:cNvPr>
            <p:cNvSpPr txBox="1">
              <a:spLocks noChangeArrowheads="1"/>
            </p:cNvSpPr>
            <p:nvPr/>
          </p:nvSpPr>
          <p:spPr bwMode="auto">
            <a:xfrm>
              <a:off x="3360" y="1334"/>
              <a:ext cx="1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h-TH" altLang="en-US" sz="2000" b="1">
                  <a:solidFill>
                    <a:srgbClr val="003300"/>
                  </a:solidFill>
                  <a:cs typeface="JasmineUPC" panose="02020603050405020304" pitchFamily="18" charset="-34"/>
                </a:rPr>
                <a:t>หลักฐาน</a:t>
              </a: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36107"/>
                                        </p:tgtEl>
                                        <p:attrNameLst>
                                          <p:attrName>style.visibility</p:attrName>
                                        </p:attrNameLst>
                                      </p:cBhvr>
                                      <p:to>
                                        <p:strVal val="visible"/>
                                      </p:to>
                                    </p:set>
                                    <p:animEffect transition="in" filter="wipe(up)">
                                      <p:cBhvr>
                                        <p:cTn id="7" dur="500"/>
                                        <p:tgtEl>
                                          <p:spTgt spid="1236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36101"/>
                                        </p:tgtEl>
                                        <p:attrNameLst>
                                          <p:attrName>style.visibility</p:attrName>
                                        </p:attrNameLst>
                                      </p:cBhvr>
                                      <p:to>
                                        <p:strVal val="visible"/>
                                      </p:to>
                                    </p:set>
                                    <p:animEffect transition="in" filter="wipe(left)">
                                      <p:cBhvr>
                                        <p:cTn id="12" dur="500"/>
                                        <p:tgtEl>
                                          <p:spTgt spid="1236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36102"/>
                                        </p:tgtEl>
                                        <p:attrNameLst>
                                          <p:attrName>style.visibility</p:attrName>
                                        </p:attrNameLst>
                                      </p:cBhvr>
                                      <p:to>
                                        <p:strVal val="visible"/>
                                      </p:to>
                                    </p:set>
                                    <p:animEffect transition="in" filter="wipe(left)">
                                      <p:cBhvr>
                                        <p:cTn id="17" dur="500"/>
                                        <p:tgtEl>
                                          <p:spTgt spid="1236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36103"/>
                                        </p:tgtEl>
                                        <p:attrNameLst>
                                          <p:attrName>style.visibility</p:attrName>
                                        </p:attrNameLst>
                                      </p:cBhvr>
                                      <p:to>
                                        <p:strVal val="visible"/>
                                      </p:to>
                                    </p:set>
                                    <p:animEffect transition="in" filter="wipe(left)">
                                      <p:cBhvr>
                                        <p:cTn id="22" dur="500"/>
                                        <p:tgtEl>
                                          <p:spTgt spid="1236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36104"/>
                                        </p:tgtEl>
                                        <p:attrNameLst>
                                          <p:attrName>style.visibility</p:attrName>
                                        </p:attrNameLst>
                                      </p:cBhvr>
                                      <p:to>
                                        <p:strVal val="visible"/>
                                      </p:to>
                                    </p:set>
                                    <p:animEffect transition="in" filter="wipe(left)">
                                      <p:cBhvr>
                                        <p:cTn id="27" dur="500"/>
                                        <p:tgtEl>
                                          <p:spTgt spid="12361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36105"/>
                                        </p:tgtEl>
                                        <p:attrNameLst>
                                          <p:attrName>style.visibility</p:attrName>
                                        </p:attrNameLst>
                                      </p:cBhvr>
                                      <p:to>
                                        <p:strVal val="visible"/>
                                      </p:to>
                                    </p:set>
                                    <p:animEffect transition="in" filter="wipe(left)">
                                      <p:cBhvr>
                                        <p:cTn id="32" dur="500"/>
                                        <p:tgtEl>
                                          <p:spTgt spid="1236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36106"/>
                                        </p:tgtEl>
                                        <p:attrNameLst>
                                          <p:attrName>style.visibility</p:attrName>
                                        </p:attrNameLst>
                                      </p:cBhvr>
                                      <p:to>
                                        <p:strVal val="visible"/>
                                      </p:to>
                                    </p:set>
                                    <p:animEffect transition="in" filter="wipe(left)">
                                      <p:cBhvr>
                                        <p:cTn id="37" dur="500"/>
                                        <p:tgtEl>
                                          <p:spTgt spid="1236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3">
            <a:extLst>
              <a:ext uri="{FF2B5EF4-FFF2-40B4-BE49-F238E27FC236}">
                <a16:creationId xmlns:a16="http://schemas.microsoft.com/office/drawing/2014/main" id="{72515F42-37B8-4A69-8591-391C06298D48}"/>
              </a:ext>
            </a:extLst>
          </p:cNvPr>
          <p:cNvSpPr>
            <a:spLocks noGrp="1"/>
          </p:cNvSpPr>
          <p:nvPr>
            <p:ph type="sldNum" sz="quarter" idx="12"/>
          </p:nvPr>
        </p:nvSpPr>
        <p:spPr/>
        <p:txBody>
          <a:bodyPr/>
          <a:lstStyle/>
          <a:p>
            <a:fld id="{916BA85E-29D6-4515-9EF9-34691E72CA18}" type="slidenum">
              <a:rPr lang="en-US" altLang="en-US"/>
              <a:pPr/>
              <a:t>31</a:t>
            </a:fld>
            <a:endParaRPr lang="th-TH" altLang="en-US"/>
          </a:p>
        </p:txBody>
      </p:sp>
      <p:sp>
        <p:nvSpPr>
          <p:cNvPr id="1159170" name="Text Box 2">
            <a:extLst>
              <a:ext uri="{FF2B5EF4-FFF2-40B4-BE49-F238E27FC236}">
                <a16:creationId xmlns:a16="http://schemas.microsoft.com/office/drawing/2014/main" id="{7456A680-0127-4559-8F08-70870EEF3DC1}"/>
              </a:ext>
            </a:extLst>
          </p:cNvPr>
          <p:cNvSpPr txBox="1">
            <a:spLocks noChangeArrowheads="1"/>
          </p:cNvSpPr>
          <p:nvPr/>
        </p:nvSpPr>
        <p:spPr bwMode="auto">
          <a:xfrm>
            <a:off x="79375" y="76201"/>
            <a:ext cx="12033250" cy="7016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th-TH" altLang="en-US" sz="4000" b="1" dirty="0">
                <a:solidFill>
                  <a:schemeClr val="tx1"/>
                </a:solidFill>
                <a:cs typeface="KodchiangUPC" panose="02020603050405020304" pitchFamily="18" charset="-34"/>
              </a:rPr>
              <a:t>การบริหารความเสี่ยง-แผน </a:t>
            </a:r>
            <a:endParaRPr lang="th-TH" altLang="en-US" sz="3600" b="1" dirty="0">
              <a:solidFill>
                <a:schemeClr val="tx1"/>
              </a:solidFill>
              <a:cs typeface="KodchiangUPC" panose="02020603050405020304" pitchFamily="18" charset="-34"/>
            </a:endParaRPr>
          </a:p>
        </p:txBody>
      </p:sp>
      <p:sp>
        <p:nvSpPr>
          <p:cNvPr id="1159171" name="Text Box 3">
            <a:extLst>
              <a:ext uri="{FF2B5EF4-FFF2-40B4-BE49-F238E27FC236}">
                <a16:creationId xmlns:a16="http://schemas.microsoft.com/office/drawing/2014/main" id="{3160CA91-2CE9-4918-B8F7-68B31F215422}"/>
              </a:ext>
            </a:extLst>
          </p:cNvPr>
          <p:cNvSpPr txBox="1">
            <a:spLocks noChangeArrowheads="1"/>
          </p:cNvSpPr>
          <p:nvPr/>
        </p:nvSpPr>
        <p:spPr bwMode="auto">
          <a:xfrm>
            <a:off x="1752600" y="838200"/>
            <a:ext cx="15240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r>
              <a:rPr lang="th-TH" altLang="en-US" sz="1600" b="1">
                <a:solidFill>
                  <a:srgbClr val="000000"/>
                </a:solidFill>
                <a:cs typeface="JasmineUPC" panose="02020603050405020304" pitchFamily="18" charset="-34"/>
              </a:rPr>
              <a:t>ประเด็นยุทธศาสตร์</a:t>
            </a:r>
          </a:p>
        </p:txBody>
      </p:sp>
      <p:sp>
        <p:nvSpPr>
          <p:cNvPr id="1159172" name="Text Box 4">
            <a:extLst>
              <a:ext uri="{FF2B5EF4-FFF2-40B4-BE49-F238E27FC236}">
                <a16:creationId xmlns:a16="http://schemas.microsoft.com/office/drawing/2014/main" id="{2D938B58-C672-4618-9D97-F09E82C4BE75}"/>
              </a:ext>
            </a:extLst>
          </p:cNvPr>
          <p:cNvSpPr txBox="1">
            <a:spLocks noChangeArrowheads="1"/>
          </p:cNvSpPr>
          <p:nvPr/>
        </p:nvSpPr>
        <p:spPr bwMode="auto">
          <a:xfrm>
            <a:off x="1752600" y="1143000"/>
            <a:ext cx="15240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cs typeface="JasmineUPC" panose="02020603050405020304" pitchFamily="18" charset="-34"/>
              </a:rPr>
              <a:t>เป้าประสงค์</a:t>
            </a:r>
          </a:p>
        </p:txBody>
      </p:sp>
      <p:sp>
        <p:nvSpPr>
          <p:cNvPr id="1159173" name="Text Box 5">
            <a:extLst>
              <a:ext uri="{FF2B5EF4-FFF2-40B4-BE49-F238E27FC236}">
                <a16:creationId xmlns:a16="http://schemas.microsoft.com/office/drawing/2014/main" id="{A103998E-1AD5-474A-95B3-B73AE7786FD4}"/>
              </a:ext>
            </a:extLst>
          </p:cNvPr>
          <p:cNvSpPr txBox="1">
            <a:spLocks noChangeArrowheads="1"/>
          </p:cNvSpPr>
          <p:nvPr/>
        </p:nvSpPr>
        <p:spPr bwMode="auto">
          <a:xfrm>
            <a:off x="1752600" y="1981200"/>
            <a:ext cx="1524000" cy="685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h-TH" altLang="en-US" sz="1600" b="1">
                <a:solidFill>
                  <a:srgbClr val="000000"/>
                </a:solidFill>
                <a:cs typeface="JasmineUPC" panose="02020603050405020304" pitchFamily="18" charset="-34"/>
              </a:rPr>
              <a:t>กลยุทธ์</a:t>
            </a:r>
          </a:p>
        </p:txBody>
      </p:sp>
      <p:sp>
        <p:nvSpPr>
          <p:cNvPr id="1159174" name="Text Box 6">
            <a:extLst>
              <a:ext uri="{FF2B5EF4-FFF2-40B4-BE49-F238E27FC236}">
                <a16:creationId xmlns:a16="http://schemas.microsoft.com/office/drawing/2014/main" id="{7C7D8F8D-42B8-4094-914C-8D98F8C290E5}"/>
              </a:ext>
            </a:extLst>
          </p:cNvPr>
          <p:cNvSpPr txBox="1">
            <a:spLocks noChangeArrowheads="1"/>
          </p:cNvSpPr>
          <p:nvPr/>
        </p:nvSpPr>
        <p:spPr bwMode="auto">
          <a:xfrm>
            <a:off x="1752600" y="1447800"/>
            <a:ext cx="1524000"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cs typeface="JasmineUPC" panose="02020603050405020304" pitchFamily="18" charset="-34"/>
              </a:rPr>
              <a:t>ตัวชี้วัด</a:t>
            </a:r>
          </a:p>
        </p:txBody>
      </p:sp>
      <p:graphicFrame>
        <p:nvGraphicFramePr>
          <p:cNvPr id="1159311" name="Group 143">
            <a:extLst>
              <a:ext uri="{FF2B5EF4-FFF2-40B4-BE49-F238E27FC236}">
                <a16:creationId xmlns:a16="http://schemas.microsoft.com/office/drawing/2014/main" id="{E3744F38-C529-48C5-BBB3-FBAA010D5969}"/>
              </a:ext>
            </a:extLst>
          </p:cNvPr>
          <p:cNvGraphicFramePr>
            <a:graphicFrameLocks noGrp="1"/>
          </p:cNvGraphicFramePr>
          <p:nvPr/>
        </p:nvGraphicFramePr>
        <p:xfrm>
          <a:off x="1752600" y="4419600"/>
          <a:ext cx="8686800" cy="1858010"/>
        </p:xfrm>
        <a:graphic>
          <a:graphicData uri="http://schemas.openxmlformats.org/drawingml/2006/table">
            <a:tbl>
              <a:tblPr/>
              <a:tblGrid>
                <a:gridCol w="1752600">
                  <a:extLst>
                    <a:ext uri="{9D8B030D-6E8A-4147-A177-3AD203B41FA5}">
                      <a16:colId xmlns:a16="http://schemas.microsoft.com/office/drawing/2014/main" val="3063524581"/>
                    </a:ext>
                  </a:extLst>
                </a:gridCol>
                <a:gridCol w="685800">
                  <a:extLst>
                    <a:ext uri="{9D8B030D-6E8A-4147-A177-3AD203B41FA5}">
                      <a16:colId xmlns:a16="http://schemas.microsoft.com/office/drawing/2014/main" val="984927201"/>
                    </a:ext>
                  </a:extLst>
                </a:gridCol>
                <a:gridCol w="762000">
                  <a:extLst>
                    <a:ext uri="{9D8B030D-6E8A-4147-A177-3AD203B41FA5}">
                      <a16:colId xmlns:a16="http://schemas.microsoft.com/office/drawing/2014/main" val="3138013639"/>
                    </a:ext>
                  </a:extLst>
                </a:gridCol>
                <a:gridCol w="762000">
                  <a:extLst>
                    <a:ext uri="{9D8B030D-6E8A-4147-A177-3AD203B41FA5}">
                      <a16:colId xmlns:a16="http://schemas.microsoft.com/office/drawing/2014/main" val="1101246831"/>
                    </a:ext>
                  </a:extLst>
                </a:gridCol>
                <a:gridCol w="609600">
                  <a:extLst>
                    <a:ext uri="{9D8B030D-6E8A-4147-A177-3AD203B41FA5}">
                      <a16:colId xmlns:a16="http://schemas.microsoft.com/office/drawing/2014/main" val="853967566"/>
                    </a:ext>
                  </a:extLst>
                </a:gridCol>
                <a:gridCol w="685800">
                  <a:extLst>
                    <a:ext uri="{9D8B030D-6E8A-4147-A177-3AD203B41FA5}">
                      <a16:colId xmlns:a16="http://schemas.microsoft.com/office/drawing/2014/main" val="3442233114"/>
                    </a:ext>
                  </a:extLst>
                </a:gridCol>
                <a:gridCol w="685800">
                  <a:extLst>
                    <a:ext uri="{9D8B030D-6E8A-4147-A177-3AD203B41FA5}">
                      <a16:colId xmlns:a16="http://schemas.microsoft.com/office/drawing/2014/main" val="1732007016"/>
                    </a:ext>
                  </a:extLst>
                </a:gridCol>
                <a:gridCol w="685800">
                  <a:extLst>
                    <a:ext uri="{9D8B030D-6E8A-4147-A177-3AD203B41FA5}">
                      <a16:colId xmlns:a16="http://schemas.microsoft.com/office/drawing/2014/main" val="3773821803"/>
                    </a:ext>
                  </a:extLst>
                </a:gridCol>
                <a:gridCol w="2057400">
                  <a:extLst>
                    <a:ext uri="{9D8B030D-6E8A-4147-A177-3AD203B41FA5}">
                      <a16:colId xmlns:a16="http://schemas.microsoft.com/office/drawing/2014/main" val="2728637362"/>
                    </a:ext>
                  </a:extLst>
                </a:gridCol>
              </a:tblGrid>
              <a:tr h="304800">
                <a:tc rowSpan="2">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ปัจจัยเสี่ยง</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การวิเคราะห์ความเสี่ยง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rowSpan="2">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ระดับความเสี่ยง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4">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วิธีการบริหารความเสี่ยง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แนวทาง</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การปรับปรุง</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546629282"/>
                  </a:ext>
                </a:extLst>
              </a:tr>
              <a:tr h="250825">
                <a:tc vMerge="1">
                  <a:txBody>
                    <a:bodyPr/>
                    <a:lstStyle/>
                    <a:p>
                      <a:endParaRPr lang="en-US"/>
                    </a:p>
                  </a:txBody>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โอกาส</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ผลกระทบ</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ยอมรับ</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หลีกเลี่ยง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ถ่ายโอน</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ควบคุม</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628560472"/>
                  </a:ext>
                </a:extLst>
              </a:tr>
              <a:tr h="1187450">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dirty="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761203545"/>
                  </a:ext>
                </a:extLst>
              </a:tr>
            </a:tbl>
          </a:graphicData>
        </a:graphic>
      </p:graphicFrame>
      <p:sp>
        <p:nvSpPr>
          <p:cNvPr id="1159241" name="Text Box 73">
            <a:extLst>
              <a:ext uri="{FF2B5EF4-FFF2-40B4-BE49-F238E27FC236}">
                <a16:creationId xmlns:a16="http://schemas.microsoft.com/office/drawing/2014/main" id="{B341C1A8-656B-48D2-A55C-C42B22FC55F6}"/>
              </a:ext>
            </a:extLst>
          </p:cNvPr>
          <p:cNvSpPr txBox="1">
            <a:spLocks noChangeArrowheads="1"/>
          </p:cNvSpPr>
          <p:nvPr/>
        </p:nvSpPr>
        <p:spPr bwMode="auto">
          <a:xfrm>
            <a:off x="3276600" y="838200"/>
            <a:ext cx="7162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th-TH" altLang="en-US" sz="1600" b="1">
                <a:solidFill>
                  <a:srgbClr val="0000FF"/>
                </a:solidFill>
                <a:latin typeface="Angsana New" panose="02020603050405020304" pitchFamily="18" charset="-34"/>
              </a:rPr>
              <a:t>2. ให้โอกาสทางการศึกษาแก่คนในท้องถิ่น</a:t>
            </a:r>
          </a:p>
        </p:txBody>
      </p:sp>
      <p:sp>
        <p:nvSpPr>
          <p:cNvPr id="1159242" name="Text Box 74">
            <a:extLst>
              <a:ext uri="{FF2B5EF4-FFF2-40B4-BE49-F238E27FC236}">
                <a16:creationId xmlns:a16="http://schemas.microsoft.com/office/drawing/2014/main" id="{632976E6-5361-4D2E-982F-90F5F7410283}"/>
              </a:ext>
            </a:extLst>
          </p:cNvPr>
          <p:cNvSpPr txBox="1">
            <a:spLocks noChangeArrowheads="1"/>
          </p:cNvSpPr>
          <p:nvPr/>
        </p:nvSpPr>
        <p:spPr bwMode="auto">
          <a:xfrm>
            <a:off x="3276600" y="1143000"/>
            <a:ext cx="7162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th-TH" altLang="en-US" sz="1600" b="1">
                <a:solidFill>
                  <a:srgbClr val="0000FF"/>
                </a:solidFill>
                <a:latin typeface="Angsana New" panose="02020603050405020304" pitchFamily="18" charset="-34"/>
              </a:rPr>
              <a:t>2. บัณฑิตเป็นคนดี มีจิตสาธารณะและมีทักษะวิชาชีพ</a:t>
            </a:r>
          </a:p>
        </p:txBody>
      </p:sp>
      <p:sp>
        <p:nvSpPr>
          <p:cNvPr id="1159243" name="Text Box 75">
            <a:extLst>
              <a:ext uri="{FF2B5EF4-FFF2-40B4-BE49-F238E27FC236}">
                <a16:creationId xmlns:a16="http://schemas.microsoft.com/office/drawing/2014/main" id="{016D67D4-9B07-4097-B385-2E94D527AC41}"/>
              </a:ext>
            </a:extLst>
          </p:cNvPr>
          <p:cNvSpPr txBox="1">
            <a:spLocks noChangeArrowheads="1"/>
          </p:cNvSpPr>
          <p:nvPr/>
        </p:nvSpPr>
        <p:spPr bwMode="auto">
          <a:xfrm>
            <a:off x="3276600" y="1981200"/>
            <a:ext cx="71628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a:solidFill>
                  <a:srgbClr val="0000FF"/>
                </a:solidFill>
                <a:latin typeface="Angsana New" panose="02020603050405020304" pitchFamily="18" charset="-34"/>
              </a:rPr>
              <a:t>1. เพิ่มโอกาสในการพัฒนาความรู้ หลังการศึกษาระดับปริญญาตรี</a:t>
            </a:r>
          </a:p>
          <a:p>
            <a:pPr>
              <a:lnSpc>
                <a:spcPct val="90000"/>
              </a:lnSpc>
            </a:pPr>
            <a:r>
              <a:rPr lang="th-TH" altLang="en-US" sz="1600" b="1">
                <a:solidFill>
                  <a:srgbClr val="0000FF"/>
                </a:solidFill>
                <a:latin typeface="Angsana New" panose="02020603050405020304" pitchFamily="18" charset="-34"/>
              </a:rPr>
              <a:t>2. เปิดโอกาสให้ชุมชนมีส่วนร่วมในการจัดการศึกษา</a:t>
            </a:r>
          </a:p>
          <a:p>
            <a:pPr>
              <a:lnSpc>
                <a:spcPct val="90000"/>
              </a:lnSpc>
            </a:pPr>
            <a:r>
              <a:rPr lang="th-TH" altLang="en-US" sz="1600" b="1">
                <a:solidFill>
                  <a:srgbClr val="0000FF"/>
                </a:solidFill>
                <a:latin typeface="Angsana New" panose="02020603050405020304" pitchFamily="18" charset="-34"/>
              </a:rPr>
              <a:t>3. ปรับกระบวนการรับนักศึกษาให้หลากหลาย</a:t>
            </a:r>
          </a:p>
        </p:txBody>
      </p:sp>
      <p:sp>
        <p:nvSpPr>
          <p:cNvPr id="1159244" name="Text Box 76">
            <a:extLst>
              <a:ext uri="{FF2B5EF4-FFF2-40B4-BE49-F238E27FC236}">
                <a16:creationId xmlns:a16="http://schemas.microsoft.com/office/drawing/2014/main" id="{3C55CA8E-8D56-4026-8FE1-C6F36395B84F}"/>
              </a:ext>
            </a:extLst>
          </p:cNvPr>
          <p:cNvSpPr txBox="1">
            <a:spLocks noChangeArrowheads="1"/>
          </p:cNvSpPr>
          <p:nvPr/>
        </p:nvSpPr>
        <p:spPr bwMode="auto">
          <a:xfrm>
            <a:off x="3276600" y="1447800"/>
            <a:ext cx="7162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a:solidFill>
                  <a:srgbClr val="0000FF"/>
                </a:solidFill>
                <a:latin typeface="Angsana New" panose="02020603050405020304" pitchFamily="18" charset="-34"/>
              </a:rPr>
              <a:t>1. ร้อยละของนักศึกษาใหม่ของมหาวิทยาลัยที่เพิ่มขึ้น  (เป้าหมาย ร้อยละ 17)</a:t>
            </a:r>
          </a:p>
          <a:p>
            <a:pPr>
              <a:lnSpc>
                <a:spcPct val="90000"/>
              </a:lnSpc>
            </a:pPr>
            <a:r>
              <a:rPr lang="th-TH" altLang="en-US" sz="1600" b="1">
                <a:solidFill>
                  <a:srgbClr val="0000FF"/>
                </a:solidFill>
                <a:latin typeface="Angsana New" panose="02020603050405020304" pitchFamily="18" charset="-34"/>
              </a:rPr>
              <a:t>2. ระดับความสำเร็จการพัฒนาครู </a:t>
            </a:r>
            <a:r>
              <a:rPr lang="en-US" altLang="en-US" sz="1600" b="1">
                <a:solidFill>
                  <a:srgbClr val="0000FF"/>
                </a:solidFill>
                <a:latin typeface="Angsana New" panose="02020603050405020304" pitchFamily="18" charset="-34"/>
              </a:rPr>
              <a:t>“</a:t>
            </a:r>
            <a:r>
              <a:rPr lang="th-TH" altLang="en-US" sz="1600" b="1">
                <a:solidFill>
                  <a:srgbClr val="0000FF"/>
                </a:solidFill>
                <a:latin typeface="Angsana New" panose="02020603050405020304" pitchFamily="18" charset="-34"/>
              </a:rPr>
              <a:t>กลุ่มสนุก</a:t>
            </a:r>
            <a:r>
              <a:rPr lang="en-US" altLang="en-US" sz="1600" b="1">
                <a:solidFill>
                  <a:srgbClr val="0000FF"/>
                </a:solidFill>
                <a:latin typeface="Angsana New" panose="02020603050405020304" pitchFamily="18" charset="-34"/>
              </a:rPr>
              <a:t>”</a:t>
            </a:r>
            <a:r>
              <a:rPr lang="th-TH" altLang="en-US" sz="1600" b="1">
                <a:solidFill>
                  <a:srgbClr val="0000FF"/>
                </a:solidFill>
                <a:latin typeface="Angsana New" panose="02020603050405020304" pitchFamily="18" charset="-34"/>
              </a:rPr>
              <a:t> เพื่อการปฏิรูปการเรียนรู้  (เป้าหมาย ระดับ 5)</a:t>
            </a:r>
          </a:p>
        </p:txBody>
      </p:sp>
      <p:sp>
        <p:nvSpPr>
          <p:cNvPr id="1159253" name="Text Box 85">
            <a:extLst>
              <a:ext uri="{FF2B5EF4-FFF2-40B4-BE49-F238E27FC236}">
                <a16:creationId xmlns:a16="http://schemas.microsoft.com/office/drawing/2014/main" id="{4BFCFC49-8936-411E-AD06-3E15B8D6E7EE}"/>
              </a:ext>
            </a:extLst>
          </p:cNvPr>
          <p:cNvSpPr txBox="1">
            <a:spLocks noChangeArrowheads="1"/>
          </p:cNvSpPr>
          <p:nvPr/>
        </p:nvSpPr>
        <p:spPr bwMode="auto">
          <a:xfrm>
            <a:off x="1752600" y="3810000"/>
            <a:ext cx="15240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cs typeface="JasmineUPC" panose="02020603050405020304" pitchFamily="18" charset="-34"/>
              </a:rPr>
              <a:t>ผู้รับผิดชอบ</a:t>
            </a:r>
          </a:p>
        </p:txBody>
      </p:sp>
      <p:sp>
        <p:nvSpPr>
          <p:cNvPr id="1159254" name="Text Box 86">
            <a:extLst>
              <a:ext uri="{FF2B5EF4-FFF2-40B4-BE49-F238E27FC236}">
                <a16:creationId xmlns:a16="http://schemas.microsoft.com/office/drawing/2014/main" id="{67AB52DC-E65E-4AE9-B71D-999A0894FA6C}"/>
              </a:ext>
            </a:extLst>
          </p:cNvPr>
          <p:cNvSpPr txBox="1">
            <a:spLocks noChangeArrowheads="1"/>
          </p:cNvSpPr>
          <p:nvPr/>
        </p:nvSpPr>
        <p:spPr bwMode="auto">
          <a:xfrm>
            <a:off x="3276600" y="3810000"/>
            <a:ext cx="71628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dirty="0">
                <a:solidFill>
                  <a:srgbClr val="0000FF"/>
                </a:solidFill>
                <a:latin typeface="Angsana New" panose="02020603050405020304" pitchFamily="18" charset="-34"/>
              </a:rPr>
              <a:t>คณะวิทยาการจัดการ  คณะวิทยาศาสตร์และเทคโนโลยี  คณะมนุษย์ศาสตร์และสังคมศาสตร์  </a:t>
            </a:r>
          </a:p>
          <a:p>
            <a:pPr>
              <a:lnSpc>
                <a:spcPct val="90000"/>
              </a:lnSpc>
            </a:pPr>
            <a:r>
              <a:rPr lang="th-TH" altLang="en-US" sz="1600" b="1" dirty="0">
                <a:solidFill>
                  <a:srgbClr val="0000FF"/>
                </a:solidFill>
                <a:latin typeface="Angsana New" panose="02020603050405020304" pitchFamily="18" charset="-34"/>
              </a:rPr>
              <a:t>และสำนักส่งเสริมวิชาการและงานทะเบียน</a:t>
            </a:r>
          </a:p>
        </p:txBody>
      </p:sp>
      <p:sp>
        <p:nvSpPr>
          <p:cNvPr id="1159296" name="Text Box 128">
            <a:extLst>
              <a:ext uri="{FF2B5EF4-FFF2-40B4-BE49-F238E27FC236}">
                <a16:creationId xmlns:a16="http://schemas.microsoft.com/office/drawing/2014/main" id="{37910BF9-F50F-4A1B-AB0C-C75C7DDDFC19}"/>
              </a:ext>
            </a:extLst>
          </p:cNvPr>
          <p:cNvSpPr txBox="1">
            <a:spLocks noChangeArrowheads="1"/>
          </p:cNvSpPr>
          <p:nvPr/>
        </p:nvSpPr>
        <p:spPr bwMode="auto">
          <a:xfrm>
            <a:off x="1752600" y="2667000"/>
            <a:ext cx="1524000" cy="1143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h-TH" altLang="en-US" sz="1600" b="1">
                <a:solidFill>
                  <a:srgbClr val="000000"/>
                </a:solidFill>
                <a:cs typeface="JasmineUPC" panose="02020603050405020304" pitchFamily="18" charset="-34"/>
              </a:rPr>
              <a:t>โครงการ/งาน</a:t>
            </a:r>
          </a:p>
        </p:txBody>
      </p:sp>
      <p:sp>
        <p:nvSpPr>
          <p:cNvPr id="1159297" name="Text Box 129">
            <a:extLst>
              <a:ext uri="{FF2B5EF4-FFF2-40B4-BE49-F238E27FC236}">
                <a16:creationId xmlns:a16="http://schemas.microsoft.com/office/drawing/2014/main" id="{07AC1ED0-6265-418C-9F7E-335F167BEF8A}"/>
              </a:ext>
            </a:extLst>
          </p:cNvPr>
          <p:cNvSpPr txBox="1">
            <a:spLocks noChangeArrowheads="1"/>
          </p:cNvSpPr>
          <p:nvPr/>
        </p:nvSpPr>
        <p:spPr bwMode="auto">
          <a:xfrm>
            <a:off x="3276600" y="2667000"/>
            <a:ext cx="7162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a:solidFill>
                  <a:srgbClr val="0000FF"/>
                </a:solidFill>
                <a:latin typeface="Angsana New" panose="02020603050405020304" pitchFamily="18" charset="-34"/>
              </a:rPr>
              <a:t>1. โครงการจัดทำบัญชีสำหรับกองทุนหมู่บ้านในเขตจังหวัด</a:t>
            </a:r>
          </a:p>
          <a:p>
            <a:pPr>
              <a:lnSpc>
                <a:spcPct val="90000"/>
              </a:lnSpc>
            </a:pPr>
            <a:r>
              <a:rPr lang="th-TH" altLang="en-US" sz="1600" b="1">
                <a:solidFill>
                  <a:srgbClr val="0000FF"/>
                </a:solidFill>
                <a:latin typeface="Angsana New" panose="02020603050405020304" pitchFamily="18" charset="-34"/>
              </a:rPr>
              <a:t>2. โครงการตรวจสอบบัญชีร่วมกับสำนักกำกับดูแลธุรกิจ กรมพัฒนาธุรกิจการค้า</a:t>
            </a:r>
          </a:p>
          <a:p>
            <a:pPr>
              <a:lnSpc>
                <a:spcPct val="90000"/>
              </a:lnSpc>
            </a:pPr>
            <a:r>
              <a:rPr lang="th-TH" altLang="en-US" sz="1600" b="1">
                <a:solidFill>
                  <a:srgbClr val="0000FF"/>
                </a:solidFill>
                <a:latin typeface="Angsana New" panose="02020603050405020304" pitchFamily="18" charset="-34"/>
              </a:rPr>
              <a:t>3. โครงการส่งเสริมและพัฒนาคุณภาพบัณฑิตที่พึงประสงค์เมื่อสำเร็จการศึกษา</a:t>
            </a:r>
          </a:p>
          <a:p>
            <a:pPr>
              <a:lnSpc>
                <a:spcPct val="90000"/>
              </a:lnSpc>
            </a:pPr>
            <a:r>
              <a:rPr lang="th-TH" altLang="en-US" sz="1600" b="1">
                <a:solidFill>
                  <a:srgbClr val="0000FF"/>
                </a:solidFill>
                <a:latin typeface="Angsana New" panose="02020603050405020304" pitchFamily="18" charset="-34"/>
              </a:rPr>
              <a:t>4. โครงการส่งเสริมการจัดการเรียนการสอน </a:t>
            </a:r>
          </a:p>
          <a:p>
            <a:pPr>
              <a:lnSpc>
                <a:spcPct val="90000"/>
              </a:lnSpc>
            </a:pPr>
            <a:r>
              <a:rPr lang="th-TH" altLang="en-US" sz="1600" b="1">
                <a:solidFill>
                  <a:srgbClr val="0000FF"/>
                </a:solidFill>
                <a:latin typeface="Angsana New" panose="02020603050405020304" pitchFamily="18" charset="-34"/>
              </a:rPr>
              <a:t>5. โครงการแนะแนวให้โอกาสทางการศึกษา ปีการศึกษา 2553 และ 2554 </a:t>
            </a:r>
          </a:p>
        </p:txBody>
      </p:sp>
      <mc:AlternateContent xmlns:mc="http://schemas.openxmlformats.org/markup-compatibility/2006" xmlns:p14="http://schemas.microsoft.com/office/powerpoint/2010/main">
        <mc:Choice Requires="p14">
          <p:contentPart p14:bwMode="auto" r:id="rId2">
            <p14:nvContentPartPr>
              <p14:cNvPr id="1159312" name="Ink 144">
                <a:extLst>
                  <a:ext uri="{FF2B5EF4-FFF2-40B4-BE49-F238E27FC236}">
                    <a16:creationId xmlns:a16="http://schemas.microsoft.com/office/drawing/2014/main" id="{B128DF5D-D4F8-44B8-9E90-440CF91FED31}"/>
                  </a:ext>
                </a:extLst>
              </p14:cNvPr>
              <p14:cNvContentPartPr>
                <a14:cpLocks xmlns:a14="http://schemas.microsoft.com/office/drawing/2010/main" noRot="1" noChangeAspect="1" noEditPoints="1" noChangeArrowheads="1" noChangeShapeType="1"/>
              </p14:cNvContentPartPr>
              <p14:nvPr/>
            </p14:nvContentPartPr>
            <p14:xfrm>
              <a:off x="1952626" y="5137151"/>
              <a:ext cx="1108075" cy="328613"/>
            </p14:xfrm>
          </p:contentPart>
        </mc:Choice>
        <mc:Fallback xmlns="">
          <p:pic>
            <p:nvPicPr>
              <p:cNvPr id="1159312" name="Ink 144">
                <a:extLst>
                  <a:ext uri="{FF2B5EF4-FFF2-40B4-BE49-F238E27FC236}">
                    <a16:creationId xmlns:a16="http://schemas.microsoft.com/office/drawing/2014/main" id="{B128DF5D-D4F8-44B8-9E90-440CF91FED31}"/>
                  </a:ext>
                </a:extLst>
              </p:cNvPr>
              <p:cNvPicPr>
                <a:picLocks noRot="1" noChangeAspect="1" noEditPoints="1" noChangeArrowheads="1" noChangeShapeType="1"/>
              </p:cNvPicPr>
              <p:nvPr/>
            </p:nvPicPr>
            <p:blipFill>
              <a:blip r:embed="rId3"/>
              <a:stretch>
                <a:fillRect/>
              </a:stretch>
            </p:blipFill>
            <p:spPr>
              <a:xfrm>
                <a:off x="1943272" y="5127793"/>
                <a:ext cx="1126783" cy="34732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59313" name="Ink 145">
                <a:extLst>
                  <a:ext uri="{FF2B5EF4-FFF2-40B4-BE49-F238E27FC236}">
                    <a16:creationId xmlns:a16="http://schemas.microsoft.com/office/drawing/2014/main" id="{5D3C2CC6-BFCC-4E21-9BC9-17EBF7411692}"/>
                  </a:ext>
                </a:extLst>
              </p14:cNvPr>
              <p14:cNvContentPartPr>
                <a14:cpLocks xmlns:a14="http://schemas.microsoft.com/office/drawing/2010/main" noRot="1" noChangeAspect="1" noEditPoints="1" noChangeArrowheads="1" noChangeShapeType="1"/>
              </p14:cNvContentPartPr>
              <p14:nvPr/>
            </p14:nvContentPartPr>
            <p14:xfrm>
              <a:off x="3724276" y="5243514"/>
              <a:ext cx="200025" cy="179387"/>
            </p14:xfrm>
          </p:contentPart>
        </mc:Choice>
        <mc:Fallback xmlns="">
          <p:pic>
            <p:nvPicPr>
              <p:cNvPr id="1159313" name="Ink 145">
                <a:extLst>
                  <a:ext uri="{FF2B5EF4-FFF2-40B4-BE49-F238E27FC236}">
                    <a16:creationId xmlns:a16="http://schemas.microsoft.com/office/drawing/2014/main" id="{5D3C2CC6-BFCC-4E21-9BC9-17EBF7411692}"/>
                  </a:ext>
                </a:extLst>
              </p:cNvPr>
              <p:cNvPicPr>
                <a:picLocks noRot="1" noChangeAspect="1" noEditPoints="1" noChangeArrowheads="1" noChangeShapeType="1"/>
              </p:cNvPicPr>
              <p:nvPr/>
            </p:nvPicPr>
            <p:blipFill>
              <a:blip r:embed="rId5"/>
              <a:stretch>
                <a:fillRect/>
              </a:stretch>
            </p:blipFill>
            <p:spPr>
              <a:xfrm>
                <a:off x="3715055" y="5234148"/>
                <a:ext cx="218467" cy="19811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9314" name="Ink 146">
                <a:extLst>
                  <a:ext uri="{FF2B5EF4-FFF2-40B4-BE49-F238E27FC236}">
                    <a16:creationId xmlns:a16="http://schemas.microsoft.com/office/drawing/2014/main" id="{F9227651-8CBB-4674-BAF2-8607E0E0413A}"/>
                  </a:ext>
                </a:extLst>
              </p14:cNvPr>
              <p14:cNvContentPartPr>
                <a14:cpLocks xmlns:a14="http://schemas.microsoft.com/office/drawing/2010/main" noRot="1" noChangeAspect="1" noEditPoints="1" noChangeArrowheads="1" noChangeShapeType="1"/>
              </p14:cNvContentPartPr>
              <p14:nvPr/>
            </p14:nvContentPartPr>
            <p14:xfrm>
              <a:off x="4438651" y="5257800"/>
              <a:ext cx="200025" cy="222250"/>
            </p14:xfrm>
          </p:contentPart>
        </mc:Choice>
        <mc:Fallback xmlns="">
          <p:pic>
            <p:nvPicPr>
              <p:cNvPr id="1159314" name="Ink 146">
                <a:extLst>
                  <a:ext uri="{FF2B5EF4-FFF2-40B4-BE49-F238E27FC236}">
                    <a16:creationId xmlns:a16="http://schemas.microsoft.com/office/drawing/2014/main" id="{F9227651-8CBB-4674-BAF2-8607E0E0413A}"/>
                  </a:ext>
                </a:extLst>
              </p:cNvPr>
              <p:cNvPicPr>
                <a:picLocks noRot="1" noChangeAspect="1" noEditPoints="1" noChangeArrowheads="1" noChangeShapeType="1"/>
              </p:cNvPicPr>
              <p:nvPr/>
            </p:nvPicPr>
            <p:blipFill>
              <a:blip r:embed="rId7"/>
              <a:stretch>
                <a:fillRect/>
              </a:stretch>
            </p:blipFill>
            <p:spPr>
              <a:xfrm>
                <a:off x="4429280" y="5248419"/>
                <a:ext cx="218766" cy="2410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9315" name="Ink 147">
                <a:extLst>
                  <a:ext uri="{FF2B5EF4-FFF2-40B4-BE49-F238E27FC236}">
                    <a16:creationId xmlns:a16="http://schemas.microsoft.com/office/drawing/2014/main" id="{9B27DA6A-D6E7-4E5B-9C90-2A94C32477CF}"/>
                  </a:ext>
                </a:extLst>
              </p14:cNvPr>
              <p14:cNvContentPartPr>
                <a14:cpLocks xmlns:a14="http://schemas.microsoft.com/office/drawing/2010/main" noRot="1" noChangeAspect="1" noEditPoints="1" noChangeArrowheads="1" noChangeShapeType="1"/>
              </p14:cNvContentPartPr>
              <p14:nvPr/>
            </p14:nvContentPartPr>
            <p14:xfrm>
              <a:off x="5210176" y="5286376"/>
              <a:ext cx="200025" cy="157163"/>
            </p14:xfrm>
          </p:contentPart>
        </mc:Choice>
        <mc:Fallback xmlns="">
          <p:pic>
            <p:nvPicPr>
              <p:cNvPr id="1159315" name="Ink 147">
                <a:extLst>
                  <a:ext uri="{FF2B5EF4-FFF2-40B4-BE49-F238E27FC236}">
                    <a16:creationId xmlns:a16="http://schemas.microsoft.com/office/drawing/2014/main" id="{9B27DA6A-D6E7-4E5B-9C90-2A94C32477CF}"/>
                  </a:ext>
                </a:extLst>
              </p:cNvPr>
              <p:cNvPicPr>
                <a:picLocks noRot="1" noChangeAspect="1" noEditPoints="1" noChangeArrowheads="1" noChangeShapeType="1"/>
              </p:cNvPicPr>
              <p:nvPr/>
            </p:nvPicPr>
            <p:blipFill>
              <a:blip r:embed="rId9"/>
              <a:stretch>
                <a:fillRect/>
              </a:stretch>
            </p:blipFill>
            <p:spPr>
              <a:xfrm>
                <a:off x="5200939" y="5277047"/>
                <a:ext cx="218500" cy="17582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9316" name="Ink 148">
                <a:extLst>
                  <a:ext uri="{FF2B5EF4-FFF2-40B4-BE49-F238E27FC236}">
                    <a16:creationId xmlns:a16="http://schemas.microsoft.com/office/drawing/2014/main" id="{30C2C08F-AEE3-4403-ABCB-BAD6311E70B5}"/>
                  </a:ext>
                </a:extLst>
              </p14:cNvPr>
              <p14:cNvContentPartPr>
                <a14:cpLocks xmlns:a14="http://schemas.microsoft.com/office/drawing/2010/main" noRot="1" noChangeAspect="1" noEditPoints="1" noChangeArrowheads="1" noChangeShapeType="1"/>
              </p14:cNvContentPartPr>
              <p14:nvPr/>
            </p14:nvContentPartPr>
            <p14:xfrm>
              <a:off x="7332663" y="5292725"/>
              <a:ext cx="163512" cy="179388"/>
            </p14:xfrm>
          </p:contentPart>
        </mc:Choice>
        <mc:Fallback xmlns="">
          <p:pic>
            <p:nvPicPr>
              <p:cNvPr id="1159316" name="Ink 148">
                <a:extLst>
                  <a:ext uri="{FF2B5EF4-FFF2-40B4-BE49-F238E27FC236}">
                    <a16:creationId xmlns:a16="http://schemas.microsoft.com/office/drawing/2014/main" id="{30C2C08F-AEE3-4403-ABCB-BAD6311E70B5}"/>
                  </a:ext>
                </a:extLst>
              </p:cNvPr>
              <p:cNvPicPr>
                <a:picLocks noRot="1" noChangeAspect="1" noEditPoints="1" noChangeArrowheads="1" noChangeShapeType="1"/>
              </p:cNvPicPr>
              <p:nvPr/>
            </p:nvPicPr>
            <p:blipFill>
              <a:blip r:embed="rId11"/>
              <a:stretch>
                <a:fillRect/>
              </a:stretch>
            </p:blipFill>
            <p:spPr>
              <a:xfrm>
                <a:off x="7323340" y="5283598"/>
                <a:ext cx="182158" cy="19764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9317" name="Ink 149">
                <a:extLst>
                  <a:ext uri="{FF2B5EF4-FFF2-40B4-BE49-F238E27FC236}">
                    <a16:creationId xmlns:a16="http://schemas.microsoft.com/office/drawing/2014/main" id="{0EE30DA8-411F-4F38-9847-D7D5BDC4671E}"/>
                  </a:ext>
                </a:extLst>
              </p14:cNvPr>
              <p14:cNvContentPartPr>
                <a14:cpLocks xmlns:a14="http://schemas.microsoft.com/office/drawing/2010/main" noRot="1" noChangeAspect="1" noEditPoints="1" noChangeArrowheads="1" noChangeShapeType="1"/>
              </p14:cNvContentPartPr>
              <p14:nvPr/>
            </p14:nvContentPartPr>
            <p14:xfrm>
              <a:off x="7916864" y="5322888"/>
              <a:ext cx="73025" cy="114300"/>
            </p14:xfrm>
          </p:contentPart>
        </mc:Choice>
        <mc:Fallback xmlns="">
          <p:pic>
            <p:nvPicPr>
              <p:cNvPr id="1159317" name="Ink 149">
                <a:extLst>
                  <a:ext uri="{FF2B5EF4-FFF2-40B4-BE49-F238E27FC236}">
                    <a16:creationId xmlns:a16="http://schemas.microsoft.com/office/drawing/2014/main" id="{0EE30DA8-411F-4F38-9847-D7D5BDC4671E}"/>
                  </a:ext>
                </a:extLst>
              </p:cNvPr>
              <p:cNvPicPr>
                <a:picLocks noRot="1" noChangeAspect="1" noEditPoints="1" noChangeArrowheads="1" noChangeShapeType="1"/>
              </p:cNvPicPr>
              <p:nvPr/>
            </p:nvPicPr>
            <p:blipFill>
              <a:blip r:embed="rId13"/>
              <a:stretch>
                <a:fillRect/>
              </a:stretch>
            </p:blipFill>
            <p:spPr>
              <a:xfrm>
                <a:off x="7907371" y="5313543"/>
                <a:ext cx="92012" cy="13299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9318" name="Ink 150">
                <a:extLst>
                  <a:ext uri="{FF2B5EF4-FFF2-40B4-BE49-F238E27FC236}">
                    <a16:creationId xmlns:a16="http://schemas.microsoft.com/office/drawing/2014/main" id="{3ECCDB0D-61FF-4E6C-8CCA-BA99FD963658}"/>
                  </a:ext>
                </a:extLst>
              </p14:cNvPr>
              <p14:cNvContentPartPr>
                <a14:cpLocks xmlns:a14="http://schemas.microsoft.com/office/drawing/2010/main" noRot="1" noChangeAspect="1" noEditPoints="1" noChangeArrowheads="1" noChangeShapeType="1"/>
              </p14:cNvContentPartPr>
              <p14:nvPr/>
            </p14:nvContentPartPr>
            <p14:xfrm>
              <a:off x="8453438" y="5094289"/>
              <a:ext cx="1193800" cy="485775"/>
            </p14:xfrm>
          </p:contentPart>
        </mc:Choice>
        <mc:Fallback xmlns="">
          <p:pic>
            <p:nvPicPr>
              <p:cNvPr id="1159318" name="Ink 150">
                <a:extLst>
                  <a:ext uri="{FF2B5EF4-FFF2-40B4-BE49-F238E27FC236}">
                    <a16:creationId xmlns:a16="http://schemas.microsoft.com/office/drawing/2014/main" id="{3ECCDB0D-61FF-4E6C-8CCA-BA99FD963658}"/>
                  </a:ext>
                </a:extLst>
              </p:cNvPr>
              <p:cNvPicPr>
                <a:picLocks noRot="1" noChangeAspect="1" noEditPoints="1" noChangeArrowheads="1" noChangeShapeType="1"/>
              </p:cNvPicPr>
              <p:nvPr/>
            </p:nvPicPr>
            <p:blipFill>
              <a:blip r:embed="rId15"/>
              <a:stretch>
                <a:fillRect/>
              </a:stretch>
            </p:blipFill>
            <p:spPr>
              <a:xfrm>
                <a:off x="8444078" y="5084933"/>
                <a:ext cx="1212521" cy="50448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9319" name="Ink 151">
                <a:extLst>
                  <a:ext uri="{FF2B5EF4-FFF2-40B4-BE49-F238E27FC236}">
                    <a16:creationId xmlns:a16="http://schemas.microsoft.com/office/drawing/2014/main" id="{619EBD2E-19E9-434C-A9D8-15A80B380C0B}"/>
                  </a:ext>
                </a:extLst>
              </p14:cNvPr>
              <p14:cNvContentPartPr>
                <a14:cpLocks xmlns:a14="http://schemas.microsoft.com/office/drawing/2010/main" noRot="1" noChangeAspect="1" noEditPoints="1" noChangeArrowheads="1" noChangeShapeType="1"/>
              </p14:cNvContentPartPr>
              <p14:nvPr/>
            </p14:nvContentPartPr>
            <p14:xfrm>
              <a:off x="8739189" y="5472113"/>
              <a:ext cx="693737" cy="457200"/>
            </p14:xfrm>
          </p:contentPart>
        </mc:Choice>
        <mc:Fallback xmlns="">
          <p:pic>
            <p:nvPicPr>
              <p:cNvPr id="1159319" name="Ink 151">
                <a:extLst>
                  <a:ext uri="{FF2B5EF4-FFF2-40B4-BE49-F238E27FC236}">
                    <a16:creationId xmlns:a16="http://schemas.microsoft.com/office/drawing/2014/main" id="{619EBD2E-19E9-434C-A9D8-15A80B380C0B}"/>
                  </a:ext>
                </a:extLst>
              </p:cNvPr>
              <p:cNvPicPr>
                <a:picLocks noRot="1" noChangeAspect="1" noEditPoints="1" noChangeArrowheads="1" noChangeShapeType="1"/>
              </p:cNvPicPr>
              <p:nvPr/>
            </p:nvPicPr>
            <p:blipFill>
              <a:blip r:embed="rId17"/>
              <a:stretch>
                <a:fillRect/>
              </a:stretch>
            </p:blipFill>
            <p:spPr>
              <a:xfrm>
                <a:off x="8729824" y="5462768"/>
                <a:ext cx="712467" cy="47589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9320" name="Ink 152">
                <a:extLst>
                  <a:ext uri="{FF2B5EF4-FFF2-40B4-BE49-F238E27FC236}">
                    <a16:creationId xmlns:a16="http://schemas.microsoft.com/office/drawing/2014/main" id="{7B03A71A-F95D-40B2-8250-000DA454926B}"/>
                  </a:ext>
                </a:extLst>
              </p14:cNvPr>
              <p14:cNvContentPartPr>
                <a14:cpLocks xmlns:a14="http://schemas.microsoft.com/office/drawing/2010/main" noRot="1" noChangeAspect="1" noEditPoints="1" noChangeArrowheads="1" noChangeShapeType="1"/>
              </p14:cNvContentPartPr>
              <p14:nvPr/>
            </p14:nvContentPartPr>
            <p14:xfrm>
              <a:off x="9639300" y="5521326"/>
              <a:ext cx="450850" cy="365125"/>
            </p14:xfrm>
          </p:contentPart>
        </mc:Choice>
        <mc:Fallback xmlns="">
          <p:pic>
            <p:nvPicPr>
              <p:cNvPr id="1159320" name="Ink 152">
                <a:extLst>
                  <a:ext uri="{FF2B5EF4-FFF2-40B4-BE49-F238E27FC236}">
                    <a16:creationId xmlns:a16="http://schemas.microsoft.com/office/drawing/2014/main" id="{7B03A71A-F95D-40B2-8250-000DA454926B}"/>
                  </a:ext>
                </a:extLst>
              </p:cNvPr>
              <p:cNvPicPr>
                <a:picLocks noRot="1" noChangeAspect="1" noEditPoints="1" noChangeArrowheads="1" noChangeShapeType="1"/>
              </p:cNvPicPr>
              <p:nvPr/>
            </p:nvPicPr>
            <p:blipFill>
              <a:blip r:embed="rId19"/>
              <a:stretch>
                <a:fillRect/>
              </a:stretch>
            </p:blipFill>
            <p:spPr>
              <a:xfrm>
                <a:off x="9629960" y="5511991"/>
                <a:ext cx="469531" cy="38379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9321" name="Ink 153">
                <a:extLst>
                  <a:ext uri="{FF2B5EF4-FFF2-40B4-BE49-F238E27FC236}">
                    <a16:creationId xmlns:a16="http://schemas.microsoft.com/office/drawing/2014/main" id="{5F3643B4-56C4-4C6D-A062-3B1C29514A8D}"/>
                  </a:ext>
                </a:extLst>
              </p14:cNvPr>
              <p14:cNvContentPartPr>
                <a14:cpLocks xmlns:a14="http://schemas.microsoft.com/office/drawing/2010/main" noRot="1" noChangeAspect="1" noEditPoints="1" noChangeArrowheads="1" noChangeShapeType="1"/>
              </p14:cNvContentPartPr>
              <p14:nvPr/>
            </p14:nvContentPartPr>
            <p14:xfrm>
              <a:off x="2960689" y="1806575"/>
              <a:ext cx="371475" cy="1258888"/>
            </p14:xfrm>
          </p:contentPart>
        </mc:Choice>
        <mc:Fallback xmlns="">
          <p:pic>
            <p:nvPicPr>
              <p:cNvPr id="1159321" name="Ink 153">
                <a:extLst>
                  <a:ext uri="{FF2B5EF4-FFF2-40B4-BE49-F238E27FC236}">
                    <a16:creationId xmlns:a16="http://schemas.microsoft.com/office/drawing/2014/main" id="{5F3643B4-56C4-4C6D-A062-3B1C29514A8D}"/>
                  </a:ext>
                </a:extLst>
              </p:cNvPr>
              <p:cNvPicPr>
                <a:picLocks noRot="1" noChangeAspect="1" noEditPoints="1" noChangeArrowheads="1" noChangeShapeType="1"/>
              </p:cNvPicPr>
              <p:nvPr/>
            </p:nvPicPr>
            <p:blipFill>
              <a:blip r:embed="rId21"/>
              <a:stretch>
                <a:fillRect/>
              </a:stretch>
            </p:blipFill>
            <p:spPr>
              <a:xfrm>
                <a:off x="2951447" y="1797207"/>
                <a:ext cx="389960" cy="127762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9322" name="Ink 154">
                <a:extLst>
                  <a:ext uri="{FF2B5EF4-FFF2-40B4-BE49-F238E27FC236}">
                    <a16:creationId xmlns:a16="http://schemas.microsoft.com/office/drawing/2014/main" id="{C890BD4D-D784-4E58-90DC-366D2BBBE88B}"/>
                  </a:ext>
                </a:extLst>
              </p14:cNvPr>
              <p14:cNvContentPartPr>
                <a14:cpLocks xmlns:a14="http://schemas.microsoft.com/office/drawing/2010/main" noRot="1" noChangeAspect="1" noEditPoints="1" noChangeArrowheads="1" noChangeShapeType="1"/>
              </p14:cNvContentPartPr>
              <p14:nvPr/>
            </p14:nvContentPartPr>
            <p14:xfrm>
              <a:off x="1701801" y="5408613"/>
              <a:ext cx="79375" cy="6350"/>
            </p14:xfrm>
          </p:contentPart>
        </mc:Choice>
        <mc:Fallback xmlns="">
          <p:pic>
            <p:nvPicPr>
              <p:cNvPr id="1159322" name="Ink 154">
                <a:extLst>
                  <a:ext uri="{FF2B5EF4-FFF2-40B4-BE49-F238E27FC236}">
                    <a16:creationId xmlns:a16="http://schemas.microsoft.com/office/drawing/2014/main" id="{C890BD4D-D784-4E58-90DC-366D2BBBE88B}"/>
                  </a:ext>
                </a:extLst>
              </p:cNvPr>
              <p:cNvPicPr>
                <a:picLocks noRot="1" noChangeAspect="1" noEditPoints="1" noChangeArrowheads="1" noChangeShapeType="1"/>
              </p:cNvPicPr>
              <p:nvPr/>
            </p:nvPicPr>
            <p:blipFill>
              <a:blip r:embed="rId23"/>
              <a:stretch>
                <a:fillRect/>
              </a:stretch>
            </p:blipFill>
            <p:spPr>
              <a:xfrm>
                <a:off x="1692377" y="5401108"/>
                <a:ext cx="98222" cy="2135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9323" name="Ink 155">
                <a:extLst>
                  <a:ext uri="{FF2B5EF4-FFF2-40B4-BE49-F238E27FC236}">
                    <a16:creationId xmlns:a16="http://schemas.microsoft.com/office/drawing/2014/main" id="{7039D1E6-5A35-4582-A010-464E91BD6BE2}"/>
                  </a:ext>
                </a:extLst>
              </p14:cNvPr>
              <p14:cNvContentPartPr>
                <a14:cpLocks xmlns:a14="http://schemas.microsoft.com/office/drawing/2010/main" noRot="1" noChangeAspect="1" noEditPoints="1" noChangeArrowheads="1" noChangeShapeType="1"/>
              </p14:cNvContentPartPr>
              <p14:nvPr/>
            </p14:nvContentPartPr>
            <p14:xfrm>
              <a:off x="1774825" y="5600700"/>
              <a:ext cx="77788" cy="14288"/>
            </p14:xfrm>
          </p:contentPart>
        </mc:Choice>
        <mc:Fallback xmlns="">
          <p:pic>
            <p:nvPicPr>
              <p:cNvPr id="1159323" name="Ink 155">
                <a:extLst>
                  <a:ext uri="{FF2B5EF4-FFF2-40B4-BE49-F238E27FC236}">
                    <a16:creationId xmlns:a16="http://schemas.microsoft.com/office/drawing/2014/main" id="{7039D1E6-5A35-4582-A010-464E91BD6BE2}"/>
                  </a:ext>
                </a:extLst>
              </p:cNvPr>
              <p:cNvPicPr>
                <a:picLocks noRot="1" noChangeAspect="1" noEditPoints="1" noChangeArrowheads="1" noChangeShapeType="1"/>
              </p:cNvPicPr>
              <p:nvPr/>
            </p:nvPicPr>
            <p:blipFill>
              <a:blip r:embed="rId25"/>
              <a:stretch>
                <a:fillRect/>
              </a:stretch>
            </p:blipFill>
            <p:spPr>
              <a:xfrm>
                <a:off x="1765590" y="5592257"/>
                <a:ext cx="96258" cy="3117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9324" name="Ink 156">
                <a:extLst>
                  <a:ext uri="{FF2B5EF4-FFF2-40B4-BE49-F238E27FC236}">
                    <a16:creationId xmlns:a16="http://schemas.microsoft.com/office/drawing/2014/main" id="{70A130ED-6E0E-4153-AEE6-789E9B7D24F0}"/>
                  </a:ext>
                </a:extLst>
              </p14:cNvPr>
              <p14:cNvContentPartPr>
                <a14:cpLocks xmlns:a14="http://schemas.microsoft.com/office/drawing/2010/main" noRot="1" noChangeAspect="1" noEditPoints="1" noChangeArrowheads="1" noChangeShapeType="1"/>
              </p14:cNvContentPartPr>
              <p14:nvPr/>
            </p14:nvContentPartPr>
            <p14:xfrm>
              <a:off x="1824039" y="5749926"/>
              <a:ext cx="71437" cy="36513"/>
            </p14:xfrm>
          </p:contentPart>
        </mc:Choice>
        <mc:Fallback xmlns="">
          <p:pic>
            <p:nvPicPr>
              <p:cNvPr id="1159324" name="Ink 156">
                <a:extLst>
                  <a:ext uri="{FF2B5EF4-FFF2-40B4-BE49-F238E27FC236}">
                    <a16:creationId xmlns:a16="http://schemas.microsoft.com/office/drawing/2014/main" id="{70A130ED-6E0E-4153-AEE6-789E9B7D24F0}"/>
                  </a:ext>
                </a:extLst>
              </p:cNvPr>
              <p:cNvPicPr>
                <a:picLocks noRot="1" noChangeAspect="1" noEditPoints="1" noChangeArrowheads="1" noChangeShapeType="1"/>
              </p:cNvPicPr>
              <p:nvPr/>
            </p:nvPicPr>
            <p:blipFill>
              <a:blip r:embed="rId27"/>
              <a:stretch>
                <a:fillRect/>
              </a:stretch>
            </p:blipFill>
            <p:spPr>
              <a:xfrm>
                <a:off x="1814752" y="5740433"/>
                <a:ext cx="90011" cy="555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9325" name="Ink 157">
                <a:extLst>
                  <a:ext uri="{FF2B5EF4-FFF2-40B4-BE49-F238E27FC236}">
                    <a16:creationId xmlns:a16="http://schemas.microsoft.com/office/drawing/2014/main" id="{952B3C09-720F-4522-8B87-CCD8105E0D94}"/>
                  </a:ext>
                </a:extLst>
              </p14:cNvPr>
              <p14:cNvContentPartPr>
                <a14:cpLocks xmlns:a14="http://schemas.microsoft.com/office/drawing/2010/main" noRot="1" noChangeAspect="1" noEditPoints="1" noChangeArrowheads="1" noChangeShapeType="1"/>
              </p14:cNvContentPartPr>
              <p14:nvPr/>
            </p14:nvContentPartPr>
            <p14:xfrm>
              <a:off x="1873251" y="5943601"/>
              <a:ext cx="87313" cy="100013"/>
            </p14:xfrm>
          </p:contentPart>
        </mc:Choice>
        <mc:Fallback xmlns="">
          <p:pic>
            <p:nvPicPr>
              <p:cNvPr id="1159325" name="Ink 157">
                <a:extLst>
                  <a:ext uri="{FF2B5EF4-FFF2-40B4-BE49-F238E27FC236}">
                    <a16:creationId xmlns:a16="http://schemas.microsoft.com/office/drawing/2014/main" id="{952B3C09-720F-4522-8B87-CCD8105E0D94}"/>
                  </a:ext>
                </a:extLst>
              </p:cNvPr>
              <p:cNvPicPr>
                <a:picLocks noRot="1" noChangeAspect="1" noEditPoints="1" noChangeArrowheads="1" noChangeShapeType="1"/>
              </p:cNvPicPr>
              <p:nvPr/>
            </p:nvPicPr>
            <p:blipFill>
              <a:blip r:embed="rId29"/>
              <a:stretch>
                <a:fillRect/>
              </a:stretch>
            </p:blipFill>
            <p:spPr>
              <a:xfrm>
                <a:off x="1863753" y="5934281"/>
                <a:ext cx="106310" cy="11865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9326" name="Ink 158">
                <a:extLst>
                  <a:ext uri="{FF2B5EF4-FFF2-40B4-BE49-F238E27FC236}">
                    <a16:creationId xmlns:a16="http://schemas.microsoft.com/office/drawing/2014/main" id="{9468A421-1555-4BC8-B117-2FDB2A13E0A8}"/>
                  </a:ext>
                </a:extLst>
              </p14:cNvPr>
              <p14:cNvContentPartPr>
                <a14:cpLocks xmlns:a14="http://schemas.microsoft.com/office/drawing/2010/main" noRot="1" noChangeAspect="1" noEditPoints="1" noChangeArrowheads="1" noChangeShapeType="1"/>
              </p14:cNvContentPartPr>
              <p14:nvPr/>
            </p14:nvContentPartPr>
            <p14:xfrm>
              <a:off x="6203950" y="1300163"/>
              <a:ext cx="2343150" cy="785812"/>
            </p14:xfrm>
          </p:contentPart>
        </mc:Choice>
        <mc:Fallback xmlns="">
          <p:pic>
            <p:nvPicPr>
              <p:cNvPr id="1159326" name="Ink 158">
                <a:extLst>
                  <a:ext uri="{FF2B5EF4-FFF2-40B4-BE49-F238E27FC236}">
                    <a16:creationId xmlns:a16="http://schemas.microsoft.com/office/drawing/2014/main" id="{9468A421-1555-4BC8-B117-2FDB2A13E0A8}"/>
                  </a:ext>
                </a:extLst>
              </p:cNvPr>
              <p:cNvPicPr>
                <a:picLocks noRot="1" noChangeAspect="1" noEditPoints="1" noChangeArrowheads="1" noChangeShapeType="1"/>
              </p:cNvPicPr>
              <p:nvPr/>
            </p:nvPicPr>
            <p:blipFill>
              <a:blip r:embed="rId31"/>
              <a:stretch>
                <a:fillRect/>
              </a:stretch>
            </p:blipFill>
            <p:spPr>
              <a:xfrm>
                <a:off x="6194603" y="1290812"/>
                <a:ext cx="2361843" cy="80451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9327" name="Ink 159">
                <a:extLst>
                  <a:ext uri="{FF2B5EF4-FFF2-40B4-BE49-F238E27FC236}">
                    <a16:creationId xmlns:a16="http://schemas.microsoft.com/office/drawing/2014/main" id="{9B886E9F-297D-4687-BD3E-AF4C1B0C99D9}"/>
                  </a:ext>
                </a:extLst>
              </p14:cNvPr>
              <p14:cNvContentPartPr>
                <a14:cpLocks xmlns:a14="http://schemas.microsoft.com/office/drawing/2010/main" noRot="1" noChangeAspect="1" noEditPoints="1" noChangeArrowheads="1" noChangeShapeType="1"/>
              </p14:cNvContentPartPr>
              <p14:nvPr/>
            </p14:nvContentPartPr>
            <p14:xfrm>
              <a:off x="2732089" y="6443664"/>
              <a:ext cx="242887" cy="242887"/>
            </p14:xfrm>
          </p:contentPart>
        </mc:Choice>
        <mc:Fallback xmlns="">
          <p:pic>
            <p:nvPicPr>
              <p:cNvPr id="1159327" name="Ink 159">
                <a:extLst>
                  <a:ext uri="{FF2B5EF4-FFF2-40B4-BE49-F238E27FC236}">
                    <a16:creationId xmlns:a16="http://schemas.microsoft.com/office/drawing/2014/main" id="{9B886E9F-297D-4687-BD3E-AF4C1B0C99D9}"/>
                  </a:ext>
                </a:extLst>
              </p:cNvPr>
              <p:cNvPicPr>
                <a:picLocks noRot="1" noChangeAspect="1" noEditPoints="1" noChangeArrowheads="1" noChangeShapeType="1"/>
              </p:cNvPicPr>
              <p:nvPr/>
            </p:nvPicPr>
            <p:blipFill>
              <a:blip r:embed="rId33"/>
              <a:stretch>
                <a:fillRect/>
              </a:stretch>
            </p:blipFill>
            <p:spPr>
              <a:xfrm>
                <a:off x="2714457" y="6426058"/>
                <a:ext cx="277431" cy="2773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9328" name="Ink 160">
                <a:extLst>
                  <a:ext uri="{FF2B5EF4-FFF2-40B4-BE49-F238E27FC236}">
                    <a16:creationId xmlns:a16="http://schemas.microsoft.com/office/drawing/2014/main" id="{0824B209-7974-470E-914B-A561D6F099F2}"/>
                  </a:ext>
                </a:extLst>
              </p14:cNvPr>
              <p14:cNvContentPartPr>
                <a14:cpLocks xmlns:a14="http://schemas.microsoft.com/office/drawing/2010/main" noRot="1" noChangeAspect="1" noEditPoints="1" noChangeArrowheads="1" noChangeShapeType="1"/>
              </p14:cNvContentPartPr>
              <p14:nvPr/>
            </p14:nvContentPartPr>
            <p14:xfrm>
              <a:off x="5338763" y="6500813"/>
              <a:ext cx="171450" cy="271462"/>
            </p14:xfrm>
          </p:contentPart>
        </mc:Choice>
        <mc:Fallback xmlns="">
          <p:pic>
            <p:nvPicPr>
              <p:cNvPr id="1159328" name="Ink 160">
                <a:extLst>
                  <a:ext uri="{FF2B5EF4-FFF2-40B4-BE49-F238E27FC236}">
                    <a16:creationId xmlns:a16="http://schemas.microsoft.com/office/drawing/2014/main" id="{0824B209-7974-470E-914B-A561D6F099F2}"/>
                  </a:ext>
                </a:extLst>
              </p:cNvPr>
              <p:cNvPicPr>
                <a:picLocks noRot="1" noChangeAspect="1" noEditPoints="1" noChangeArrowheads="1" noChangeShapeType="1"/>
              </p:cNvPicPr>
              <p:nvPr/>
            </p:nvPicPr>
            <p:blipFill>
              <a:blip r:embed="rId35"/>
              <a:stretch>
                <a:fillRect/>
              </a:stretch>
            </p:blipFill>
            <p:spPr>
              <a:xfrm>
                <a:off x="5321370" y="6483195"/>
                <a:ext cx="205527" cy="30597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9329" name="Ink 161">
                <a:extLst>
                  <a:ext uri="{FF2B5EF4-FFF2-40B4-BE49-F238E27FC236}">
                    <a16:creationId xmlns:a16="http://schemas.microsoft.com/office/drawing/2014/main" id="{8FDBDDDF-62C6-4ABC-BB81-644CB936B07E}"/>
                  </a:ext>
                </a:extLst>
              </p14:cNvPr>
              <p14:cNvContentPartPr>
                <a14:cpLocks xmlns:a14="http://schemas.microsoft.com/office/drawing/2010/main" noRot="1" noChangeAspect="1" noEditPoints="1" noChangeArrowheads="1" noChangeShapeType="1"/>
              </p14:cNvContentPartPr>
              <p14:nvPr/>
            </p14:nvContentPartPr>
            <p14:xfrm>
              <a:off x="9139238" y="6443664"/>
              <a:ext cx="222250" cy="314325"/>
            </p14:xfrm>
          </p:contentPart>
        </mc:Choice>
        <mc:Fallback xmlns="">
          <p:pic>
            <p:nvPicPr>
              <p:cNvPr id="1159329" name="Ink 161">
                <a:extLst>
                  <a:ext uri="{FF2B5EF4-FFF2-40B4-BE49-F238E27FC236}">
                    <a16:creationId xmlns:a16="http://schemas.microsoft.com/office/drawing/2014/main" id="{8FDBDDDF-62C6-4ABC-BB81-644CB936B07E}"/>
                  </a:ext>
                </a:extLst>
              </p:cNvPr>
              <p:cNvPicPr>
                <a:picLocks noRot="1" noChangeAspect="1" noEditPoints="1" noChangeArrowheads="1" noChangeShapeType="1"/>
              </p:cNvPicPr>
              <p:nvPr/>
            </p:nvPicPr>
            <p:blipFill>
              <a:blip r:embed="rId37"/>
              <a:stretch>
                <a:fillRect/>
              </a:stretch>
            </p:blipFill>
            <p:spPr>
              <a:xfrm>
                <a:off x="9121616" y="6426042"/>
                <a:ext cx="256774" cy="34885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B3D9AC4C-5110-4B9C-88A1-14014E348FDE}"/>
              </a:ext>
            </a:extLst>
          </p:cNvPr>
          <p:cNvSpPr>
            <a:spLocks noGrp="1"/>
          </p:cNvSpPr>
          <p:nvPr>
            <p:ph type="sldNum" sz="quarter" idx="12"/>
          </p:nvPr>
        </p:nvSpPr>
        <p:spPr/>
        <p:txBody>
          <a:bodyPr/>
          <a:lstStyle/>
          <a:p>
            <a:fld id="{F305E94D-3565-4225-8D25-2CEE9C7DA399}" type="slidenum">
              <a:rPr lang="en-US" altLang="en-US"/>
              <a:pPr/>
              <a:t>32</a:t>
            </a:fld>
            <a:endParaRPr lang="th-TH" altLang="en-US"/>
          </a:p>
        </p:txBody>
      </p:sp>
      <p:sp>
        <p:nvSpPr>
          <p:cNvPr id="1160194" name="Text Box 1026">
            <a:extLst>
              <a:ext uri="{FF2B5EF4-FFF2-40B4-BE49-F238E27FC236}">
                <a16:creationId xmlns:a16="http://schemas.microsoft.com/office/drawing/2014/main" id="{32B8C690-6422-4756-9EC8-09DB145CC498}"/>
              </a:ext>
            </a:extLst>
          </p:cNvPr>
          <p:cNvSpPr txBox="1">
            <a:spLocks noChangeArrowheads="1"/>
          </p:cNvSpPr>
          <p:nvPr/>
        </p:nvSpPr>
        <p:spPr bwMode="auto">
          <a:xfrm>
            <a:off x="0" y="76201"/>
            <a:ext cx="12192000" cy="7016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th-TH" altLang="en-US" sz="4000" b="1" dirty="0">
                <a:solidFill>
                  <a:schemeClr val="tx1"/>
                </a:solidFill>
                <a:cs typeface="KodchiangUPC" panose="02020603050405020304" pitchFamily="18" charset="-34"/>
              </a:rPr>
              <a:t>การบริหารความเสี่ยง-ติดตาม</a:t>
            </a:r>
            <a:endParaRPr lang="th-TH" altLang="en-US" sz="3600" b="1" dirty="0">
              <a:solidFill>
                <a:schemeClr val="tx1"/>
              </a:solidFill>
              <a:cs typeface="KodchiangUPC" panose="02020603050405020304" pitchFamily="18" charset="-34"/>
            </a:endParaRPr>
          </a:p>
        </p:txBody>
      </p:sp>
      <p:graphicFrame>
        <p:nvGraphicFramePr>
          <p:cNvPr id="1160281" name="Group 1113">
            <a:extLst>
              <a:ext uri="{FF2B5EF4-FFF2-40B4-BE49-F238E27FC236}">
                <a16:creationId xmlns:a16="http://schemas.microsoft.com/office/drawing/2014/main" id="{E4C1FBD0-8A26-49A9-953F-4AAEFBFD2679}"/>
              </a:ext>
            </a:extLst>
          </p:cNvPr>
          <p:cNvGraphicFramePr>
            <a:graphicFrameLocks noGrp="1"/>
          </p:cNvGraphicFramePr>
          <p:nvPr>
            <p:extLst>
              <p:ext uri="{D42A27DB-BD31-4B8C-83A1-F6EECF244321}">
                <p14:modId xmlns:p14="http://schemas.microsoft.com/office/powerpoint/2010/main" val="1310976020"/>
              </p:ext>
            </p:extLst>
          </p:nvPr>
        </p:nvGraphicFramePr>
        <p:xfrm>
          <a:off x="1752600" y="4622798"/>
          <a:ext cx="8686800" cy="1828801"/>
        </p:xfrm>
        <a:graphic>
          <a:graphicData uri="http://schemas.openxmlformats.org/drawingml/2006/table">
            <a:tbl>
              <a:tblPr/>
              <a:tblGrid>
                <a:gridCol w="1611313">
                  <a:extLst>
                    <a:ext uri="{9D8B030D-6E8A-4147-A177-3AD203B41FA5}">
                      <a16:colId xmlns:a16="http://schemas.microsoft.com/office/drawing/2014/main" val="4197743017"/>
                    </a:ext>
                  </a:extLst>
                </a:gridCol>
                <a:gridCol w="1254125">
                  <a:extLst>
                    <a:ext uri="{9D8B030D-6E8A-4147-A177-3AD203B41FA5}">
                      <a16:colId xmlns:a16="http://schemas.microsoft.com/office/drawing/2014/main" val="1651761994"/>
                    </a:ext>
                  </a:extLst>
                </a:gridCol>
                <a:gridCol w="1612900">
                  <a:extLst>
                    <a:ext uri="{9D8B030D-6E8A-4147-A177-3AD203B41FA5}">
                      <a16:colId xmlns:a16="http://schemas.microsoft.com/office/drawing/2014/main" val="1341237215"/>
                    </a:ext>
                  </a:extLst>
                </a:gridCol>
                <a:gridCol w="1522412">
                  <a:extLst>
                    <a:ext uri="{9D8B030D-6E8A-4147-A177-3AD203B41FA5}">
                      <a16:colId xmlns:a16="http://schemas.microsoft.com/office/drawing/2014/main" val="3661383471"/>
                    </a:ext>
                  </a:extLst>
                </a:gridCol>
                <a:gridCol w="1252538">
                  <a:extLst>
                    <a:ext uri="{9D8B030D-6E8A-4147-A177-3AD203B41FA5}">
                      <a16:colId xmlns:a16="http://schemas.microsoft.com/office/drawing/2014/main" val="693589486"/>
                    </a:ext>
                  </a:extLst>
                </a:gridCol>
                <a:gridCol w="1433512">
                  <a:extLst>
                    <a:ext uri="{9D8B030D-6E8A-4147-A177-3AD203B41FA5}">
                      <a16:colId xmlns:a16="http://schemas.microsoft.com/office/drawing/2014/main" val="4153702615"/>
                    </a:ext>
                  </a:extLst>
                </a:gridCol>
              </a:tblGrid>
              <a:tr h="630238">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ปัจจัยเสี่ยง</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ระดับความเสี่ยง       ที่มีอยู่</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แนวทางการปรับปรุง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ผลการดำเนินการ                ปรับปรุง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ระดับความเสี่ยง         คงเหลือ</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แนวทางแก้ไข</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1600" b="1" i="0" u="none" strike="noStrike" cap="none" normalizeH="0" baseline="0">
                          <a:ln>
                            <a:noFill/>
                          </a:ln>
                          <a:solidFill>
                            <a:srgbClr val="000000"/>
                          </a:solidFill>
                          <a:effectLst/>
                          <a:latin typeface="Angsana New" panose="02020603050405020304" pitchFamily="18" charset="-34"/>
                          <a:cs typeface="Angsana New" panose="02020603050405020304" pitchFamily="18" charset="-34"/>
                        </a:rPr>
                        <a:t>(เพิ่มเติม)</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10899604"/>
                  </a:ext>
                </a:extLst>
              </a:tr>
              <a:tr h="1198563">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1600" b="1" i="0" u="none" strike="noStrike" cap="none" normalizeH="0" baseline="0">
                        <a:ln>
                          <a:noFill/>
                        </a:ln>
                        <a:solidFill>
                          <a:srgbClr val="0000CC"/>
                        </a:solidFill>
                        <a:effectLst/>
                        <a:latin typeface="Angsana New" panose="02020603050405020304" pitchFamily="18" charset="-34"/>
                        <a:cs typeface="Angsana New"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335505790"/>
                  </a:ext>
                </a:extLst>
              </a:tr>
            </a:tbl>
          </a:graphicData>
        </a:graphic>
      </p:graphicFrame>
      <p:sp>
        <p:nvSpPr>
          <p:cNvPr id="1160245" name="Text Box 1077">
            <a:extLst>
              <a:ext uri="{FF2B5EF4-FFF2-40B4-BE49-F238E27FC236}">
                <a16:creationId xmlns:a16="http://schemas.microsoft.com/office/drawing/2014/main" id="{5782AEA0-DF62-4367-98C1-87FC805F2B91}"/>
              </a:ext>
            </a:extLst>
          </p:cNvPr>
          <p:cNvSpPr txBox="1">
            <a:spLocks noChangeArrowheads="1"/>
          </p:cNvSpPr>
          <p:nvPr/>
        </p:nvSpPr>
        <p:spPr bwMode="auto">
          <a:xfrm>
            <a:off x="1905000" y="5740397"/>
            <a:ext cx="4191000"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h-TH" altLang="en-US" sz="1600">
                <a:latin typeface="TH SarabunPSK" panose="020B0500040200020003" pitchFamily="34" charset="-34"/>
                <a:cs typeface="TH SarabunPSK" panose="020B0500040200020003" pitchFamily="34" charset="-34"/>
              </a:rPr>
              <a:t>ข้อมูลจากแผนการบริหารความเสี่ยง</a:t>
            </a:r>
          </a:p>
        </p:txBody>
      </p:sp>
      <p:sp>
        <p:nvSpPr>
          <p:cNvPr id="1160246" name="Text Box 1078">
            <a:extLst>
              <a:ext uri="{FF2B5EF4-FFF2-40B4-BE49-F238E27FC236}">
                <a16:creationId xmlns:a16="http://schemas.microsoft.com/office/drawing/2014/main" id="{DBA187BF-1132-48BF-B258-F95A4C0B130D}"/>
              </a:ext>
            </a:extLst>
          </p:cNvPr>
          <p:cNvSpPr txBox="1">
            <a:spLocks noChangeArrowheads="1"/>
          </p:cNvSpPr>
          <p:nvPr/>
        </p:nvSpPr>
        <p:spPr bwMode="auto">
          <a:xfrm>
            <a:off x="6400800" y="5740397"/>
            <a:ext cx="3886200"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h-TH" altLang="en-US" sz="1600">
                <a:latin typeface="TH SarabunPSK" panose="020B0500040200020003" pitchFamily="34" charset="-34"/>
                <a:cs typeface="TH SarabunPSK" panose="020B0500040200020003" pitchFamily="34" charset="-34"/>
              </a:rPr>
              <a:t>ข้อมูลจากการติดตามผลการดำเนินงานจริง</a:t>
            </a:r>
          </a:p>
        </p:txBody>
      </p:sp>
      <p:sp>
        <p:nvSpPr>
          <p:cNvPr id="1160269" name="Text Box 1101">
            <a:extLst>
              <a:ext uri="{FF2B5EF4-FFF2-40B4-BE49-F238E27FC236}">
                <a16:creationId xmlns:a16="http://schemas.microsoft.com/office/drawing/2014/main" id="{06499FB9-8AB3-4AE0-A3D6-0432BA0E7634}"/>
              </a:ext>
            </a:extLst>
          </p:cNvPr>
          <p:cNvSpPr txBox="1">
            <a:spLocks noChangeArrowheads="1"/>
          </p:cNvSpPr>
          <p:nvPr/>
        </p:nvSpPr>
        <p:spPr bwMode="auto">
          <a:xfrm>
            <a:off x="1752600" y="1041397"/>
            <a:ext cx="15240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r>
              <a:rPr lang="th-TH" altLang="en-US" sz="1600" b="1">
                <a:solidFill>
                  <a:srgbClr val="000000"/>
                </a:solidFill>
                <a:latin typeface="TH SarabunPSK" panose="020B0500040200020003" pitchFamily="34" charset="-34"/>
                <a:cs typeface="TH SarabunPSK" panose="020B0500040200020003" pitchFamily="34" charset="-34"/>
              </a:rPr>
              <a:t>ประเด็นยุทธศาสตร์</a:t>
            </a:r>
          </a:p>
        </p:txBody>
      </p:sp>
      <p:sp>
        <p:nvSpPr>
          <p:cNvPr id="1160270" name="Text Box 1102">
            <a:extLst>
              <a:ext uri="{FF2B5EF4-FFF2-40B4-BE49-F238E27FC236}">
                <a16:creationId xmlns:a16="http://schemas.microsoft.com/office/drawing/2014/main" id="{7F429E9D-DA7E-4DD1-BDC7-85D9842B18C1}"/>
              </a:ext>
            </a:extLst>
          </p:cNvPr>
          <p:cNvSpPr txBox="1">
            <a:spLocks noChangeArrowheads="1"/>
          </p:cNvSpPr>
          <p:nvPr/>
        </p:nvSpPr>
        <p:spPr bwMode="auto">
          <a:xfrm>
            <a:off x="1752600" y="1346197"/>
            <a:ext cx="15240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เป้าประสงค์</a:t>
            </a:r>
          </a:p>
        </p:txBody>
      </p:sp>
      <p:sp>
        <p:nvSpPr>
          <p:cNvPr id="1160271" name="Text Box 1103">
            <a:extLst>
              <a:ext uri="{FF2B5EF4-FFF2-40B4-BE49-F238E27FC236}">
                <a16:creationId xmlns:a16="http://schemas.microsoft.com/office/drawing/2014/main" id="{D0E464C3-AB3D-41C8-ABEE-84FEC68E1A51}"/>
              </a:ext>
            </a:extLst>
          </p:cNvPr>
          <p:cNvSpPr txBox="1">
            <a:spLocks noChangeArrowheads="1"/>
          </p:cNvSpPr>
          <p:nvPr/>
        </p:nvSpPr>
        <p:spPr bwMode="auto">
          <a:xfrm>
            <a:off x="1752600" y="2184397"/>
            <a:ext cx="1524000" cy="685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h-TH" altLang="en-US" sz="1600" b="1">
                <a:solidFill>
                  <a:srgbClr val="000000"/>
                </a:solidFill>
                <a:latin typeface="TH SarabunPSK" panose="020B0500040200020003" pitchFamily="34" charset="-34"/>
                <a:cs typeface="TH SarabunPSK" panose="020B0500040200020003" pitchFamily="34" charset="-34"/>
              </a:rPr>
              <a:t>กลยุทธ์</a:t>
            </a:r>
          </a:p>
        </p:txBody>
      </p:sp>
      <p:sp>
        <p:nvSpPr>
          <p:cNvPr id="1160272" name="Text Box 1104">
            <a:extLst>
              <a:ext uri="{FF2B5EF4-FFF2-40B4-BE49-F238E27FC236}">
                <a16:creationId xmlns:a16="http://schemas.microsoft.com/office/drawing/2014/main" id="{6DCC08B8-3B38-4FA1-8C8E-929384DFCDF9}"/>
              </a:ext>
            </a:extLst>
          </p:cNvPr>
          <p:cNvSpPr txBox="1">
            <a:spLocks noChangeArrowheads="1"/>
          </p:cNvSpPr>
          <p:nvPr/>
        </p:nvSpPr>
        <p:spPr bwMode="auto">
          <a:xfrm>
            <a:off x="1752600" y="1650997"/>
            <a:ext cx="1524000"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ตัวชี้วัด</a:t>
            </a:r>
          </a:p>
        </p:txBody>
      </p:sp>
      <p:sp>
        <p:nvSpPr>
          <p:cNvPr id="1160273" name="Text Box 1105">
            <a:extLst>
              <a:ext uri="{FF2B5EF4-FFF2-40B4-BE49-F238E27FC236}">
                <a16:creationId xmlns:a16="http://schemas.microsoft.com/office/drawing/2014/main" id="{E0FB88F5-7C36-45C0-8525-BD88339BA4B1}"/>
              </a:ext>
            </a:extLst>
          </p:cNvPr>
          <p:cNvSpPr txBox="1">
            <a:spLocks noChangeArrowheads="1"/>
          </p:cNvSpPr>
          <p:nvPr/>
        </p:nvSpPr>
        <p:spPr bwMode="auto">
          <a:xfrm>
            <a:off x="3276600" y="1041397"/>
            <a:ext cx="7162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th-TH" altLang="en-US" sz="1600" b="1">
                <a:solidFill>
                  <a:srgbClr val="0000FF"/>
                </a:solidFill>
                <a:latin typeface="TH SarabunPSK" panose="020B0500040200020003" pitchFamily="34" charset="-34"/>
                <a:cs typeface="TH SarabunPSK" panose="020B0500040200020003" pitchFamily="34" charset="-34"/>
              </a:rPr>
              <a:t>2. ให้โอกาสทางการศึกษาแก่คนในท้องถิ่น</a:t>
            </a:r>
          </a:p>
        </p:txBody>
      </p:sp>
      <p:sp>
        <p:nvSpPr>
          <p:cNvPr id="1160274" name="Text Box 1106">
            <a:extLst>
              <a:ext uri="{FF2B5EF4-FFF2-40B4-BE49-F238E27FC236}">
                <a16:creationId xmlns:a16="http://schemas.microsoft.com/office/drawing/2014/main" id="{03EBB3FB-208B-46C2-A68A-AF93D3113445}"/>
              </a:ext>
            </a:extLst>
          </p:cNvPr>
          <p:cNvSpPr txBox="1">
            <a:spLocks noChangeArrowheads="1"/>
          </p:cNvSpPr>
          <p:nvPr/>
        </p:nvSpPr>
        <p:spPr bwMode="auto">
          <a:xfrm>
            <a:off x="3276600" y="1346197"/>
            <a:ext cx="7162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th-TH" altLang="en-US" sz="1600" b="1">
                <a:solidFill>
                  <a:srgbClr val="0000FF"/>
                </a:solidFill>
                <a:latin typeface="TH SarabunPSK" panose="020B0500040200020003" pitchFamily="34" charset="-34"/>
                <a:cs typeface="TH SarabunPSK" panose="020B0500040200020003" pitchFamily="34" charset="-34"/>
              </a:rPr>
              <a:t>2. บัณฑิตเป็นคนดี มีจิตสาธารณะและมีทักษะวิชาชีพ</a:t>
            </a:r>
          </a:p>
        </p:txBody>
      </p:sp>
      <p:sp>
        <p:nvSpPr>
          <p:cNvPr id="1160275" name="Text Box 1107">
            <a:extLst>
              <a:ext uri="{FF2B5EF4-FFF2-40B4-BE49-F238E27FC236}">
                <a16:creationId xmlns:a16="http://schemas.microsoft.com/office/drawing/2014/main" id="{84E22596-D46C-492D-A07E-AF83B8453699}"/>
              </a:ext>
            </a:extLst>
          </p:cNvPr>
          <p:cNvSpPr txBox="1">
            <a:spLocks noChangeArrowheads="1"/>
          </p:cNvSpPr>
          <p:nvPr/>
        </p:nvSpPr>
        <p:spPr bwMode="auto">
          <a:xfrm>
            <a:off x="3276600" y="2184397"/>
            <a:ext cx="71628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dirty="0">
                <a:solidFill>
                  <a:srgbClr val="0000FF"/>
                </a:solidFill>
                <a:latin typeface="TH SarabunPSK" panose="020B0500040200020003" pitchFamily="34" charset="-34"/>
                <a:cs typeface="TH SarabunPSK" panose="020B0500040200020003" pitchFamily="34" charset="-34"/>
              </a:rPr>
              <a:t>1. เพิ่มโอกาสในการพัฒนาความรู้ หลังการศึกษาระดับปริญญาตรี</a:t>
            </a:r>
          </a:p>
          <a:p>
            <a:pPr>
              <a:lnSpc>
                <a:spcPct val="90000"/>
              </a:lnSpc>
            </a:pPr>
            <a:r>
              <a:rPr lang="th-TH" altLang="en-US" sz="1600" b="1" dirty="0">
                <a:solidFill>
                  <a:srgbClr val="0000FF"/>
                </a:solidFill>
                <a:latin typeface="TH SarabunPSK" panose="020B0500040200020003" pitchFamily="34" charset="-34"/>
                <a:cs typeface="TH SarabunPSK" panose="020B0500040200020003" pitchFamily="34" charset="-34"/>
              </a:rPr>
              <a:t>2. เปิดโอกาสให้ชุมชนมีส่วนร่วมในการจัดการศึกษา</a:t>
            </a:r>
          </a:p>
          <a:p>
            <a:pPr>
              <a:lnSpc>
                <a:spcPct val="90000"/>
              </a:lnSpc>
            </a:pPr>
            <a:r>
              <a:rPr lang="th-TH" altLang="en-US" sz="1600" b="1" dirty="0">
                <a:solidFill>
                  <a:srgbClr val="0000FF"/>
                </a:solidFill>
                <a:latin typeface="TH SarabunPSK" panose="020B0500040200020003" pitchFamily="34" charset="-34"/>
                <a:cs typeface="TH SarabunPSK" panose="020B0500040200020003" pitchFamily="34" charset="-34"/>
              </a:rPr>
              <a:t>3. ปรับกระบวนการรับนักศึกษาให้หลากหลาย</a:t>
            </a:r>
          </a:p>
        </p:txBody>
      </p:sp>
      <p:sp>
        <p:nvSpPr>
          <p:cNvPr id="1160276" name="Text Box 1108">
            <a:extLst>
              <a:ext uri="{FF2B5EF4-FFF2-40B4-BE49-F238E27FC236}">
                <a16:creationId xmlns:a16="http://schemas.microsoft.com/office/drawing/2014/main" id="{368754AE-993A-4132-9447-80F71EFA4DC8}"/>
              </a:ext>
            </a:extLst>
          </p:cNvPr>
          <p:cNvSpPr txBox="1">
            <a:spLocks noChangeArrowheads="1"/>
          </p:cNvSpPr>
          <p:nvPr/>
        </p:nvSpPr>
        <p:spPr bwMode="auto">
          <a:xfrm>
            <a:off x="3276600" y="1650997"/>
            <a:ext cx="7162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1. ร้อยละของนักศึกษาใหม่ของมหาวิทยาลัยที่เพิ่มขึ้น  (เป้าหมาย ร้อยละ 17)</a:t>
            </a:r>
          </a:p>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2. ระดับความสำเร็จการพัฒนาครู </a:t>
            </a:r>
            <a:r>
              <a:rPr lang="en-US" altLang="en-US" sz="1600" b="1">
                <a:solidFill>
                  <a:srgbClr val="0000FF"/>
                </a:solidFill>
                <a:latin typeface="TH SarabunPSK" panose="020B0500040200020003" pitchFamily="34" charset="-34"/>
                <a:cs typeface="TH SarabunPSK" panose="020B0500040200020003" pitchFamily="34" charset="-34"/>
              </a:rPr>
              <a:t>“</a:t>
            </a:r>
            <a:r>
              <a:rPr lang="th-TH" altLang="en-US" sz="1600" b="1">
                <a:solidFill>
                  <a:srgbClr val="0000FF"/>
                </a:solidFill>
                <a:latin typeface="TH SarabunPSK" panose="020B0500040200020003" pitchFamily="34" charset="-34"/>
                <a:cs typeface="TH SarabunPSK" panose="020B0500040200020003" pitchFamily="34" charset="-34"/>
              </a:rPr>
              <a:t>กลุ่มสนุก</a:t>
            </a:r>
            <a:r>
              <a:rPr lang="en-US" altLang="en-US" sz="1600" b="1">
                <a:solidFill>
                  <a:srgbClr val="0000FF"/>
                </a:solidFill>
                <a:latin typeface="TH SarabunPSK" panose="020B0500040200020003" pitchFamily="34" charset="-34"/>
                <a:cs typeface="TH SarabunPSK" panose="020B0500040200020003" pitchFamily="34" charset="-34"/>
              </a:rPr>
              <a:t>”</a:t>
            </a:r>
            <a:r>
              <a:rPr lang="th-TH" altLang="en-US" sz="1600" b="1">
                <a:solidFill>
                  <a:srgbClr val="0000FF"/>
                </a:solidFill>
                <a:latin typeface="TH SarabunPSK" panose="020B0500040200020003" pitchFamily="34" charset="-34"/>
                <a:cs typeface="TH SarabunPSK" panose="020B0500040200020003" pitchFamily="34" charset="-34"/>
              </a:rPr>
              <a:t> เพื่อการปฏิรูปการเรียนรู้  (เป้าหมาย ระดับ 5)</a:t>
            </a:r>
          </a:p>
        </p:txBody>
      </p:sp>
      <p:sp>
        <p:nvSpPr>
          <p:cNvPr id="1160277" name="Text Box 1109">
            <a:extLst>
              <a:ext uri="{FF2B5EF4-FFF2-40B4-BE49-F238E27FC236}">
                <a16:creationId xmlns:a16="http://schemas.microsoft.com/office/drawing/2014/main" id="{44976F84-F604-4350-9365-CAE0B0C69A38}"/>
              </a:ext>
            </a:extLst>
          </p:cNvPr>
          <p:cNvSpPr txBox="1">
            <a:spLocks noChangeArrowheads="1"/>
          </p:cNvSpPr>
          <p:nvPr/>
        </p:nvSpPr>
        <p:spPr bwMode="auto">
          <a:xfrm>
            <a:off x="1752600" y="4013197"/>
            <a:ext cx="15240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th-TH" altLang="en-US" sz="1600" b="1">
                <a:solidFill>
                  <a:srgbClr val="000000"/>
                </a:solidFill>
                <a:latin typeface="TH SarabunPSK" panose="020B0500040200020003" pitchFamily="34" charset="-34"/>
                <a:cs typeface="TH SarabunPSK" panose="020B0500040200020003" pitchFamily="34" charset="-34"/>
              </a:rPr>
              <a:t>ผู้รับผิดชอบ</a:t>
            </a:r>
          </a:p>
        </p:txBody>
      </p:sp>
      <p:sp>
        <p:nvSpPr>
          <p:cNvPr id="1160278" name="Text Box 1110">
            <a:extLst>
              <a:ext uri="{FF2B5EF4-FFF2-40B4-BE49-F238E27FC236}">
                <a16:creationId xmlns:a16="http://schemas.microsoft.com/office/drawing/2014/main" id="{B97A60C3-4BB7-45D3-BFA2-486C776F0912}"/>
              </a:ext>
            </a:extLst>
          </p:cNvPr>
          <p:cNvSpPr txBox="1">
            <a:spLocks noChangeArrowheads="1"/>
          </p:cNvSpPr>
          <p:nvPr/>
        </p:nvSpPr>
        <p:spPr bwMode="auto">
          <a:xfrm>
            <a:off x="3276600" y="4013197"/>
            <a:ext cx="71628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คณะวิทยาการจัดการ  คณะวิทยาศาสตร์และเทคโนโลยี  คณะมนุษย์ศาสตร์และสังคมศาสตร์  </a:t>
            </a:r>
          </a:p>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และสำนักส่งเสริมวิชาการและงานทะเบียน</a:t>
            </a:r>
          </a:p>
        </p:txBody>
      </p:sp>
      <p:sp>
        <p:nvSpPr>
          <p:cNvPr id="1160279" name="Text Box 1111">
            <a:extLst>
              <a:ext uri="{FF2B5EF4-FFF2-40B4-BE49-F238E27FC236}">
                <a16:creationId xmlns:a16="http://schemas.microsoft.com/office/drawing/2014/main" id="{5E3E2089-9A16-4AF5-ACFB-CE3A0B8995F4}"/>
              </a:ext>
            </a:extLst>
          </p:cNvPr>
          <p:cNvSpPr txBox="1">
            <a:spLocks noChangeArrowheads="1"/>
          </p:cNvSpPr>
          <p:nvPr/>
        </p:nvSpPr>
        <p:spPr bwMode="auto">
          <a:xfrm>
            <a:off x="1752600" y="2870197"/>
            <a:ext cx="1524000" cy="1143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h-TH" altLang="en-US" sz="1600" b="1">
                <a:solidFill>
                  <a:srgbClr val="000000"/>
                </a:solidFill>
                <a:latin typeface="TH SarabunPSK" panose="020B0500040200020003" pitchFamily="34" charset="-34"/>
                <a:cs typeface="TH SarabunPSK" panose="020B0500040200020003" pitchFamily="34" charset="-34"/>
              </a:rPr>
              <a:t>โครงการ/งาน</a:t>
            </a:r>
          </a:p>
        </p:txBody>
      </p:sp>
      <p:sp>
        <p:nvSpPr>
          <p:cNvPr id="1160280" name="Text Box 1112">
            <a:extLst>
              <a:ext uri="{FF2B5EF4-FFF2-40B4-BE49-F238E27FC236}">
                <a16:creationId xmlns:a16="http://schemas.microsoft.com/office/drawing/2014/main" id="{346958CE-6EBF-459C-9065-DB0A7AE9A134}"/>
              </a:ext>
            </a:extLst>
          </p:cNvPr>
          <p:cNvSpPr txBox="1">
            <a:spLocks noChangeArrowheads="1"/>
          </p:cNvSpPr>
          <p:nvPr/>
        </p:nvSpPr>
        <p:spPr bwMode="auto">
          <a:xfrm>
            <a:off x="3276600" y="2870197"/>
            <a:ext cx="7162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1. โครงการจัดทำบัญชีสำหรับกองทุนหมู่บ้านในเขตจังหวัด</a:t>
            </a:r>
          </a:p>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2. โครงการตรวจสอบบัญชีร่วมกับสำนักกำกับดูแลธุรกิจ กรมพัฒนาธุรกิจการค้า</a:t>
            </a:r>
          </a:p>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3. โครงการส่งเสริมและพัฒนาคุณภาพบัณฑิตที่พึงประสงค์เมื่อสำเร็จการศึกษา</a:t>
            </a:r>
          </a:p>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4. โครงการส่งเสริมการจัดการเรียนการสอน </a:t>
            </a:r>
          </a:p>
          <a:p>
            <a:pPr>
              <a:lnSpc>
                <a:spcPct val="90000"/>
              </a:lnSpc>
            </a:pPr>
            <a:r>
              <a:rPr lang="th-TH" altLang="en-US" sz="1600" b="1">
                <a:solidFill>
                  <a:srgbClr val="0000FF"/>
                </a:solidFill>
                <a:latin typeface="TH SarabunPSK" panose="020B0500040200020003" pitchFamily="34" charset="-34"/>
                <a:cs typeface="TH SarabunPSK" panose="020B0500040200020003" pitchFamily="34" charset="-34"/>
              </a:rPr>
              <a:t>5. โครงการแนะแนวให้โอกาสทางการศึกษา ปีการศึกษา 2553 และ 2554 </a:t>
            </a:r>
          </a:p>
        </p:txBody>
      </p:sp>
      <mc:AlternateContent xmlns:mc="http://schemas.openxmlformats.org/markup-compatibility/2006" xmlns:p14="http://schemas.microsoft.com/office/powerpoint/2010/main">
        <mc:Choice Requires="p14">
          <p:contentPart p14:bwMode="auto" r:id="rId2">
            <p14:nvContentPartPr>
              <p14:cNvPr id="1160282" name="Ink 1114">
                <a:extLst>
                  <a:ext uri="{FF2B5EF4-FFF2-40B4-BE49-F238E27FC236}">
                    <a16:creationId xmlns:a16="http://schemas.microsoft.com/office/drawing/2014/main" id="{0DEDB798-CB97-4D33-8C09-9AA72D97859E}"/>
                  </a:ext>
                </a:extLst>
              </p14:cNvPr>
              <p14:cNvContentPartPr>
                <a14:cpLocks xmlns:a14="http://schemas.microsoft.com/office/drawing/2010/main" noRot="1" noChangeAspect="1" noEditPoints="1" noChangeArrowheads="1" noChangeShapeType="1"/>
              </p14:cNvContentPartPr>
              <p14:nvPr/>
            </p14:nvContentPartPr>
            <p14:xfrm>
              <a:off x="2381250" y="5203822"/>
              <a:ext cx="3265488" cy="679450"/>
            </p14:xfrm>
          </p:contentPart>
        </mc:Choice>
        <mc:Fallback xmlns="">
          <p:pic>
            <p:nvPicPr>
              <p:cNvPr id="1160282" name="Ink 1114">
                <a:extLst>
                  <a:ext uri="{FF2B5EF4-FFF2-40B4-BE49-F238E27FC236}">
                    <a16:creationId xmlns:a16="http://schemas.microsoft.com/office/drawing/2014/main" id="{0DEDB798-CB97-4D33-8C09-9AA72D97859E}"/>
                  </a:ext>
                </a:extLst>
              </p:cNvPr>
              <p:cNvPicPr>
                <a:picLocks noRot="1" noChangeAspect="1" noEditPoints="1" noChangeArrowheads="1" noChangeShapeType="1"/>
              </p:cNvPicPr>
              <p:nvPr/>
            </p:nvPicPr>
            <p:blipFill>
              <a:blip r:embed="rId3"/>
              <a:stretch>
                <a:fillRect/>
              </a:stretch>
            </p:blipFill>
            <p:spPr>
              <a:xfrm>
                <a:off x="2363630" y="5186225"/>
                <a:ext cx="3300009" cy="7139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60283" name="Ink 1115">
                <a:extLst>
                  <a:ext uri="{FF2B5EF4-FFF2-40B4-BE49-F238E27FC236}">
                    <a16:creationId xmlns:a16="http://schemas.microsoft.com/office/drawing/2014/main" id="{33C79F3E-9412-448D-A643-4CFC00F57AAB}"/>
                  </a:ext>
                </a:extLst>
              </p14:cNvPr>
              <p14:cNvContentPartPr>
                <a14:cpLocks xmlns:a14="http://schemas.microsoft.com/office/drawing/2010/main" noRot="1" noChangeAspect="1" noEditPoints="1" noChangeArrowheads="1" noChangeShapeType="1"/>
              </p14:cNvContentPartPr>
              <p14:nvPr/>
            </p14:nvContentPartPr>
            <p14:xfrm>
              <a:off x="4275139" y="6018210"/>
              <a:ext cx="263525" cy="571500"/>
            </p14:xfrm>
          </p:contentPart>
        </mc:Choice>
        <mc:Fallback xmlns="">
          <p:pic>
            <p:nvPicPr>
              <p:cNvPr id="1160283" name="Ink 1115">
                <a:extLst>
                  <a:ext uri="{FF2B5EF4-FFF2-40B4-BE49-F238E27FC236}">
                    <a16:creationId xmlns:a16="http://schemas.microsoft.com/office/drawing/2014/main" id="{33C79F3E-9412-448D-A643-4CFC00F57AAB}"/>
                  </a:ext>
                </a:extLst>
              </p:cNvPr>
              <p:cNvPicPr>
                <a:picLocks noRot="1" noChangeAspect="1" noEditPoints="1" noChangeArrowheads="1" noChangeShapeType="1"/>
              </p:cNvPicPr>
              <p:nvPr/>
            </p:nvPicPr>
            <p:blipFill>
              <a:blip r:embed="rId5"/>
              <a:stretch>
                <a:fillRect/>
              </a:stretch>
            </p:blipFill>
            <p:spPr>
              <a:xfrm>
                <a:off x="4257595" y="6000576"/>
                <a:ext cx="297898" cy="60604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60284" name="Ink 1116">
                <a:extLst>
                  <a:ext uri="{FF2B5EF4-FFF2-40B4-BE49-F238E27FC236}">
                    <a16:creationId xmlns:a16="http://schemas.microsoft.com/office/drawing/2014/main" id="{DCAE2633-E501-4DB3-9973-40C4E848DDE9}"/>
                  </a:ext>
                </a:extLst>
              </p14:cNvPr>
              <p14:cNvContentPartPr>
                <a14:cpLocks xmlns:a14="http://schemas.microsoft.com/office/drawing/2010/main" noRot="1" noChangeAspect="1" noEditPoints="1" noChangeArrowheads="1" noChangeShapeType="1"/>
              </p14:cNvContentPartPr>
              <p14:nvPr/>
            </p14:nvContentPartPr>
            <p14:xfrm>
              <a:off x="8196263" y="5389560"/>
              <a:ext cx="207962" cy="279400"/>
            </p14:xfrm>
          </p:contentPart>
        </mc:Choice>
        <mc:Fallback xmlns="">
          <p:pic>
            <p:nvPicPr>
              <p:cNvPr id="1160284" name="Ink 1116">
                <a:extLst>
                  <a:ext uri="{FF2B5EF4-FFF2-40B4-BE49-F238E27FC236}">
                    <a16:creationId xmlns:a16="http://schemas.microsoft.com/office/drawing/2014/main" id="{DCAE2633-E501-4DB3-9973-40C4E848DDE9}"/>
                  </a:ext>
                </a:extLst>
              </p:cNvPr>
              <p:cNvPicPr>
                <a:picLocks noRot="1" noChangeAspect="1" noEditPoints="1" noChangeArrowheads="1" noChangeShapeType="1"/>
              </p:cNvPicPr>
              <p:nvPr/>
            </p:nvPicPr>
            <p:blipFill>
              <a:blip r:embed="rId7"/>
              <a:stretch>
                <a:fillRect/>
              </a:stretch>
            </p:blipFill>
            <p:spPr>
              <a:xfrm>
                <a:off x="8178754" y="5371917"/>
                <a:ext cx="242265" cy="313965"/>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00D33B-E0C6-459B-AE69-A128FD4DE171}"/>
              </a:ext>
            </a:extLst>
          </p:cNvPr>
          <p:cNvSpPr>
            <a:spLocks noGrp="1"/>
          </p:cNvSpPr>
          <p:nvPr>
            <p:ph type="sldNum" sz="quarter" idx="12"/>
          </p:nvPr>
        </p:nvSpPr>
        <p:spPr/>
        <p:txBody>
          <a:bodyPr/>
          <a:lstStyle/>
          <a:p>
            <a:pPr fontAlgn="base">
              <a:spcBef>
                <a:spcPct val="0"/>
              </a:spcBef>
              <a:spcAft>
                <a:spcPct val="0"/>
              </a:spcAft>
            </a:pPr>
            <a:fld id="{1AFE9ED2-E2CD-47E9-A0F1-31E53AC74BB2}" type="slidenum">
              <a:rPr lang="en-US" altLang="en-US">
                <a:solidFill>
                  <a:srgbClr val="545472"/>
                </a:solidFill>
              </a:rPr>
              <a:pPr fontAlgn="base">
                <a:spcBef>
                  <a:spcPct val="0"/>
                </a:spcBef>
                <a:spcAft>
                  <a:spcPct val="0"/>
                </a:spcAft>
              </a:pPr>
              <a:t>33</a:t>
            </a:fld>
            <a:endParaRPr lang="th-TH" altLang="en-US">
              <a:solidFill>
                <a:srgbClr val="545472"/>
              </a:solidFill>
            </a:endParaRPr>
          </a:p>
        </p:txBody>
      </p:sp>
      <p:graphicFrame>
        <p:nvGraphicFramePr>
          <p:cNvPr id="1212418" name="Object 2">
            <a:extLst>
              <a:ext uri="{FF2B5EF4-FFF2-40B4-BE49-F238E27FC236}">
                <a16:creationId xmlns:a16="http://schemas.microsoft.com/office/drawing/2014/main" id="{B7696939-97E7-45F2-8346-8B97BA8E9AA6}"/>
              </a:ext>
            </a:extLst>
          </p:cNvPr>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Clip" r:id="rId3" imgW="979920" imgH="1774800" progId="MS_ClipArt_Gallery.5">
                  <p:embed/>
                </p:oleObj>
              </mc:Choice>
              <mc:Fallback>
                <p:oleObj name="Clip" r:id="rId3" imgW="979920" imgH="1774800" progId="MS_ClipArt_Gallery.5">
                  <p:embed/>
                  <p:pic>
                    <p:nvPicPr>
                      <p:cNvPr id="1212418" name="Object 2">
                        <a:extLst>
                          <a:ext uri="{FF2B5EF4-FFF2-40B4-BE49-F238E27FC236}">
                            <a16:creationId xmlns:a16="http://schemas.microsoft.com/office/drawing/2014/main" id="{B7696939-97E7-45F2-8346-8B97BA8E9AA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2419" name="Rectangle 3">
            <a:extLst>
              <a:ext uri="{FF2B5EF4-FFF2-40B4-BE49-F238E27FC236}">
                <a16:creationId xmlns:a16="http://schemas.microsoft.com/office/drawing/2014/main" id="{B148723E-7A11-4986-BAFC-8F7166F58F4F}"/>
              </a:ext>
            </a:extLst>
          </p:cNvPr>
          <p:cNvSpPr>
            <a:spLocks noChangeArrowheads="1"/>
          </p:cNvSpPr>
          <p:nvPr/>
        </p:nvSpPr>
        <p:spPr bwMode="auto">
          <a:xfrm>
            <a:off x="1981201" y="31981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kumimoji="1" lang="en-US" sz="2400">
              <a:solidFill>
                <a:srgbClr val="545472"/>
              </a:solidFill>
              <a:latin typeface="Times New Roman" panose="02020603050405020304" pitchFamily="18" charset="0"/>
              <a:cs typeface="Angsana New" panose="02020603050405020304" pitchFamily="18" charset="-34"/>
            </a:endParaRPr>
          </a:p>
        </p:txBody>
      </p:sp>
      <p:sp>
        <p:nvSpPr>
          <p:cNvPr id="1212420" name="WordArt 4">
            <a:extLst>
              <a:ext uri="{FF2B5EF4-FFF2-40B4-BE49-F238E27FC236}">
                <a16:creationId xmlns:a16="http://schemas.microsoft.com/office/drawing/2014/main" id="{ECBFA11E-99F9-423A-B0F9-2E9EF8372427}"/>
              </a:ext>
            </a:extLst>
          </p:cNvPr>
          <p:cNvSpPr>
            <a:spLocks noChangeArrowheads="1" noChangeShapeType="1" noTextEdit="1"/>
          </p:cNvSpPr>
          <p:nvPr/>
        </p:nvSpPr>
        <p:spPr bwMode="auto">
          <a:xfrm rot="19763236">
            <a:off x="2590800" y="1828800"/>
            <a:ext cx="6400800" cy="289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kumimoji="1" lang="th-TH"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JasmineUPC" panose="02020603050405020304" pitchFamily="18" charset="-34"/>
                <a:cs typeface="JasmineUPC" panose="02020603050405020304" pitchFamily="18" charset="-34"/>
              </a:rPr>
              <a:t>ความแตกต่างระหว่าง</a:t>
            </a:r>
          </a:p>
          <a:p>
            <a:pPr algn="ctr" fontAlgn="base">
              <a:spcBef>
                <a:spcPct val="0"/>
              </a:spcBef>
              <a:spcAft>
                <a:spcPct val="0"/>
              </a:spcAft>
            </a:pPr>
            <a:r>
              <a:rPr kumimoji="1" lang="th-TH"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JasmineUPC" panose="02020603050405020304" pitchFamily="18" charset="-34"/>
                <a:cs typeface="JasmineUPC" panose="02020603050405020304" pitchFamily="18" charset="-34"/>
              </a:rPr>
              <a:t>การควบคุมภายในและ</a:t>
            </a:r>
          </a:p>
          <a:p>
            <a:pPr algn="ctr" fontAlgn="base">
              <a:spcBef>
                <a:spcPct val="0"/>
              </a:spcBef>
              <a:spcAft>
                <a:spcPct val="0"/>
              </a:spcAft>
            </a:pPr>
            <a:r>
              <a:rPr kumimoji="1" lang="th-TH"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JasmineUPC" panose="02020603050405020304" pitchFamily="18" charset="-34"/>
                <a:cs typeface="JasmineUPC" panose="02020603050405020304" pitchFamily="18" charset="-34"/>
              </a:rPr>
              <a:t>การบริหารความเสี่ยง</a:t>
            </a:r>
            <a:endParaRPr kumimoji="1" lang="en-US"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JasmineUPC" panose="02020603050405020304" pitchFamily="18" charset="-34"/>
              <a:cs typeface="JasmineUPC" panose="02020603050405020304" pitchFamily="18" charset="-34"/>
            </a:endParaRP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754A83B1-080E-4DBA-B984-3F363AE3A941}"/>
              </a:ext>
            </a:extLst>
          </p:cNvPr>
          <p:cNvSpPr>
            <a:spLocks noGrp="1"/>
          </p:cNvSpPr>
          <p:nvPr>
            <p:ph type="sldNum" sz="quarter" idx="12"/>
          </p:nvPr>
        </p:nvSpPr>
        <p:spPr/>
        <p:txBody>
          <a:bodyPr/>
          <a:lstStyle/>
          <a:p>
            <a:pPr fontAlgn="base">
              <a:spcBef>
                <a:spcPct val="0"/>
              </a:spcBef>
              <a:spcAft>
                <a:spcPct val="0"/>
              </a:spcAft>
            </a:pPr>
            <a:fld id="{7171E923-8114-48B8-A362-C0C16BBB176B}" type="slidenum">
              <a:rPr lang="en-US" altLang="en-US">
                <a:solidFill>
                  <a:srgbClr val="545472"/>
                </a:solidFill>
              </a:rPr>
              <a:pPr fontAlgn="base">
                <a:spcBef>
                  <a:spcPct val="0"/>
                </a:spcBef>
                <a:spcAft>
                  <a:spcPct val="0"/>
                </a:spcAft>
              </a:pPr>
              <a:t>34</a:t>
            </a:fld>
            <a:endParaRPr lang="th-TH" altLang="en-US">
              <a:solidFill>
                <a:srgbClr val="545472"/>
              </a:solidFill>
            </a:endParaRPr>
          </a:p>
        </p:txBody>
      </p:sp>
      <p:pic>
        <p:nvPicPr>
          <p:cNvPr id="1214466" name="Picture 2">
            <a:extLst>
              <a:ext uri="{FF2B5EF4-FFF2-40B4-BE49-F238E27FC236}">
                <a16:creationId xmlns:a16="http://schemas.microsoft.com/office/drawing/2014/main" id="{DDEADD1C-901A-4E4F-ACBB-409541DE8FDE}"/>
              </a:ext>
            </a:extLst>
          </p:cNvPr>
          <p:cNvPicPr>
            <a:picLocks noChangeAspect="1" noChangeArrowheads="1"/>
          </p:cNvPicPr>
          <p:nvPr/>
        </p:nvPicPr>
        <p:blipFill>
          <a:blip r:embed="rId3">
            <a:clrChange>
              <a:clrFrom>
                <a:srgbClr val="FFFFFF"/>
              </a:clrFrom>
              <a:clrTo>
                <a:srgbClr val="FFFFFF">
                  <a:alpha val="0"/>
                </a:srgbClr>
              </a:clrTo>
            </a:clrChange>
            <a:lum bright="100000" contrast="100000"/>
            <a:grayscl/>
            <a:extLst>
              <a:ext uri="{28A0092B-C50C-407E-A947-70E740481C1C}">
                <a14:useLocalDpi xmlns:a14="http://schemas.microsoft.com/office/drawing/2010/main" val="0"/>
              </a:ext>
            </a:extLst>
          </a:blip>
          <a:srcRect/>
          <a:stretch>
            <a:fillRect/>
          </a:stretch>
        </p:blipFill>
        <p:spPr bwMode="auto">
          <a:xfrm>
            <a:off x="1676400" y="762001"/>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4467" name="Line 3">
            <a:extLst>
              <a:ext uri="{FF2B5EF4-FFF2-40B4-BE49-F238E27FC236}">
                <a16:creationId xmlns:a16="http://schemas.microsoft.com/office/drawing/2014/main" id="{5B6D2E96-7FB2-440B-A559-D593A07D55EE}"/>
              </a:ext>
            </a:extLst>
          </p:cNvPr>
          <p:cNvSpPr>
            <a:spLocks noChangeShapeType="1"/>
          </p:cNvSpPr>
          <p:nvPr/>
        </p:nvSpPr>
        <p:spPr bwMode="auto">
          <a:xfrm>
            <a:off x="1524000" y="838200"/>
            <a:ext cx="9144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en-US" sz="2400">
              <a:solidFill>
                <a:srgbClr val="545472"/>
              </a:solidFill>
              <a:latin typeface="Times New Roman" panose="02020603050405020304" pitchFamily="18" charset="0"/>
              <a:cs typeface="Angsana New" panose="02020603050405020304" pitchFamily="18" charset="-34"/>
            </a:endParaRPr>
          </a:p>
        </p:txBody>
      </p:sp>
      <p:sp>
        <p:nvSpPr>
          <p:cNvPr id="1214469" name="Text Box 5">
            <a:extLst>
              <a:ext uri="{FF2B5EF4-FFF2-40B4-BE49-F238E27FC236}">
                <a16:creationId xmlns:a16="http://schemas.microsoft.com/office/drawing/2014/main" id="{AD92145A-D32E-47D3-B5BB-371008190A90}"/>
              </a:ext>
            </a:extLst>
          </p:cNvPr>
          <p:cNvSpPr txBox="1">
            <a:spLocks noChangeArrowheads="1"/>
          </p:cNvSpPr>
          <p:nvPr/>
        </p:nvSpPr>
        <p:spPr bwMode="auto">
          <a:xfrm>
            <a:off x="2438400" y="76201"/>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h-TH" altLang="en-US" sz="4000" b="1">
                <a:solidFill>
                  <a:srgbClr val="545472"/>
                </a:solidFill>
                <a:latin typeface="Times New Roman" panose="02020603050405020304" pitchFamily="18" charset="0"/>
                <a:cs typeface="KodchiangUPC" panose="02020603050405020304" pitchFamily="18" charset="-34"/>
              </a:rPr>
              <a:t>การบริหารความเสี่ยง - การควบคุมภายใน</a:t>
            </a:r>
          </a:p>
        </p:txBody>
      </p:sp>
      <p:graphicFrame>
        <p:nvGraphicFramePr>
          <p:cNvPr id="1214470" name="Group 6">
            <a:extLst>
              <a:ext uri="{FF2B5EF4-FFF2-40B4-BE49-F238E27FC236}">
                <a16:creationId xmlns:a16="http://schemas.microsoft.com/office/drawing/2014/main" id="{BCAED901-B51D-45CB-8FCB-3F365119E818}"/>
              </a:ext>
            </a:extLst>
          </p:cNvPr>
          <p:cNvGraphicFramePr>
            <a:graphicFrameLocks noGrp="1"/>
          </p:cNvGraphicFramePr>
          <p:nvPr>
            <p:extLst>
              <p:ext uri="{D42A27DB-BD31-4B8C-83A1-F6EECF244321}">
                <p14:modId xmlns:p14="http://schemas.microsoft.com/office/powerpoint/2010/main" val="1641077029"/>
              </p:ext>
            </p:extLst>
          </p:nvPr>
        </p:nvGraphicFramePr>
        <p:xfrm>
          <a:off x="1237342" y="914400"/>
          <a:ext cx="9717315" cy="5821680"/>
        </p:xfrm>
        <a:graphic>
          <a:graphicData uri="http://schemas.openxmlformats.org/drawingml/2006/table">
            <a:tbl>
              <a:tblPr/>
              <a:tblGrid>
                <a:gridCol w="1757387">
                  <a:extLst>
                    <a:ext uri="{9D8B030D-6E8A-4147-A177-3AD203B41FA5}">
                      <a16:colId xmlns:a16="http://schemas.microsoft.com/office/drawing/2014/main" val="2182417239"/>
                    </a:ext>
                  </a:extLst>
                </a:gridCol>
                <a:gridCol w="3962735">
                  <a:extLst>
                    <a:ext uri="{9D8B030D-6E8A-4147-A177-3AD203B41FA5}">
                      <a16:colId xmlns:a16="http://schemas.microsoft.com/office/drawing/2014/main" val="1790161510"/>
                    </a:ext>
                  </a:extLst>
                </a:gridCol>
                <a:gridCol w="3997193">
                  <a:extLst>
                    <a:ext uri="{9D8B030D-6E8A-4147-A177-3AD203B41FA5}">
                      <a16:colId xmlns:a16="http://schemas.microsoft.com/office/drawing/2014/main" val="2328211579"/>
                    </a:ext>
                  </a:extLst>
                </a:gridCol>
              </a:tblGrid>
              <a:tr h="457200">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2400" b="1" i="0" u="none" strike="noStrike" cap="none" normalizeH="0" baseline="0" dirty="0">
                        <a:ln>
                          <a:noFill/>
                        </a:ln>
                        <a:solidFill>
                          <a:schemeClr val="tx1"/>
                        </a:solidFill>
                        <a:effectLst/>
                        <a:latin typeface="Angsana New" panose="02020603050405020304" pitchFamily="18" charset="-34"/>
                        <a:cs typeface="JasmineUPC" panose="02020603050405020304" pitchFamily="18" charset="-34"/>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2800" b="1" i="0" u="none" strike="noStrike" cap="none" normalizeH="0" baseline="0">
                          <a:ln>
                            <a:noFill/>
                          </a:ln>
                          <a:solidFill>
                            <a:srgbClr val="FF0000"/>
                          </a:solidFill>
                          <a:effectLst/>
                          <a:latin typeface="Angsana New" panose="02020603050405020304" pitchFamily="18" charset="-34"/>
                          <a:cs typeface="JasmineUPC" panose="02020603050405020304" pitchFamily="18" charset="-34"/>
                        </a:rPr>
                        <a:t>การบริหารความเสี่ยง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28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การควบคุมภายใน</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256880949"/>
                  </a:ext>
                </a:extLst>
              </a:tr>
              <a:tr h="1355725">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00"/>
                          </a:solidFill>
                          <a:effectLst/>
                          <a:latin typeface="Angsana New" panose="02020603050405020304" pitchFamily="18" charset="-34"/>
                          <a:cs typeface="JasmineUPC" panose="02020603050405020304" pitchFamily="18" charset="-34"/>
                        </a:rPr>
                        <a:t>วัตถุประสงค์</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FF0000"/>
                          </a:solidFill>
                          <a:effectLst/>
                          <a:latin typeface="Angsana New" panose="02020603050405020304" pitchFamily="18" charset="-34"/>
                          <a:cs typeface="JasmineUPC" panose="02020603050405020304" pitchFamily="18" charset="-34"/>
                        </a:rPr>
                        <a:t>1. เชิงยุทธศาสตร์</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FF0000"/>
                          </a:solidFill>
                          <a:effectLst/>
                          <a:latin typeface="Angsana New" panose="02020603050405020304" pitchFamily="18" charset="-34"/>
                          <a:cs typeface="JasmineUPC" panose="02020603050405020304" pitchFamily="18" charset="-34"/>
                        </a:rPr>
                        <a:t>2. การดำเนินงาน</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FF0000"/>
                          </a:solidFill>
                          <a:effectLst/>
                          <a:latin typeface="Angsana New" panose="02020603050405020304" pitchFamily="18" charset="-34"/>
                          <a:cs typeface="JasmineUPC" panose="02020603050405020304" pitchFamily="18" charset="-34"/>
                        </a:rPr>
                        <a:t>3. การเงิน</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FF0000"/>
                          </a:solidFill>
                          <a:effectLst/>
                          <a:latin typeface="Angsana New" panose="02020603050405020304" pitchFamily="18" charset="-34"/>
                          <a:cs typeface="JasmineUPC" panose="02020603050405020304" pitchFamily="18" charset="-34"/>
                        </a:rPr>
                        <a:t>4. การปฏิบัติตามข้อกำหนด</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24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1. การดำเนินงาน</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2. การเงิน</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3. การปฏิบัติตามข้อกำหนด</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812694867"/>
                  </a:ext>
                </a:extLst>
              </a:tr>
              <a:tr h="1354138">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00"/>
                          </a:solidFill>
                          <a:effectLst/>
                          <a:latin typeface="Angsana New" panose="02020603050405020304" pitchFamily="18" charset="-34"/>
                          <a:cs typeface="JasmineUPC" panose="02020603050405020304" pitchFamily="18" charset="-34"/>
                        </a:rPr>
                        <a:t>องค์ประกอบ</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2400" b="1" i="0" u="none" strike="noStrike" cap="none" normalizeH="0" baseline="0">
                        <a:ln>
                          <a:noFill/>
                        </a:ln>
                        <a:solidFill>
                          <a:srgbClr val="000000"/>
                        </a:solidFill>
                        <a:effectLst/>
                        <a:latin typeface="Angsana New" panose="02020603050405020304" pitchFamily="18" charset="-34"/>
                        <a:cs typeface="JasmineUPC" panose="02020603050405020304" pitchFamily="18" charset="-34"/>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1. </a:t>
                      </a: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สภาพแวดล้อมภายใน</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2. </a:t>
                      </a: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การกำหนดวัตถุประสงค์</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3. </a:t>
                      </a: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การบ่งชี้เหตุการณ์ </a:t>
                      </a: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 </a:t>
                      </a:r>
                      <a:endPar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4. </a:t>
                      </a: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การประเมินความเสี่ยง</a:t>
                      </a: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  </a:t>
                      </a:r>
                      <a:endPar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5. </a:t>
                      </a: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การตอบสนองความเสี่ยง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6. </a:t>
                      </a: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กิจกรรมการควบคุม </a:t>
                      </a:r>
                      <a:r>
                        <a:rPr kumimoji="0" lang="en-US"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 </a:t>
                      </a:r>
                      <a:endPar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7. สารสนเทศและการสื่อสาร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FF0000"/>
                          </a:solidFill>
                          <a:effectLst/>
                          <a:latin typeface="Cordia New" panose="020B0304020202020204" pitchFamily="34" charset="-34"/>
                          <a:cs typeface="JasmineUPC" panose="02020603050405020304" pitchFamily="18" charset="-34"/>
                        </a:rPr>
                        <a:t>8. การติดตามและประเมินผล</a:t>
                      </a:r>
                      <a:endParaRPr kumimoji="0" lang="th-TH" altLang="en-US" sz="2400" b="1" i="0" u="none" strike="noStrike" cap="none" normalizeH="0" baseline="0">
                        <a:ln>
                          <a:noFill/>
                        </a:ln>
                        <a:solidFill>
                          <a:srgbClr val="FF0000"/>
                        </a:solidFill>
                        <a:effectLst/>
                        <a:latin typeface="Angsana New" panose="02020603050405020304" pitchFamily="18" charset="-34"/>
                        <a:cs typeface="JasmineUPC"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1. </a:t>
                      </a: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สภาพแวดล้อมของการควบคุม</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2</a:t>
                      </a:r>
                      <a:r>
                        <a:rPr kumimoji="0" lang="en-US"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 </a:t>
                      </a: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การประเมินความเสี่ยง</a:t>
                      </a:r>
                      <a:r>
                        <a:rPr kumimoji="0" lang="en-US"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 </a:t>
                      </a: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(กำหนดวัตถุประสงค์ ระบุปัจจัยเสี่ยง วิเคราะห์ความเสี่ยง การจัดการความเสี่ยง)</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9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3</a:t>
                      </a:r>
                      <a:r>
                        <a:rPr kumimoji="0" lang="en-US"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 </a:t>
                      </a: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กิจกรรมการควบคุม </a:t>
                      </a:r>
                      <a:r>
                        <a:rPr kumimoji="0" lang="en-US"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 </a:t>
                      </a:r>
                      <a:endPar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4. สารสนเทศและการสื่อสาร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5. การติดตามและประเมินผล</a:t>
                      </a:r>
                      <a:endParaRPr kumimoji="0" lang="th-TH" altLang="en-US" sz="2400" b="1" i="0" u="none" strike="noStrike" cap="none" normalizeH="0" baseline="0" dirty="0">
                        <a:ln>
                          <a:noFill/>
                        </a:ln>
                        <a:solidFill>
                          <a:srgbClr val="0000CC"/>
                        </a:solidFill>
                        <a:effectLst/>
                        <a:latin typeface="Angsana New" panose="02020603050405020304" pitchFamily="18" charset="-34"/>
                        <a:cs typeface="JasmineUPC" panose="02020603050405020304" pitchFamily="18" charset="-34"/>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981414636"/>
                  </a:ext>
                </a:extLst>
              </a:tr>
            </a:tbl>
          </a:graphicData>
        </a:graphic>
      </p:graphicFrame>
    </p:spTree>
  </p:cSld>
  <p:clrMapOvr>
    <a:masterClrMapping/>
  </p:clrMapOvr>
  <p:transition>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2DA1645F-6C43-41A1-AD7C-69A3A82E4183}"/>
              </a:ext>
            </a:extLst>
          </p:cNvPr>
          <p:cNvSpPr>
            <a:spLocks noGrp="1"/>
          </p:cNvSpPr>
          <p:nvPr>
            <p:ph type="sldNum" sz="quarter" idx="12"/>
          </p:nvPr>
        </p:nvSpPr>
        <p:spPr/>
        <p:txBody>
          <a:bodyPr/>
          <a:lstStyle/>
          <a:p>
            <a:pPr fontAlgn="base">
              <a:spcBef>
                <a:spcPct val="0"/>
              </a:spcBef>
              <a:spcAft>
                <a:spcPct val="0"/>
              </a:spcAft>
            </a:pPr>
            <a:fld id="{74A5B055-FE8D-40FD-B9BE-CD7FF466ADA3}" type="slidenum">
              <a:rPr lang="en-US" altLang="en-US">
                <a:solidFill>
                  <a:srgbClr val="545472"/>
                </a:solidFill>
              </a:rPr>
              <a:pPr fontAlgn="base">
                <a:spcBef>
                  <a:spcPct val="0"/>
                </a:spcBef>
                <a:spcAft>
                  <a:spcPct val="0"/>
                </a:spcAft>
              </a:pPr>
              <a:t>35</a:t>
            </a:fld>
            <a:endParaRPr lang="th-TH" altLang="en-US">
              <a:solidFill>
                <a:srgbClr val="545472"/>
              </a:solidFill>
            </a:endParaRPr>
          </a:p>
        </p:txBody>
      </p:sp>
      <p:pic>
        <p:nvPicPr>
          <p:cNvPr id="1216514" name="Picture 2">
            <a:extLst>
              <a:ext uri="{FF2B5EF4-FFF2-40B4-BE49-F238E27FC236}">
                <a16:creationId xmlns:a16="http://schemas.microsoft.com/office/drawing/2014/main" id="{DBF7FA60-1E49-4513-B794-03F595D06440}"/>
              </a:ext>
            </a:extLst>
          </p:cNvPr>
          <p:cNvPicPr>
            <a:picLocks noChangeAspect="1" noChangeArrowheads="1"/>
          </p:cNvPicPr>
          <p:nvPr/>
        </p:nvPicPr>
        <p:blipFill>
          <a:blip r:embed="rId3">
            <a:clrChange>
              <a:clrFrom>
                <a:srgbClr val="FFFFFF"/>
              </a:clrFrom>
              <a:clrTo>
                <a:srgbClr val="FFFFFF">
                  <a:alpha val="0"/>
                </a:srgbClr>
              </a:clrTo>
            </a:clrChange>
            <a:lum bright="100000" contrast="100000"/>
            <a:grayscl/>
            <a:extLst>
              <a:ext uri="{28A0092B-C50C-407E-A947-70E740481C1C}">
                <a14:useLocalDpi xmlns:a14="http://schemas.microsoft.com/office/drawing/2010/main" val="0"/>
              </a:ext>
            </a:extLst>
          </a:blip>
          <a:srcRect/>
          <a:stretch>
            <a:fillRect/>
          </a:stretch>
        </p:blipFill>
        <p:spPr bwMode="auto">
          <a:xfrm>
            <a:off x="1676400" y="762001"/>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6515" name="Line 3">
            <a:extLst>
              <a:ext uri="{FF2B5EF4-FFF2-40B4-BE49-F238E27FC236}">
                <a16:creationId xmlns:a16="http://schemas.microsoft.com/office/drawing/2014/main" id="{0097F5B1-3257-487E-A0D5-9E9FF9437391}"/>
              </a:ext>
            </a:extLst>
          </p:cNvPr>
          <p:cNvSpPr>
            <a:spLocks noChangeShapeType="1"/>
          </p:cNvSpPr>
          <p:nvPr/>
        </p:nvSpPr>
        <p:spPr bwMode="auto">
          <a:xfrm>
            <a:off x="1524000" y="838200"/>
            <a:ext cx="9144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en-US" sz="2400">
              <a:solidFill>
                <a:srgbClr val="545472"/>
              </a:solidFill>
              <a:latin typeface="Times New Roman" panose="02020603050405020304" pitchFamily="18" charset="0"/>
              <a:cs typeface="Angsana New" panose="02020603050405020304" pitchFamily="18" charset="-34"/>
            </a:endParaRPr>
          </a:p>
        </p:txBody>
      </p:sp>
      <p:sp>
        <p:nvSpPr>
          <p:cNvPr id="1216517" name="Text Box 5">
            <a:extLst>
              <a:ext uri="{FF2B5EF4-FFF2-40B4-BE49-F238E27FC236}">
                <a16:creationId xmlns:a16="http://schemas.microsoft.com/office/drawing/2014/main" id="{F2F15C9C-EB3C-4723-86F2-C0C75832469E}"/>
              </a:ext>
            </a:extLst>
          </p:cNvPr>
          <p:cNvSpPr txBox="1">
            <a:spLocks noChangeArrowheads="1"/>
          </p:cNvSpPr>
          <p:nvPr/>
        </p:nvSpPr>
        <p:spPr bwMode="auto">
          <a:xfrm>
            <a:off x="2438400" y="76201"/>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h-TH" altLang="en-US" sz="4000" b="1" dirty="0">
                <a:solidFill>
                  <a:schemeClr val="accent4"/>
                </a:solidFill>
                <a:latin typeface="Times New Roman" panose="02020603050405020304" pitchFamily="18" charset="0"/>
                <a:cs typeface="KodchiangUPC" panose="02020603050405020304" pitchFamily="18" charset="-34"/>
              </a:rPr>
              <a:t>การบริหารความเสี่ยง - การควบคุมภายใน</a:t>
            </a:r>
          </a:p>
        </p:txBody>
      </p:sp>
      <p:graphicFrame>
        <p:nvGraphicFramePr>
          <p:cNvPr id="1216518" name="Group 6">
            <a:extLst>
              <a:ext uri="{FF2B5EF4-FFF2-40B4-BE49-F238E27FC236}">
                <a16:creationId xmlns:a16="http://schemas.microsoft.com/office/drawing/2014/main" id="{1EF1AADD-0016-4AED-B5F5-3CD7E5CB1476}"/>
              </a:ext>
            </a:extLst>
          </p:cNvPr>
          <p:cNvGraphicFramePr>
            <a:graphicFrameLocks noGrp="1"/>
          </p:cNvGraphicFramePr>
          <p:nvPr>
            <p:extLst>
              <p:ext uri="{D42A27DB-BD31-4B8C-83A1-F6EECF244321}">
                <p14:modId xmlns:p14="http://schemas.microsoft.com/office/powerpoint/2010/main" val="3536297"/>
              </p:ext>
            </p:extLst>
          </p:nvPr>
        </p:nvGraphicFramePr>
        <p:xfrm>
          <a:off x="1524000" y="1219201"/>
          <a:ext cx="8766629" cy="4545427"/>
        </p:xfrm>
        <a:graphic>
          <a:graphicData uri="http://schemas.openxmlformats.org/drawingml/2006/table">
            <a:tbl>
              <a:tblPr/>
              <a:tblGrid>
                <a:gridCol w="1585454">
                  <a:extLst>
                    <a:ext uri="{9D8B030D-6E8A-4147-A177-3AD203B41FA5}">
                      <a16:colId xmlns:a16="http://schemas.microsoft.com/office/drawing/2014/main" val="635987362"/>
                    </a:ext>
                  </a:extLst>
                </a:gridCol>
                <a:gridCol w="3575044">
                  <a:extLst>
                    <a:ext uri="{9D8B030D-6E8A-4147-A177-3AD203B41FA5}">
                      <a16:colId xmlns:a16="http://schemas.microsoft.com/office/drawing/2014/main" val="2370612333"/>
                    </a:ext>
                  </a:extLst>
                </a:gridCol>
                <a:gridCol w="3606131">
                  <a:extLst>
                    <a:ext uri="{9D8B030D-6E8A-4147-A177-3AD203B41FA5}">
                      <a16:colId xmlns:a16="http://schemas.microsoft.com/office/drawing/2014/main" val="335986131"/>
                    </a:ext>
                  </a:extLst>
                </a:gridCol>
              </a:tblGrid>
              <a:tr h="515815">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2400" b="1" i="0" u="none" strike="noStrike" cap="none" normalizeH="0" baseline="0" dirty="0">
                        <a:ln>
                          <a:noFill/>
                        </a:ln>
                        <a:solidFill>
                          <a:schemeClr val="tx1"/>
                        </a:solidFill>
                        <a:effectLst/>
                        <a:latin typeface="Angsana New" panose="02020603050405020304" pitchFamily="18" charset="-34"/>
                        <a:cs typeface="JasmineUPC" panose="02020603050405020304" pitchFamily="18" charset="-34"/>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2800" b="1" i="0" u="none" strike="noStrike" cap="none" normalizeH="0" baseline="0">
                          <a:ln>
                            <a:noFill/>
                          </a:ln>
                          <a:solidFill>
                            <a:srgbClr val="FF0000"/>
                          </a:solidFill>
                          <a:effectLst/>
                          <a:latin typeface="Angsana New" panose="02020603050405020304" pitchFamily="18" charset="-34"/>
                          <a:cs typeface="JasmineUPC" panose="02020603050405020304" pitchFamily="18" charset="-34"/>
                        </a:rPr>
                        <a:t>การบริหารความเสี่ยง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h-TH" altLang="en-US" sz="28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การควบคุมภายใน</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532210471"/>
                  </a:ext>
                </a:extLst>
              </a:tr>
              <a:tr h="859692">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00"/>
                          </a:solidFill>
                          <a:effectLst/>
                          <a:latin typeface="Angsana New" panose="02020603050405020304" pitchFamily="18" charset="-34"/>
                          <a:cs typeface="JasmineUPC" panose="02020603050405020304" pitchFamily="18" charset="-34"/>
                        </a:rPr>
                        <a:t>ขอบเขต</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FF0000"/>
                          </a:solidFill>
                          <a:effectLst/>
                          <a:latin typeface="Angsana New" panose="02020603050405020304" pitchFamily="18" charset="-34"/>
                          <a:cs typeface="JasmineUPC" panose="02020603050405020304" pitchFamily="18" charset="-34"/>
                        </a:rPr>
                        <a:t>ความเสี่ยงทั้งหมดที่มีผลกระทบต่อองค์กร</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ความเสี่ยงในกระบวนการ        ปฏิบัติงาน</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345674544"/>
                  </a:ext>
                </a:extLst>
              </a:tr>
              <a:tr h="515815">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00"/>
                          </a:solidFill>
                          <a:effectLst/>
                          <a:latin typeface="Angsana New" panose="02020603050405020304" pitchFamily="18" charset="-34"/>
                          <a:cs typeface="JasmineUPC" panose="02020603050405020304" pitchFamily="18" charset="-34"/>
                        </a:rPr>
                        <a:t>ลักษณะงาน</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FF0000"/>
                          </a:solidFill>
                          <a:effectLst/>
                          <a:latin typeface="Angsana New" panose="02020603050405020304" pitchFamily="18" charset="-34"/>
                          <a:cs typeface="JasmineUPC" panose="02020603050405020304" pitchFamily="18" charset="-34"/>
                        </a:rPr>
                        <a:t>เน้นการประเมินความเสี่ยง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a:ln>
                            <a:noFill/>
                          </a:ln>
                          <a:solidFill>
                            <a:srgbClr val="0000CC"/>
                          </a:solidFill>
                          <a:effectLst/>
                          <a:latin typeface="Angsana New" panose="02020603050405020304" pitchFamily="18" charset="-34"/>
                          <a:cs typeface="JasmineUPC" panose="02020603050405020304" pitchFamily="18" charset="-34"/>
                        </a:rPr>
                        <a:t>เน้นการควบคุมภายใน</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552248375"/>
                  </a:ext>
                </a:extLst>
              </a:tr>
              <a:tr h="2579076">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00"/>
                          </a:solidFill>
                          <a:effectLst/>
                          <a:latin typeface="Angsana New" panose="02020603050405020304" pitchFamily="18" charset="-34"/>
                          <a:cs typeface="JasmineUPC" panose="02020603050405020304" pitchFamily="18" charset="-34"/>
                        </a:rPr>
                        <a:t>การจัดการ</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th-TH" altLang="en-US" sz="2400" b="1" i="0" u="none" strike="noStrike" cap="none" normalizeH="0" baseline="0" dirty="0">
                        <a:ln>
                          <a:noFill/>
                        </a:ln>
                        <a:solidFill>
                          <a:srgbClr val="000000"/>
                        </a:solidFill>
                        <a:effectLst/>
                        <a:latin typeface="Angsana New" panose="02020603050405020304" pitchFamily="18" charset="-34"/>
                        <a:cs typeface="JasmineUPC" panose="02020603050405020304" pitchFamily="18" charset="-34"/>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FF0000"/>
                          </a:solidFill>
                          <a:effectLst/>
                          <a:latin typeface="Cordia New" panose="020B0304020202020204" pitchFamily="34" charset="-34"/>
                          <a:cs typeface="JasmineUPC" panose="02020603050405020304" pitchFamily="18" charset="-34"/>
                        </a:rPr>
                        <a:t>ทำความเข้าใจและจัดการ       ความเสี่ยงจากปัจจัยภายในและภายนอกที่มีผลกระทบต่อองค์กร  โดยอาจจัดทำเป็นแผนแยกต่างหากจากการดำเนินงานปกติหรือจะเป็นส่วนหนึ่งของการดำเนินงานปกติก็ได้</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SzPct val="90000"/>
                        <a:defRPr sz="2800">
                          <a:solidFill>
                            <a:schemeClr val="tx1"/>
                          </a:solidFill>
                          <a:latin typeface="Tahoma" panose="020B0604030504040204" pitchFamily="34" charset="0"/>
                          <a:cs typeface="Angsana New" panose="02020603050405020304" pitchFamily="18" charset="-34"/>
                        </a:defRPr>
                      </a:lvl1pPr>
                      <a:lvl2pPr>
                        <a:spcBef>
                          <a:spcPct val="20000"/>
                        </a:spcBef>
                        <a:buSzPct val="80000"/>
                        <a:defRPr sz="2400">
                          <a:solidFill>
                            <a:schemeClr val="tx1"/>
                          </a:solidFill>
                          <a:latin typeface="Tahoma" panose="020B0604030504040204" pitchFamily="34" charset="0"/>
                          <a:cs typeface="Angsana New" panose="02020603050405020304" pitchFamily="18" charset="-34"/>
                        </a:defRPr>
                      </a:lvl2pPr>
                      <a:lvl3pPr>
                        <a:spcBef>
                          <a:spcPct val="20000"/>
                        </a:spcBef>
                        <a:buSzPct val="70000"/>
                        <a:defRPr sz="2000">
                          <a:solidFill>
                            <a:schemeClr val="tx1"/>
                          </a:solidFill>
                          <a:latin typeface="Tahoma" panose="020B0604030504040204" pitchFamily="34" charset="0"/>
                          <a:cs typeface="Angsana New" panose="02020603050405020304" pitchFamily="18" charset="-34"/>
                        </a:defRPr>
                      </a:lvl3pPr>
                      <a:lvl4pPr>
                        <a:spcBef>
                          <a:spcPct val="20000"/>
                        </a:spcBef>
                        <a:buSzPct val="70000"/>
                        <a:defRPr>
                          <a:solidFill>
                            <a:schemeClr val="tx1"/>
                          </a:solidFill>
                          <a:latin typeface="Tahoma" panose="020B0604030504040204" pitchFamily="34" charset="0"/>
                          <a:cs typeface="Angsana New" panose="02020603050405020304" pitchFamily="18" charset="-34"/>
                        </a:defRPr>
                      </a:lvl4pPr>
                      <a:lvl5pPr>
                        <a:spcBef>
                          <a:spcPct val="20000"/>
                        </a:spcBef>
                        <a:buSzPct val="70000"/>
                        <a:defRPr>
                          <a:solidFill>
                            <a:schemeClr val="tx1"/>
                          </a:solidFill>
                          <a:latin typeface="Tahoma" panose="020B0604030504040204" pitchFamily="34" charset="0"/>
                          <a:cs typeface="Angsana New" panose="02020603050405020304" pitchFamily="18" charset="-34"/>
                        </a:defRPr>
                      </a:lvl5pPr>
                      <a:lvl6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6pPr>
                      <a:lvl7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7pPr>
                      <a:lvl8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8pPr>
                      <a:lvl9pPr fontAlgn="base">
                        <a:spcBef>
                          <a:spcPct val="20000"/>
                        </a:spcBef>
                        <a:spcAft>
                          <a:spcPct val="0"/>
                        </a:spcAft>
                        <a:buSzPct val="70000"/>
                        <a:defRPr>
                          <a:solidFill>
                            <a:schemeClr val="tx1"/>
                          </a:solidFill>
                          <a:latin typeface="Tahoma" panose="020B0604030504040204" pitchFamily="34" charset="0"/>
                          <a:cs typeface="Angsana New" panose="02020603050405020304" pitchFamily="18" charset="-34"/>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h-TH" altLang="en-US" sz="2400" b="1" i="0" u="none" strike="noStrike" cap="none" normalizeH="0" baseline="0" dirty="0">
                          <a:ln>
                            <a:noFill/>
                          </a:ln>
                          <a:solidFill>
                            <a:srgbClr val="0000FF"/>
                          </a:solidFill>
                          <a:effectLst/>
                          <a:latin typeface="Cordia New" panose="020B0304020202020204" pitchFamily="34" charset="-34"/>
                          <a:cs typeface="JasmineUPC" panose="02020603050405020304" pitchFamily="18" charset="-34"/>
                        </a:rPr>
                        <a:t>ทำความเข้าใจและจัดการ        กระบวนการควบคุมภายใน  โดยเป็นส่วนหนึ่งของการดำเนินงานปกติ</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100666853"/>
                  </a:ext>
                </a:extLst>
              </a:tr>
            </a:tbl>
          </a:graphicData>
        </a:graphic>
      </p:graphicFrame>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198FF64-C0AF-491D-8DCB-D04CF5ED4E4F}"/>
              </a:ext>
            </a:extLst>
          </p:cNvPr>
          <p:cNvGrpSpPr/>
          <p:nvPr/>
        </p:nvGrpSpPr>
        <p:grpSpPr>
          <a:xfrm>
            <a:off x="7966364" y="4409174"/>
            <a:ext cx="3334421" cy="2066191"/>
            <a:chOff x="3628070" y="1816928"/>
            <a:chExt cx="7441805" cy="4801543"/>
          </a:xfrm>
        </p:grpSpPr>
        <p:grpSp>
          <p:nvGrpSpPr>
            <p:cNvPr id="16" name="Group 15">
              <a:extLst>
                <a:ext uri="{FF2B5EF4-FFF2-40B4-BE49-F238E27FC236}">
                  <a16:creationId xmlns:a16="http://schemas.microsoft.com/office/drawing/2014/main" id="{7E6833E8-756B-42BE-802E-EB8B78ABE580}"/>
                </a:ext>
              </a:extLst>
            </p:cNvPr>
            <p:cNvGrpSpPr/>
            <p:nvPr/>
          </p:nvGrpSpPr>
          <p:grpSpPr>
            <a:xfrm flipH="1">
              <a:off x="3628070" y="1816928"/>
              <a:ext cx="7441805" cy="4801543"/>
              <a:chOff x="1070741" y="2355612"/>
              <a:chExt cx="3613027" cy="2331169"/>
            </a:xfrm>
          </p:grpSpPr>
          <p:sp>
            <p:nvSpPr>
              <p:cNvPr id="33" name="Freeform 2">
                <a:extLst>
                  <a:ext uri="{FF2B5EF4-FFF2-40B4-BE49-F238E27FC236}">
                    <a16:creationId xmlns:a16="http://schemas.microsoft.com/office/drawing/2014/main" id="{EB54138F-ADF9-49B1-A75C-B5FCCF5FD176}"/>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4" name="Group 33">
                <a:extLst>
                  <a:ext uri="{FF2B5EF4-FFF2-40B4-BE49-F238E27FC236}">
                    <a16:creationId xmlns:a16="http://schemas.microsoft.com/office/drawing/2014/main" id="{9480D0A4-62F7-48A8-A3F8-1DF3D07C74E8}"/>
                  </a:ext>
                </a:extLst>
              </p:cNvPr>
              <p:cNvGrpSpPr/>
              <p:nvPr/>
            </p:nvGrpSpPr>
            <p:grpSpPr>
              <a:xfrm rot="3660000">
                <a:off x="1772640" y="2273771"/>
                <a:ext cx="112390" cy="1065317"/>
                <a:chOff x="1039691" y="2468855"/>
                <a:chExt cx="190176" cy="1802639"/>
              </a:xfrm>
            </p:grpSpPr>
            <p:sp>
              <p:nvSpPr>
                <p:cNvPr id="43" name="Rectangle 42">
                  <a:extLst>
                    <a:ext uri="{FF2B5EF4-FFF2-40B4-BE49-F238E27FC236}">
                      <a16:creationId xmlns:a16="http://schemas.microsoft.com/office/drawing/2014/main" id="{C969F439-E453-477F-891C-3FC322EE49BF}"/>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991C6BD0-5CB6-4857-852D-06885F3DFA03}"/>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Group 34">
                <a:extLst>
                  <a:ext uri="{FF2B5EF4-FFF2-40B4-BE49-F238E27FC236}">
                    <a16:creationId xmlns:a16="http://schemas.microsoft.com/office/drawing/2014/main" id="{788DBF2A-8DE9-4FF0-86BF-7A9714E3164D}"/>
                  </a:ext>
                </a:extLst>
              </p:cNvPr>
              <p:cNvGrpSpPr/>
              <p:nvPr/>
            </p:nvGrpSpPr>
            <p:grpSpPr>
              <a:xfrm>
                <a:off x="1314845" y="3097544"/>
                <a:ext cx="136170" cy="1065354"/>
                <a:chOff x="1093356" y="2490394"/>
                <a:chExt cx="230413" cy="1802702"/>
              </a:xfrm>
            </p:grpSpPr>
            <p:sp>
              <p:nvSpPr>
                <p:cNvPr id="41" name="Rectangle 40">
                  <a:extLst>
                    <a:ext uri="{FF2B5EF4-FFF2-40B4-BE49-F238E27FC236}">
                      <a16:creationId xmlns:a16="http://schemas.microsoft.com/office/drawing/2014/main" id="{CE6423C0-C63A-4D4B-829B-29E32D8262BD}"/>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ectangle 41">
                  <a:extLst>
                    <a:ext uri="{FF2B5EF4-FFF2-40B4-BE49-F238E27FC236}">
                      <a16:creationId xmlns:a16="http://schemas.microsoft.com/office/drawing/2014/main" id="{2F8CEE32-5711-4647-BCB8-D3E0DD686CF7}"/>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6" name="Group 35">
                <a:extLst>
                  <a:ext uri="{FF2B5EF4-FFF2-40B4-BE49-F238E27FC236}">
                    <a16:creationId xmlns:a16="http://schemas.microsoft.com/office/drawing/2014/main" id="{91EE6A62-ADAE-430A-BF62-2BA880F0D3BF}"/>
                  </a:ext>
                </a:extLst>
              </p:cNvPr>
              <p:cNvGrpSpPr/>
              <p:nvPr/>
            </p:nvGrpSpPr>
            <p:grpSpPr>
              <a:xfrm>
                <a:off x="1243434" y="2957732"/>
                <a:ext cx="279625" cy="279625"/>
                <a:chOff x="3275856" y="4077072"/>
                <a:chExt cx="504056" cy="504056"/>
              </a:xfrm>
            </p:grpSpPr>
            <p:sp>
              <p:nvSpPr>
                <p:cNvPr id="39" name="Oval 38">
                  <a:extLst>
                    <a:ext uri="{FF2B5EF4-FFF2-40B4-BE49-F238E27FC236}">
                      <a16:creationId xmlns:a16="http://schemas.microsoft.com/office/drawing/2014/main" id="{6B092CE1-749D-4DAB-9E49-E12DA2A72682}"/>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7E39687A-CFB1-40B6-A4A7-ADE29DF5B988}"/>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7" name="Rounded Rectangle 14">
                <a:extLst>
                  <a:ext uri="{FF2B5EF4-FFF2-40B4-BE49-F238E27FC236}">
                    <a16:creationId xmlns:a16="http://schemas.microsoft.com/office/drawing/2014/main" id="{AE2D0A2D-A8CA-4EFE-AD5A-9C6E023DCC14}"/>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Diagonal Stripe 37">
                <a:extLst>
                  <a:ext uri="{FF2B5EF4-FFF2-40B4-BE49-F238E27FC236}">
                    <a16:creationId xmlns:a16="http://schemas.microsoft.com/office/drawing/2014/main" id="{4533956A-5E21-4B5A-A7F7-CAF6265E3B61}"/>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B80EB2EA-EE26-4858-A4DE-4DB3138D9CB7}"/>
                </a:ext>
              </a:extLst>
            </p:cNvPr>
            <p:cNvGrpSpPr/>
            <p:nvPr/>
          </p:nvGrpSpPr>
          <p:grpSpPr>
            <a:xfrm>
              <a:off x="6327040" y="4165068"/>
              <a:ext cx="2122406" cy="1866023"/>
              <a:chOff x="3983887" y="4061275"/>
              <a:chExt cx="2122406" cy="1866023"/>
            </a:xfrm>
          </p:grpSpPr>
          <p:grpSp>
            <p:nvGrpSpPr>
              <p:cNvPr id="18" name="Group 17">
                <a:extLst>
                  <a:ext uri="{FF2B5EF4-FFF2-40B4-BE49-F238E27FC236}">
                    <a16:creationId xmlns:a16="http://schemas.microsoft.com/office/drawing/2014/main" id="{5095F986-4081-41CD-AB44-5680EF3505D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id="{DC2D62B6-3A58-4199-988C-46EBEFE07094}"/>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 name="Rectangle 22">
                  <a:extLst>
                    <a:ext uri="{FF2B5EF4-FFF2-40B4-BE49-F238E27FC236}">
                      <a16:creationId xmlns:a16="http://schemas.microsoft.com/office/drawing/2014/main" id="{7550EF50-3A0D-4AE5-A02A-5137C2F7D19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9" name="Group 18">
                <a:extLst>
                  <a:ext uri="{FF2B5EF4-FFF2-40B4-BE49-F238E27FC236}">
                    <a16:creationId xmlns:a16="http://schemas.microsoft.com/office/drawing/2014/main" id="{CF00E7D1-546A-4899-A3A6-B9A2A6A9EDD5}"/>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id="{60A9AFAC-7BAE-46D0-BDD1-9224A61B164A}"/>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Freeform 19">
                  <a:extLst>
                    <a:ext uri="{FF2B5EF4-FFF2-40B4-BE49-F238E27FC236}">
                      <a16:creationId xmlns:a16="http://schemas.microsoft.com/office/drawing/2014/main" id="{67E5BC49-711D-44D8-B7F1-681141DD9B0C}"/>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0" name="Group 19">
                <a:extLst>
                  <a:ext uri="{FF2B5EF4-FFF2-40B4-BE49-F238E27FC236}">
                    <a16:creationId xmlns:a16="http://schemas.microsoft.com/office/drawing/2014/main" id="{020A6322-C1D5-420B-BD02-2BDB9DEEF1D6}"/>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id="{74310AE9-6A76-4F69-AB11-96339A6152FB}"/>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8" name="Rectangle 22">
                  <a:extLst>
                    <a:ext uri="{FF2B5EF4-FFF2-40B4-BE49-F238E27FC236}">
                      <a16:creationId xmlns:a16="http://schemas.microsoft.com/office/drawing/2014/main" id="{3C0CD9A9-A36E-4EB1-A7C1-56A4DA5EE6E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a16="http://schemas.microsoft.com/office/drawing/2014/main" id="{9B29EEEA-D59D-42DA-878B-B3C4297AA2DE}"/>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id="{4345A11F-7E16-4129-99A8-D7D2F5A41B64}"/>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6" name="Rectangle 22">
                  <a:extLst>
                    <a:ext uri="{FF2B5EF4-FFF2-40B4-BE49-F238E27FC236}">
                      <a16:creationId xmlns:a16="http://schemas.microsoft.com/office/drawing/2014/main" id="{57782E7E-F97E-43E3-815E-2FB389AC191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 name="Group 21">
                <a:extLst>
                  <a:ext uri="{FF2B5EF4-FFF2-40B4-BE49-F238E27FC236}">
                    <a16:creationId xmlns:a16="http://schemas.microsoft.com/office/drawing/2014/main" id="{BF609940-F823-42DE-8B3D-325D21E7E372}"/>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id="{DC996F74-26B6-4846-AE30-113321404B41}"/>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Freeform 28">
                  <a:extLst>
                    <a:ext uri="{FF2B5EF4-FFF2-40B4-BE49-F238E27FC236}">
                      <a16:creationId xmlns:a16="http://schemas.microsoft.com/office/drawing/2014/main" id="{BDFBBA38-A8D0-4EFB-A58D-CA412B73137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
        <p:nvSpPr>
          <p:cNvPr id="7" name="TextBox 6">
            <a:extLst>
              <a:ext uri="{FF2B5EF4-FFF2-40B4-BE49-F238E27FC236}">
                <a16:creationId xmlns:a16="http://schemas.microsoft.com/office/drawing/2014/main" id="{B9685444-4B0D-45F5-BF25-A4A2DC2F4043}"/>
              </a:ext>
            </a:extLst>
          </p:cNvPr>
          <p:cNvSpPr txBox="1"/>
          <p:nvPr/>
        </p:nvSpPr>
        <p:spPr>
          <a:xfrm>
            <a:off x="1003474" y="586136"/>
            <a:ext cx="994636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en-US" sz="4000" b="1" dirty="0">
                <a:latin typeface="TH SarabunPSK" panose="020B0500040200020003" pitchFamily="34" charset="-34"/>
                <a:cs typeface="TH SarabunPSK" panose="020B0500040200020003" pitchFamily="34" charset="-34"/>
              </a:rPr>
              <a:t>1. </a:t>
            </a:r>
            <a:r>
              <a:rPr lang="th-TH" sz="4000" b="1" dirty="0">
                <a:latin typeface="TH SarabunPSK" panose="020B0500040200020003" pitchFamily="34" charset="-34"/>
                <a:cs typeface="TH SarabunPSK" panose="020B0500040200020003" pitchFamily="34" charset="-34"/>
              </a:rPr>
              <a:t>การบริหารความเสี่ยงทั่วทั้งองค์กร</a:t>
            </a:r>
            <a:endParaRPr lang="ko-KR" altLang="en-US" sz="4000" b="1" dirty="0">
              <a:cs typeface="Arial" pitchFamily="34" charset="0"/>
            </a:endParaRPr>
          </a:p>
        </p:txBody>
      </p:sp>
      <p:sp>
        <p:nvSpPr>
          <p:cNvPr id="2" name="TextBox 1">
            <a:extLst>
              <a:ext uri="{FF2B5EF4-FFF2-40B4-BE49-F238E27FC236}">
                <a16:creationId xmlns:a16="http://schemas.microsoft.com/office/drawing/2014/main" id="{8CC83AD6-8AF8-40AD-9853-153A5023669E}"/>
              </a:ext>
            </a:extLst>
          </p:cNvPr>
          <p:cNvSpPr txBox="1"/>
          <p:nvPr/>
        </p:nvSpPr>
        <p:spPr>
          <a:xfrm>
            <a:off x="1003474" y="1644597"/>
            <a:ext cx="10234852" cy="2862322"/>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0" indent="0">
              <a:buNone/>
            </a:pPr>
            <a:r>
              <a:rPr lang="en-US" sz="3600" dirty="0">
                <a:latin typeface="TH SarabunPSK" panose="020B0500040200020003" pitchFamily="34" charset="-34"/>
                <a:cs typeface="TH SarabunPSK" panose="020B0500040200020003" pitchFamily="34" charset="-34"/>
              </a:rPr>
              <a:t>1.1 </a:t>
            </a:r>
            <a:r>
              <a:rPr lang="th-TH" sz="3600" dirty="0">
                <a:latin typeface="TH SarabunPSK" panose="020B0500040200020003" pitchFamily="34" charset="-34"/>
                <a:cs typeface="TH SarabunPSK" panose="020B0500040200020003" pitchFamily="34" charset="-34"/>
              </a:rPr>
              <a:t>การบริหารจัดการความเสี่ยงต้องบริหารจัดการในภาพรวมมากกว่าแยกเดี่ยว</a:t>
            </a:r>
          </a:p>
          <a:p>
            <a:pPr marL="0" indent="0">
              <a:buNone/>
            </a:pPr>
            <a:r>
              <a:rPr lang="th-TH" sz="3600" dirty="0">
                <a:latin typeface="TH SarabunPSK" panose="020B0500040200020003" pitchFamily="34" charset="-34"/>
                <a:cs typeface="TH SarabunPSK" panose="020B0500040200020003" pitchFamily="34" charset="-34"/>
              </a:rPr>
              <a:t>1.2 การบริหารความเสี่ยงเป็นส่วนหนึ่งของการดำเนินงานขององค์กรรวมถึงกระบวนการจัดทำแผนกลยุทธ์ และกระบวนการประเมินผล</a:t>
            </a:r>
          </a:p>
          <a:p>
            <a:pPr marL="0" indent="0">
              <a:buNone/>
            </a:pPr>
            <a:r>
              <a:rPr lang="th-TH" sz="3600" dirty="0">
                <a:latin typeface="TH SarabunPSK" panose="020B0500040200020003" pitchFamily="34" charset="-34"/>
                <a:cs typeface="TH SarabunPSK" panose="020B0500040200020003" pitchFamily="34" charset="-34"/>
              </a:rPr>
              <a:t>1.3 การบริหารจัดการความเสี่ยงต้องช่วยสนับสนุนกระบวนการตัดสินใจในทุกระดับขององค์กร</a:t>
            </a:r>
            <a:endParaRPr lang="en-US" sz="36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90527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198FF64-C0AF-491D-8DCB-D04CF5ED4E4F}"/>
              </a:ext>
            </a:extLst>
          </p:cNvPr>
          <p:cNvGrpSpPr/>
          <p:nvPr/>
        </p:nvGrpSpPr>
        <p:grpSpPr>
          <a:xfrm>
            <a:off x="9462655" y="4835236"/>
            <a:ext cx="2420022" cy="1813724"/>
            <a:chOff x="3628070" y="1816928"/>
            <a:chExt cx="7441805" cy="4801543"/>
          </a:xfrm>
        </p:grpSpPr>
        <p:grpSp>
          <p:nvGrpSpPr>
            <p:cNvPr id="16" name="Group 15">
              <a:extLst>
                <a:ext uri="{FF2B5EF4-FFF2-40B4-BE49-F238E27FC236}">
                  <a16:creationId xmlns:a16="http://schemas.microsoft.com/office/drawing/2014/main" id="{7E6833E8-756B-42BE-802E-EB8B78ABE580}"/>
                </a:ext>
              </a:extLst>
            </p:cNvPr>
            <p:cNvGrpSpPr/>
            <p:nvPr/>
          </p:nvGrpSpPr>
          <p:grpSpPr>
            <a:xfrm flipH="1">
              <a:off x="3628070" y="1816928"/>
              <a:ext cx="7441805" cy="4801543"/>
              <a:chOff x="1070741" y="2355612"/>
              <a:chExt cx="3613027" cy="2331169"/>
            </a:xfrm>
          </p:grpSpPr>
          <p:sp>
            <p:nvSpPr>
              <p:cNvPr id="33" name="Freeform 2">
                <a:extLst>
                  <a:ext uri="{FF2B5EF4-FFF2-40B4-BE49-F238E27FC236}">
                    <a16:creationId xmlns:a16="http://schemas.microsoft.com/office/drawing/2014/main" id="{EB54138F-ADF9-49B1-A75C-B5FCCF5FD176}"/>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4" name="Group 33">
                <a:extLst>
                  <a:ext uri="{FF2B5EF4-FFF2-40B4-BE49-F238E27FC236}">
                    <a16:creationId xmlns:a16="http://schemas.microsoft.com/office/drawing/2014/main" id="{9480D0A4-62F7-48A8-A3F8-1DF3D07C74E8}"/>
                  </a:ext>
                </a:extLst>
              </p:cNvPr>
              <p:cNvGrpSpPr/>
              <p:nvPr/>
            </p:nvGrpSpPr>
            <p:grpSpPr>
              <a:xfrm rot="3660000">
                <a:off x="1772640" y="2273771"/>
                <a:ext cx="112390" cy="1065317"/>
                <a:chOff x="1039691" y="2468855"/>
                <a:chExt cx="190176" cy="1802639"/>
              </a:xfrm>
            </p:grpSpPr>
            <p:sp>
              <p:nvSpPr>
                <p:cNvPr id="43" name="Rectangle 42">
                  <a:extLst>
                    <a:ext uri="{FF2B5EF4-FFF2-40B4-BE49-F238E27FC236}">
                      <a16:creationId xmlns:a16="http://schemas.microsoft.com/office/drawing/2014/main" id="{C969F439-E453-477F-891C-3FC322EE49BF}"/>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991C6BD0-5CB6-4857-852D-06885F3DFA03}"/>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Group 34">
                <a:extLst>
                  <a:ext uri="{FF2B5EF4-FFF2-40B4-BE49-F238E27FC236}">
                    <a16:creationId xmlns:a16="http://schemas.microsoft.com/office/drawing/2014/main" id="{788DBF2A-8DE9-4FF0-86BF-7A9714E3164D}"/>
                  </a:ext>
                </a:extLst>
              </p:cNvPr>
              <p:cNvGrpSpPr/>
              <p:nvPr/>
            </p:nvGrpSpPr>
            <p:grpSpPr>
              <a:xfrm>
                <a:off x="1314845" y="3097544"/>
                <a:ext cx="136170" cy="1065354"/>
                <a:chOff x="1093356" y="2490394"/>
                <a:chExt cx="230413" cy="1802702"/>
              </a:xfrm>
            </p:grpSpPr>
            <p:sp>
              <p:nvSpPr>
                <p:cNvPr id="41" name="Rectangle 40">
                  <a:extLst>
                    <a:ext uri="{FF2B5EF4-FFF2-40B4-BE49-F238E27FC236}">
                      <a16:creationId xmlns:a16="http://schemas.microsoft.com/office/drawing/2014/main" id="{CE6423C0-C63A-4D4B-829B-29E32D8262BD}"/>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ectangle 41">
                  <a:extLst>
                    <a:ext uri="{FF2B5EF4-FFF2-40B4-BE49-F238E27FC236}">
                      <a16:creationId xmlns:a16="http://schemas.microsoft.com/office/drawing/2014/main" id="{2F8CEE32-5711-4647-BCB8-D3E0DD686CF7}"/>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6" name="Group 35">
                <a:extLst>
                  <a:ext uri="{FF2B5EF4-FFF2-40B4-BE49-F238E27FC236}">
                    <a16:creationId xmlns:a16="http://schemas.microsoft.com/office/drawing/2014/main" id="{91EE6A62-ADAE-430A-BF62-2BA880F0D3BF}"/>
                  </a:ext>
                </a:extLst>
              </p:cNvPr>
              <p:cNvGrpSpPr/>
              <p:nvPr/>
            </p:nvGrpSpPr>
            <p:grpSpPr>
              <a:xfrm>
                <a:off x="1243434" y="2957732"/>
                <a:ext cx="279625" cy="279625"/>
                <a:chOff x="3275856" y="4077072"/>
                <a:chExt cx="504056" cy="504056"/>
              </a:xfrm>
            </p:grpSpPr>
            <p:sp>
              <p:nvSpPr>
                <p:cNvPr id="39" name="Oval 38">
                  <a:extLst>
                    <a:ext uri="{FF2B5EF4-FFF2-40B4-BE49-F238E27FC236}">
                      <a16:creationId xmlns:a16="http://schemas.microsoft.com/office/drawing/2014/main" id="{6B092CE1-749D-4DAB-9E49-E12DA2A72682}"/>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7E39687A-CFB1-40B6-A4A7-ADE29DF5B988}"/>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7" name="Rounded Rectangle 14">
                <a:extLst>
                  <a:ext uri="{FF2B5EF4-FFF2-40B4-BE49-F238E27FC236}">
                    <a16:creationId xmlns:a16="http://schemas.microsoft.com/office/drawing/2014/main" id="{AE2D0A2D-A8CA-4EFE-AD5A-9C6E023DCC14}"/>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Diagonal Stripe 37">
                <a:extLst>
                  <a:ext uri="{FF2B5EF4-FFF2-40B4-BE49-F238E27FC236}">
                    <a16:creationId xmlns:a16="http://schemas.microsoft.com/office/drawing/2014/main" id="{4533956A-5E21-4B5A-A7F7-CAF6265E3B61}"/>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B80EB2EA-EE26-4858-A4DE-4DB3138D9CB7}"/>
                </a:ext>
              </a:extLst>
            </p:cNvPr>
            <p:cNvGrpSpPr/>
            <p:nvPr/>
          </p:nvGrpSpPr>
          <p:grpSpPr>
            <a:xfrm>
              <a:off x="6327040" y="4165068"/>
              <a:ext cx="2122406" cy="1866023"/>
              <a:chOff x="3983887" y="4061275"/>
              <a:chExt cx="2122406" cy="1866023"/>
            </a:xfrm>
          </p:grpSpPr>
          <p:grpSp>
            <p:nvGrpSpPr>
              <p:cNvPr id="18" name="Group 17">
                <a:extLst>
                  <a:ext uri="{FF2B5EF4-FFF2-40B4-BE49-F238E27FC236}">
                    <a16:creationId xmlns:a16="http://schemas.microsoft.com/office/drawing/2014/main" id="{5095F986-4081-41CD-AB44-5680EF3505D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id="{DC2D62B6-3A58-4199-988C-46EBEFE07094}"/>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 name="Rectangle 22">
                  <a:extLst>
                    <a:ext uri="{FF2B5EF4-FFF2-40B4-BE49-F238E27FC236}">
                      <a16:creationId xmlns:a16="http://schemas.microsoft.com/office/drawing/2014/main" id="{7550EF50-3A0D-4AE5-A02A-5137C2F7D19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9" name="Group 18">
                <a:extLst>
                  <a:ext uri="{FF2B5EF4-FFF2-40B4-BE49-F238E27FC236}">
                    <a16:creationId xmlns:a16="http://schemas.microsoft.com/office/drawing/2014/main" id="{CF00E7D1-546A-4899-A3A6-B9A2A6A9EDD5}"/>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id="{60A9AFAC-7BAE-46D0-BDD1-9224A61B164A}"/>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Freeform 19">
                  <a:extLst>
                    <a:ext uri="{FF2B5EF4-FFF2-40B4-BE49-F238E27FC236}">
                      <a16:creationId xmlns:a16="http://schemas.microsoft.com/office/drawing/2014/main" id="{67E5BC49-711D-44D8-B7F1-681141DD9B0C}"/>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0" name="Group 19">
                <a:extLst>
                  <a:ext uri="{FF2B5EF4-FFF2-40B4-BE49-F238E27FC236}">
                    <a16:creationId xmlns:a16="http://schemas.microsoft.com/office/drawing/2014/main" id="{020A6322-C1D5-420B-BD02-2BDB9DEEF1D6}"/>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id="{74310AE9-6A76-4F69-AB11-96339A6152FB}"/>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8" name="Rectangle 22">
                  <a:extLst>
                    <a:ext uri="{FF2B5EF4-FFF2-40B4-BE49-F238E27FC236}">
                      <a16:creationId xmlns:a16="http://schemas.microsoft.com/office/drawing/2014/main" id="{3C0CD9A9-A36E-4EB1-A7C1-56A4DA5EE6E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a16="http://schemas.microsoft.com/office/drawing/2014/main" id="{9B29EEEA-D59D-42DA-878B-B3C4297AA2DE}"/>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id="{4345A11F-7E16-4129-99A8-D7D2F5A41B64}"/>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6" name="Rectangle 22">
                  <a:extLst>
                    <a:ext uri="{FF2B5EF4-FFF2-40B4-BE49-F238E27FC236}">
                      <a16:creationId xmlns:a16="http://schemas.microsoft.com/office/drawing/2014/main" id="{57782E7E-F97E-43E3-815E-2FB389AC191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 name="Group 21">
                <a:extLst>
                  <a:ext uri="{FF2B5EF4-FFF2-40B4-BE49-F238E27FC236}">
                    <a16:creationId xmlns:a16="http://schemas.microsoft.com/office/drawing/2014/main" id="{BF609940-F823-42DE-8B3D-325D21E7E372}"/>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id="{DC996F74-26B6-4846-AE30-113321404B41}"/>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Freeform 28">
                  <a:extLst>
                    <a:ext uri="{FF2B5EF4-FFF2-40B4-BE49-F238E27FC236}">
                      <a16:creationId xmlns:a16="http://schemas.microsoft.com/office/drawing/2014/main" id="{BDFBBA38-A8D0-4EFB-A58D-CA412B73137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
        <p:nvSpPr>
          <p:cNvPr id="13" name="ตัวแทนเนื้อหา 2">
            <a:extLst>
              <a:ext uri="{FF2B5EF4-FFF2-40B4-BE49-F238E27FC236}">
                <a16:creationId xmlns:a16="http://schemas.microsoft.com/office/drawing/2014/main" id="{AE0AE241-1523-44C5-A3BE-D6F56CE4E668}"/>
              </a:ext>
            </a:extLst>
          </p:cNvPr>
          <p:cNvSpPr txBox="1">
            <a:spLocks/>
          </p:cNvSpPr>
          <p:nvPr/>
        </p:nvSpPr>
        <p:spPr>
          <a:xfrm>
            <a:off x="571882" y="1503321"/>
            <a:ext cx="10995339" cy="4282750"/>
          </a:xfrm>
          <a:prstGeom prst="rect">
            <a:avLst/>
          </a:prstGeom>
          <a:noFill/>
        </p:spPr>
        <p:style>
          <a:lnRef idx="1">
            <a:schemeClr val="accent6"/>
          </a:lnRef>
          <a:fillRef idx="2">
            <a:schemeClr val="accent6"/>
          </a:fillRef>
          <a:effectRef idx="1">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h-TH" sz="3600" dirty="0">
                <a:latin typeface="TH SarabunPSK" panose="020B0500040200020003" pitchFamily="34" charset="-34"/>
                <a:cs typeface="TH SarabunPSK" panose="020B0500040200020003" pitchFamily="34" charset="-34"/>
              </a:rPr>
              <a:t>2.1 การบริหารความเสี่ยงจะประสบความสำเร็จขึ้นอยู่กับความมุ่งมั่นของผู้กำกับดูแล และหัวหน้าหน่วยงานของรัฐ และผู้บริหารระดับสูง</a:t>
            </a:r>
            <a:r>
              <a:rPr lang="en-US" sz="3600" dirty="0">
                <a:latin typeface="TH SarabunPSK" panose="020B0500040200020003" pitchFamily="34" charset="-34"/>
                <a:cs typeface="TH SarabunPSK" panose="020B0500040200020003" pitchFamily="34" charset="-34"/>
              </a:rPr>
              <a:t> </a:t>
            </a:r>
            <a:r>
              <a:rPr lang="th-TH" sz="3600" dirty="0">
                <a:latin typeface="TH SarabunPSK" panose="020B0500040200020003" pitchFamily="34" charset="-34"/>
                <a:cs typeface="TH SarabunPSK" panose="020B0500040200020003" pitchFamily="34" charset="-34"/>
              </a:rPr>
              <a:t>(ผู้กำกับดูแล หมายถึง คณะกรรมการสภามหาวิทยาลัย)</a:t>
            </a:r>
          </a:p>
          <a:p>
            <a:pPr marL="0" indent="0">
              <a:buFont typeface="Arial" panose="020B0604020202020204" pitchFamily="34" charset="0"/>
              <a:buNone/>
            </a:pPr>
            <a:r>
              <a:rPr lang="en-US" sz="3600" dirty="0">
                <a:latin typeface="TH SarabunPSK" panose="020B0500040200020003" pitchFamily="34" charset="-34"/>
                <a:cs typeface="TH SarabunPSK" panose="020B0500040200020003" pitchFamily="34" charset="-34"/>
              </a:rPr>
              <a:t>2.2 </a:t>
            </a:r>
            <a:r>
              <a:rPr lang="th-TH" sz="3600" dirty="0">
                <a:latin typeface="TH SarabunPSK" panose="020B0500040200020003" pitchFamily="34" charset="-34"/>
                <a:cs typeface="TH SarabunPSK" panose="020B0500040200020003" pitchFamily="34" charset="-34"/>
              </a:rPr>
              <a:t>หัวหน้าหน่วยงานของรัฐ และผู้บริหารระดับสูง มีหน้าที่โดยตรงในการสร้างระบบบริหารจัดการความเสี่ยงที่มีประสิทธิผล</a:t>
            </a:r>
          </a:p>
          <a:p>
            <a:pPr marL="0" indent="0">
              <a:buFont typeface="Arial" panose="020B0604020202020204" pitchFamily="34" charset="0"/>
              <a:buNone/>
            </a:pPr>
            <a:r>
              <a:rPr lang="en-US" sz="3600" dirty="0">
                <a:latin typeface="TH SarabunPSK" panose="020B0500040200020003" pitchFamily="34" charset="-34"/>
                <a:cs typeface="TH SarabunPSK" panose="020B0500040200020003" pitchFamily="34" charset="-34"/>
              </a:rPr>
              <a:t>2.3</a:t>
            </a:r>
            <a:r>
              <a:rPr lang="th-TH" sz="3600" dirty="0">
                <a:latin typeface="TH SarabunPSK" panose="020B0500040200020003" pitchFamily="34" charset="-34"/>
                <a:cs typeface="TH SarabunPSK" panose="020B0500040200020003" pitchFamily="34" charset="-34"/>
              </a:rPr>
              <a:t> ผู้กำกับดูแล  อาจแต่งตั้งคณะกรรมการบริหารจัดการความเสี่ยง หรืออนุกรรมการ หรือคณะที่ปรึกษา ซึ่งประกอบด้วย ผู้มีทักษะ ประสบการณ์ และความเชี่ยวชาญเกี่ยวกับการดำเนินงานของหน่วยงาน</a:t>
            </a:r>
            <a:endParaRPr lang="en-US" sz="3600" dirty="0">
              <a:latin typeface="TH SarabunPSK" panose="020B0500040200020003" pitchFamily="34" charset="-34"/>
              <a:cs typeface="TH SarabunPSK" panose="020B0500040200020003" pitchFamily="34" charset="-34"/>
            </a:endParaRPr>
          </a:p>
        </p:txBody>
      </p:sp>
      <p:sp>
        <p:nvSpPr>
          <p:cNvPr id="14" name="TextBox 13">
            <a:extLst>
              <a:ext uri="{FF2B5EF4-FFF2-40B4-BE49-F238E27FC236}">
                <a16:creationId xmlns:a16="http://schemas.microsoft.com/office/drawing/2014/main" id="{A4EF51C6-9027-4FBA-A35F-B44817FB94BB}"/>
              </a:ext>
            </a:extLst>
          </p:cNvPr>
          <p:cNvSpPr txBox="1"/>
          <p:nvPr/>
        </p:nvSpPr>
        <p:spPr>
          <a:xfrm>
            <a:off x="587113" y="469178"/>
            <a:ext cx="1141845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2. ความมุ่งมั่นของผู้กำกับดูแล หัวหน้าหน่วยงานของรัฐและผู้บริหารระดับสูง</a:t>
            </a:r>
            <a:endParaRPr lang="ko-KR" altLang="en-US" sz="4000" b="1" dirty="0">
              <a:solidFill>
                <a:schemeClr val="tx1"/>
              </a:solidFill>
              <a:cs typeface="Arial" pitchFamily="34" charset="0"/>
            </a:endParaRPr>
          </a:p>
        </p:txBody>
      </p:sp>
    </p:spTree>
    <p:extLst>
      <p:ext uri="{BB962C8B-B14F-4D97-AF65-F5344CB8AC3E}">
        <p14:creationId xmlns:p14="http://schemas.microsoft.com/office/powerpoint/2010/main" val="136632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685444-4B0D-45F5-BF25-A4A2DC2F4043}"/>
              </a:ext>
            </a:extLst>
          </p:cNvPr>
          <p:cNvSpPr txBox="1"/>
          <p:nvPr/>
        </p:nvSpPr>
        <p:spPr>
          <a:xfrm>
            <a:off x="1059474" y="559821"/>
            <a:ext cx="1003169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3. การสร้างและรักษาบุคลากรและวัฒนธรรมที่ดีขององค์กร</a:t>
            </a:r>
            <a:endParaRPr lang="ko-KR" altLang="en-US" sz="4000" b="1" dirty="0">
              <a:solidFill>
                <a:schemeClr val="tx1"/>
              </a:solidFill>
              <a:cs typeface="Arial" pitchFamily="34" charset="0"/>
            </a:endParaRPr>
          </a:p>
        </p:txBody>
      </p:sp>
      <p:sp>
        <p:nvSpPr>
          <p:cNvPr id="2" name="TextBox 1">
            <a:extLst>
              <a:ext uri="{FF2B5EF4-FFF2-40B4-BE49-F238E27FC236}">
                <a16:creationId xmlns:a16="http://schemas.microsoft.com/office/drawing/2014/main" id="{8CC83AD6-8AF8-40AD-9853-153A5023669E}"/>
              </a:ext>
            </a:extLst>
          </p:cNvPr>
          <p:cNvSpPr txBox="1"/>
          <p:nvPr/>
        </p:nvSpPr>
        <p:spPr>
          <a:xfrm>
            <a:off x="1059474" y="1619135"/>
            <a:ext cx="1073510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indent="0">
              <a:buNone/>
            </a:pPr>
            <a:r>
              <a:rPr lang="th-TH" sz="3600" dirty="0">
                <a:latin typeface="TH SarabunPSK" panose="020B0500040200020003" pitchFamily="34" charset="-34"/>
                <a:cs typeface="TH SarabunPSK" panose="020B0500040200020003" pitchFamily="34" charset="-34"/>
              </a:rPr>
              <a:t>การขับเคลื่อนหน่วยงานของรัฐ ต้องอาศัยบุคลากรที่มีศักยภาพ มีความรู้และทักษะ บุคลากรควรมีพฤติกรรมตระหนักถึงความเสี่ยง </a:t>
            </a:r>
            <a:r>
              <a:rPr lang="en-US" sz="3600" dirty="0">
                <a:latin typeface="TH SarabunPSK" panose="020B0500040200020003" pitchFamily="34" charset="-34"/>
                <a:cs typeface="TH SarabunPSK" panose="020B0500040200020003" pitchFamily="34" charset="-34"/>
              </a:rPr>
              <a:t>(Risk-aware behavior) </a:t>
            </a:r>
            <a:r>
              <a:rPr lang="th-TH" sz="3600" dirty="0">
                <a:latin typeface="TH SarabunPSK" panose="020B0500040200020003" pitchFamily="34" charset="-34"/>
                <a:cs typeface="TH SarabunPSK" panose="020B0500040200020003" pitchFamily="34" charset="-34"/>
              </a:rPr>
              <a:t>รวมถึงพฤติกรรม การตัดสินใจ โดยใช้ข้อมูลสารสนเทศ และข้อมูลการบริหารจัดการความเสี่ยง</a:t>
            </a:r>
            <a:endParaRPr lang="en-US" sz="3600" dirty="0">
              <a:latin typeface="TH SarabunPSK" panose="020B0500040200020003" pitchFamily="34" charset="-34"/>
              <a:cs typeface="TH SarabunPSK" panose="020B0500040200020003" pitchFamily="34" charset="-34"/>
            </a:endParaRPr>
          </a:p>
        </p:txBody>
      </p:sp>
      <p:grpSp>
        <p:nvGrpSpPr>
          <p:cNvPr id="8" name="Group 7">
            <a:extLst>
              <a:ext uri="{FF2B5EF4-FFF2-40B4-BE49-F238E27FC236}">
                <a16:creationId xmlns:a16="http://schemas.microsoft.com/office/drawing/2014/main" id="{D63E3F1D-C757-4F93-941F-0065B32F9846}"/>
              </a:ext>
            </a:extLst>
          </p:cNvPr>
          <p:cNvGrpSpPr/>
          <p:nvPr/>
        </p:nvGrpSpPr>
        <p:grpSpPr>
          <a:xfrm>
            <a:off x="8174183" y="4327383"/>
            <a:ext cx="3334421" cy="2066191"/>
            <a:chOff x="3628070" y="1816928"/>
            <a:chExt cx="7441805" cy="4801543"/>
          </a:xfrm>
        </p:grpSpPr>
        <p:grpSp>
          <p:nvGrpSpPr>
            <p:cNvPr id="9" name="Group 8">
              <a:extLst>
                <a:ext uri="{FF2B5EF4-FFF2-40B4-BE49-F238E27FC236}">
                  <a16:creationId xmlns:a16="http://schemas.microsoft.com/office/drawing/2014/main" id="{4E7E008F-CF27-47A5-9EE6-60474B424914}"/>
                </a:ext>
              </a:extLst>
            </p:cNvPr>
            <p:cNvGrpSpPr/>
            <p:nvPr/>
          </p:nvGrpSpPr>
          <p:grpSpPr>
            <a:xfrm flipH="1">
              <a:off x="3628070" y="1816928"/>
              <a:ext cx="7441805" cy="4801543"/>
              <a:chOff x="1070741" y="2355612"/>
              <a:chExt cx="3613027" cy="2331169"/>
            </a:xfrm>
          </p:grpSpPr>
          <p:sp>
            <p:nvSpPr>
              <p:cNvPr id="28" name="Freeform 2">
                <a:extLst>
                  <a:ext uri="{FF2B5EF4-FFF2-40B4-BE49-F238E27FC236}">
                    <a16:creationId xmlns:a16="http://schemas.microsoft.com/office/drawing/2014/main" id="{BEEA8F65-1FDF-41A8-AA37-E61A4E0AF7AD}"/>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A8345840-B505-4FD4-AA70-79A40DD9B8FE}"/>
                  </a:ext>
                </a:extLst>
              </p:cNvPr>
              <p:cNvGrpSpPr/>
              <p:nvPr/>
            </p:nvGrpSpPr>
            <p:grpSpPr>
              <a:xfrm rot="3660000">
                <a:off x="1772640" y="2273771"/>
                <a:ext cx="112390" cy="1065317"/>
                <a:chOff x="1039691" y="2468855"/>
                <a:chExt cx="190176" cy="1802639"/>
              </a:xfrm>
            </p:grpSpPr>
            <p:sp>
              <p:nvSpPr>
                <p:cNvPr id="38" name="Rectangle 37">
                  <a:extLst>
                    <a:ext uri="{FF2B5EF4-FFF2-40B4-BE49-F238E27FC236}">
                      <a16:creationId xmlns:a16="http://schemas.microsoft.com/office/drawing/2014/main" id="{FF3D1D66-0DAC-4282-AF7F-B28A61EA74B4}"/>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422238D4-389A-4585-BB1B-C0441E4F1B57}"/>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0" name="Group 29">
                <a:extLst>
                  <a:ext uri="{FF2B5EF4-FFF2-40B4-BE49-F238E27FC236}">
                    <a16:creationId xmlns:a16="http://schemas.microsoft.com/office/drawing/2014/main" id="{680E316B-3300-48B2-889D-3F6CA4D116E8}"/>
                  </a:ext>
                </a:extLst>
              </p:cNvPr>
              <p:cNvGrpSpPr/>
              <p:nvPr/>
            </p:nvGrpSpPr>
            <p:grpSpPr>
              <a:xfrm>
                <a:off x="1314845" y="3097544"/>
                <a:ext cx="136170" cy="1065354"/>
                <a:chOff x="1093356" y="2490394"/>
                <a:chExt cx="230413" cy="1802702"/>
              </a:xfrm>
            </p:grpSpPr>
            <p:sp>
              <p:nvSpPr>
                <p:cNvPr id="36" name="Rectangle 35">
                  <a:extLst>
                    <a:ext uri="{FF2B5EF4-FFF2-40B4-BE49-F238E27FC236}">
                      <a16:creationId xmlns:a16="http://schemas.microsoft.com/office/drawing/2014/main" id="{A7D016FD-2B11-4BB3-9524-8A6D9ECCD701}"/>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C45CE9B4-8CE7-4764-A580-5C99B778CC9F}"/>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0F7C2913-464E-44DA-AB96-89539FDE298E}"/>
                  </a:ext>
                </a:extLst>
              </p:cNvPr>
              <p:cNvGrpSpPr/>
              <p:nvPr/>
            </p:nvGrpSpPr>
            <p:grpSpPr>
              <a:xfrm>
                <a:off x="1243434" y="2957732"/>
                <a:ext cx="279625" cy="279625"/>
                <a:chOff x="3275856" y="4077072"/>
                <a:chExt cx="504056" cy="504056"/>
              </a:xfrm>
            </p:grpSpPr>
            <p:sp>
              <p:nvSpPr>
                <p:cNvPr id="34" name="Oval 33">
                  <a:extLst>
                    <a:ext uri="{FF2B5EF4-FFF2-40B4-BE49-F238E27FC236}">
                      <a16:creationId xmlns:a16="http://schemas.microsoft.com/office/drawing/2014/main" id="{17CC2F57-E94A-4ABE-9D5E-8B645EC53A8D}"/>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id="{88E766BA-A516-4743-AD47-43379386BA3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Rounded Rectangle 14">
                <a:extLst>
                  <a:ext uri="{FF2B5EF4-FFF2-40B4-BE49-F238E27FC236}">
                    <a16:creationId xmlns:a16="http://schemas.microsoft.com/office/drawing/2014/main" id="{5FCCDB61-4C1C-4DAA-AFDF-451A1A7F966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Diagonal Stripe 32">
                <a:extLst>
                  <a:ext uri="{FF2B5EF4-FFF2-40B4-BE49-F238E27FC236}">
                    <a16:creationId xmlns:a16="http://schemas.microsoft.com/office/drawing/2014/main" id="{893C03D9-3EB6-4DC6-B8EC-6B5D9A37E8AA}"/>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9">
              <a:extLst>
                <a:ext uri="{FF2B5EF4-FFF2-40B4-BE49-F238E27FC236}">
                  <a16:creationId xmlns:a16="http://schemas.microsoft.com/office/drawing/2014/main" id="{9B780ACC-4530-489C-8360-1CA1AAFA8D9E}"/>
                </a:ext>
              </a:extLst>
            </p:cNvPr>
            <p:cNvGrpSpPr/>
            <p:nvPr/>
          </p:nvGrpSpPr>
          <p:grpSpPr>
            <a:xfrm>
              <a:off x="6327040" y="4165068"/>
              <a:ext cx="2122406" cy="1866023"/>
              <a:chOff x="3983887" y="4061275"/>
              <a:chExt cx="2122406" cy="1866023"/>
            </a:xfrm>
          </p:grpSpPr>
          <p:grpSp>
            <p:nvGrpSpPr>
              <p:cNvPr id="11" name="Group 10">
                <a:extLst>
                  <a:ext uri="{FF2B5EF4-FFF2-40B4-BE49-F238E27FC236}">
                    <a16:creationId xmlns:a16="http://schemas.microsoft.com/office/drawing/2014/main" id="{1B444EED-D4B9-4DD9-A78A-74FB6D58ABE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6" name="Freeform 15">
                  <a:extLst>
                    <a:ext uri="{FF2B5EF4-FFF2-40B4-BE49-F238E27FC236}">
                      <a16:creationId xmlns:a16="http://schemas.microsoft.com/office/drawing/2014/main" id="{ABB77557-3D03-487B-86A3-03480A0F44D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id="{6A3E8D3A-C2CB-435A-A264-18B430732E4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Group 11">
                <a:extLst>
                  <a:ext uri="{FF2B5EF4-FFF2-40B4-BE49-F238E27FC236}">
                    <a16:creationId xmlns:a16="http://schemas.microsoft.com/office/drawing/2014/main" id="{743BCFD4-2669-4398-B829-0559EA03A60B}"/>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4" name="Freeform 18">
                  <a:extLst>
                    <a:ext uri="{FF2B5EF4-FFF2-40B4-BE49-F238E27FC236}">
                      <a16:creationId xmlns:a16="http://schemas.microsoft.com/office/drawing/2014/main" id="{7A0345E8-72E9-47CB-AED0-F91C8969DDE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9">
                  <a:extLst>
                    <a:ext uri="{FF2B5EF4-FFF2-40B4-BE49-F238E27FC236}">
                      <a16:creationId xmlns:a16="http://schemas.microsoft.com/office/drawing/2014/main" id="{7A3F52D5-3B60-432B-8261-BA93F39FCE4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14">
                <a:extLst>
                  <a:ext uri="{FF2B5EF4-FFF2-40B4-BE49-F238E27FC236}">
                    <a16:creationId xmlns:a16="http://schemas.microsoft.com/office/drawing/2014/main" id="{1C499DC2-F4B1-43CF-8EE3-7998F3E1ABEA}"/>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2" name="Freeform 21">
                  <a:extLst>
                    <a:ext uri="{FF2B5EF4-FFF2-40B4-BE49-F238E27FC236}">
                      <a16:creationId xmlns:a16="http://schemas.microsoft.com/office/drawing/2014/main" id="{17F17F12-6B95-45EC-A154-DACC0359A3E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Rectangle 22">
                  <a:extLst>
                    <a:ext uri="{FF2B5EF4-FFF2-40B4-BE49-F238E27FC236}">
                      <a16:creationId xmlns:a16="http://schemas.microsoft.com/office/drawing/2014/main" id="{21A899B6-248E-4A0E-A670-A6C797B78E5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id="{27E60C69-B715-4562-87B3-DDD50B795380}"/>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0" name="Freeform 24">
                  <a:extLst>
                    <a:ext uri="{FF2B5EF4-FFF2-40B4-BE49-F238E27FC236}">
                      <a16:creationId xmlns:a16="http://schemas.microsoft.com/office/drawing/2014/main" id="{7DA88257-20E0-41F8-9CBF-4700153219A3}"/>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Rectangle 22">
                  <a:extLst>
                    <a:ext uri="{FF2B5EF4-FFF2-40B4-BE49-F238E27FC236}">
                      <a16:creationId xmlns:a16="http://schemas.microsoft.com/office/drawing/2014/main" id="{64EE3D20-8CDB-4982-8FA9-8C648929D18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F40F7782-239A-428F-B98A-989D17D399A4}"/>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8" name="Freeform 27">
                  <a:extLst>
                    <a:ext uri="{FF2B5EF4-FFF2-40B4-BE49-F238E27FC236}">
                      <a16:creationId xmlns:a16="http://schemas.microsoft.com/office/drawing/2014/main" id="{4E1261F7-7AA0-4BBF-AB91-4E893A8BE27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8">
                  <a:extLst>
                    <a:ext uri="{FF2B5EF4-FFF2-40B4-BE49-F238E27FC236}">
                      <a16:creationId xmlns:a16="http://schemas.microsoft.com/office/drawing/2014/main" id="{E72A6CF0-8958-499F-B7F3-3D6E48189F8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350292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แทนเนื้อหา 2">
            <a:extLst>
              <a:ext uri="{FF2B5EF4-FFF2-40B4-BE49-F238E27FC236}">
                <a16:creationId xmlns:a16="http://schemas.microsoft.com/office/drawing/2014/main" id="{AE0AE241-1523-44C5-A3BE-D6F56CE4E668}"/>
              </a:ext>
            </a:extLst>
          </p:cNvPr>
          <p:cNvSpPr txBox="1">
            <a:spLocks/>
          </p:cNvSpPr>
          <p:nvPr/>
        </p:nvSpPr>
        <p:spPr>
          <a:xfrm>
            <a:off x="817129" y="1569906"/>
            <a:ext cx="10752811" cy="2664164"/>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3600" dirty="0">
                <a:latin typeface="TH SarabunPSK" panose="020B0500040200020003" pitchFamily="34" charset="-34"/>
                <a:cs typeface="TH SarabunPSK" panose="020B0500040200020003" pitchFamily="34" charset="-34"/>
              </a:rPr>
              <a:t>หน่วยงานควรมีการกำหนดอำนาจหน้าที่ ความรับผิดชอบในเรื่อง การบริหารจัดการความเสี่ยงอย่างชัดเจนและเหมาะสม ประกอบด้วย เจ้าของความเสี่ยง </a:t>
            </a:r>
            <a:r>
              <a:rPr lang="en-US" sz="3600" dirty="0">
                <a:latin typeface="TH SarabunPSK" panose="020B0500040200020003" pitchFamily="34" charset="-34"/>
                <a:cs typeface="TH SarabunPSK" panose="020B0500040200020003" pitchFamily="34" charset="-34"/>
              </a:rPr>
              <a:t>(Risk Owners) </a:t>
            </a:r>
            <a:r>
              <a:rPr lang="th-TH" sz="3600" dirty="0">
                <a:latin typeface="TH SarabunPSK" panose="020B0500040200020003" pitchFamily="34" charset="-34"/>
                <a:cs typeface="TH SarabunPSK" panose="020B0500040200020003" pitchFamily="34" charset="-34"/>
              </a:rPr>
              <a:t>ซึ่งรับผิดชอบในการติดตาม การรายงาน หรือการส่งสัญญาณความเสี่ยง ผู้รับผิดชอบในการตัดสินใจ และผู้ที่มีหน้าที่ในการควบคุมกำกับ ติดตาม ให้มีการบริหารจัดการความเสี่ยงตามแผนบริหารจัดการความเสี่ยง</a:t>
            </a:r>
            <a:endParaRPr lang="en-US" sz="3600" dirty="0">
              <a:latin typeface="TH SarabunPSK" panose="020B0500040200020003" pitchFamily="34" charset="-34"/>
              <a:cs typeface="TH SarabunPSK" panose="020B0500040200020003" pitchFamily="34" charset="-34"/>
            </a:endParaRPr>
          </a:p>
        </p:txBody>
      </p:sp>
      <p:sp>
        <p:nvSpPr>
          <p:cNvPr id="14" name="TextBox 13">
            <a:extLst>
              <a:ext uri="{FF2B5EF4-FFF2-40B4-BE49-F238E27FC236}">
                <a16:creationId xmlns:a16="http://schemas.microsoft.com/office/drawing/2014/main" id="{A4EF51C6-9027-4FBA-A35F-B44817FB94BB}"/>
              </a:ext>
            </a:extLst>
          </p:cNvPr>
          <p:cNvSpPr txBox="1"/>
          <p:nvPr/>
        </p:nvSpPr>
        <p:spPr>
          <a:xfrm>
            <a:off x="738814" y="451411"/>
            <a:ext cx="109577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4. การมอบหมายหน้าที่ความรับผิดชอบด้านการบริหารจัดการความเสี่ยง</a:t>
            </a:r>
            <a:endParaRPr lang="ko-KR" altLang="en-US" sz="4000" b="1" dirty="0">
              <a:solidFill>
                <a:schemeClr val="tx1"/>
              </a:solidFill>
              <a:cs typeface="Arial" pitchFamily="34" charset="0"/>
            </a:endParaRPr>
          </a:p>
        </p:txBody>
      </p:sp>
      <p:grpSp>
        <p:nvGrpSpPr>
          <p:cNvPr id="8" name="Group 7">
            <a:extLst>
              <a:ext uri="{FF2B5EF4-FFF2-40B4-BE49-F238E27FC236}">
                <a16:creationId xmlns:a16="http://schemas.microsoft.com/office/drawing/2014/main" id="{D63E3F1D-C757-4F93-941F-0065B32F9846}"/>
              </a:ext>
            </a:extLst>
          </p:cNvPr>
          <p:cNvGrpSpPr/>
          <p:nvPr/>
        </p:nvGrpSpPr>
        <p:grpSpPr>
          <a:xfrm>
            <a:off x="8250833" y="4604474"/>
            <a:ext cx="3334421" cy="2066191"/>
            <a:chOff x="3628070" y="1816928"/>
            <a:chExt cx="7441805" cy="4801543"/>
          </a:xfrm>
        </p:grpSpPr>
        <p:grpSp>
          <p:nvGrpSpPr>
            <p:cNvPr id="9" name="Group 8">
              <a:extLst>
                <a:ext uri="{FF2B5EF4-FFF2-40B4-BE49-F238E27FC236}">
                  <a16:creationId xmlns:a16="http://schemas.microsoft.com/office/drawing/2014/main" id="{4E7E008F-CF27-47A5-9EE6-60474B424914}"/>
                </a:ext>
              </a:extLst>
            </p:cNvPr>
            <p:cNvGrpSpPr/>
            <p:nvPr/>
          </p:nvGrpSpPr>
          <p:grpSpPr>
            <a:xfrm flipH="1">
              <a:off x="3628070" y="1816928"/>
              <a:ext cx="7441805" cy="4801543"/>
              <a:chOff x="1070741" y="2355612"/>
              <a:chExt cx="3613027" cy="2331169"/>
            </a:xfrm>
          </p:grpSpPr>
          <p:sp>
            <p:nvSpPr>
              <p:cNvPr id="28" name="Freeform 2">
                <a:extLst>
                  <a:ext uri="{FF2B5EF4-FFF2-40B4-BE49-F238E27FC236}">
                    <a16:creationId xmlns:a16="http://schemas.microsoft.com/office/drawing/2014/main" id="{BEEA8F65-1FDF-41A8-AA37-E61A4E0AF7AD}"/>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A8345840-B505-4FD4-AA70-79A40DD9B8FE}"/>
                  </a:ext>
                </a:extLst>
              </p:cNvPr>
              <p:cNvGrpSpPr/>
              <p:nvPr/>
            </p:nvGrpSpPr>
            <p:grpSpPr>
              <a:xfrm rot="3660000">
                <a:off x="1772640" y="2273771"/>
                <a:ext cx="112390" cy="1065317"/>
                <a:chOff x="1039691" y="2468855"/>
                <a:chExt cx="190176" cy="1802639"/>
              </a:xfrm>
            </p:grpSpPr>
            <p:sp>
              <p:nvSpPr>
                <p:cNvPr id="38" name="Rectangle 37">
                  <a:extLst>
                    <a:ext uri="{FF2B5EF4-FFF2-40B4-BE49-F238E27FC236}">
                      <a16:creationId xmlns:a16="http://schemas.microsoft.com/office/drawing/2014/main" id="{FF3D1D66-0DAC-4282-AF7F-B28A61EA74B4}"/>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422238D4-389A-4585-BB1B-C0441E4F1B57}"/>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0" name="Group 29">
                <a:extLst>
                  <a:ext uri="{FF2B5EF4-FFF2-40B4-BE49-F238E27FC236}">
                    <a16:creationId xmlns:a16="http://schemas.microsoft.com/office/drawing/2014/main" id="{680E316B-3300-48B2-889D-3F6CA4D116E8}"/>
                  </a:ext>
                </a:extLst>
              </p:cNvPr>
              <p:cNvGrpSpPr/>
              <p:nvPr/>
            </p:nvGrpSpPr>
            <p:grpSpPr>
              <a:xfrm>
                <a:off x="1314845" y="3097544"/>
                <a:ext cx="136170" cy="1065354"/>
                <a:chOff x="1093356" y="2490394"/>
                <a:chExt cx="230413" cy="1802702"/>
              </a:xfrm>
            </p:grpSpPr>
            <p:sp>
              <p:nvSpPr>
                <p:cNvPr id="36" name="Rectangle 35">
                  <a:extLst>
                    <a:ext uri="{FF2B5EF4-FFF2-40B4-BE49-F238E27FC236}">
                      <a16:creationId xmlns:a16="http://schemas.microsoft.com/office/drawing/2014/main" id="{A7D016FD-2B11-4BB3-9524-8A6D9ECCD701}"/>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C45CE9B4-8CE7-4764-A580-5C99B778CC9F}"/>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0F7C2913-464E-44DA-AB96-89539FDE298E}"/>
                  </a:ext>
                </a:extLst>
              </p:cNvPr>
              <p:cNvGrpSpPr/>
              <p:nvPr/>
            </p:nvGrpSpPr>
            <p:grpSpPr>
              <a:xfrm>
                <a:off x="1243434" y="2957732"/>
                <a:ext cx="279625" cy="279625"/>
                <a:chOff x="3275856" y="4077072"/>
                <a:chExt cx="504056" cy="504056"/>
              </a:xfrm>
            </p:grpSpPr>
            <p:sp>
              <p:nvSpPr>
                <p:cNvPr id="34" name="Oval 33">
                  <a:extLst>
                    <a:ext uri="{FF2B5EF4-FFF2-40B4-BE49-F238E27FC236}">
                      <a16:creationId xmlns:a16="http://schemas.microsoft.com/office/drawing/2014/main" id="{17CC2F57-E94A-4ABE-9D5E-8B645EC53A8D}"/>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id="{88E766BA-A516-4743-AD47-43379386BA3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Rounded Rectangle 14">
                <a:extLst>
                  <a:ext uri="{FF2B5EF4-FFF2-40B4-BE49-F238E27FC236}">
                    <a16:creationId xmlns:a16="http://schemas.microsoft.com/office/drawing/2014/main" id="{5FCCDB61-4C1C-4DAA-AFDF-451A1A7F966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Diagonal Stripe 32">
                <a:extLst>
                  <a:ext uri="{FF2B5EF4-FFF2-40B4-BE49-F238E27FC236}">
                    <a16:creationId xmlns:a16="http://schemas.microsoft.com/office/drawing/2014/main" id="{893C03D9-3EB6-4DC6-B8EC-6B5D9A37E8AA}"/>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9">
              <a:extLst>
                <a:ext uri="{FF2B5EF4-FFF2-40B4-BE49-F238E27FC236}">
                  <a16:creationId xmlns:a16="http://schemas.microsoft.com/office/drawing/2014/main" id="{9B780ACC-4530-489C-8360-1CA1AAFA8D9E}"/>
                </a:ext>
              </a:extLst>
            </p:cNvPr>
            <p:cNvGrpSpPr/>
            <p:nvPr/>
          </p:nvGrpSpPr>
          <p:grpSpPr>
            <a:xfrm>
              <a:off x="6327040" y="4165068"/>
              <a:ext cx="2122406" cy="1866023"/>
              <a:chOff x="3983887" y="4061275"/>
              <a:chExt cx="2122406" cy="1866023"/>
            </a:xfrm>
          </p:grpSpPr>
          <p:grpSp>
            <p:nvGrpSpPr>
              <p:cNvPr id="11" name="Group 10">
                <a:extLst>
                  <a:ext uri="{FF2B5EF4-FFF2-40B4-BE49-F238E27FC236}">
                    <a16:creationId xmlns:a16="http://schemas.microsoft.com/office/drawing/2014/main" id="{1B444EED-D4B9-4DD9-A78A-74FB6D58ABE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6" name="Freeform 15">
                  <a:extLst>
                    <a:ext uri="{FF2B5EF4-FFF2-40B4-BE49-F238E27FC236}">
                      <a16:creationId xmlns:a16="http://schemas.microsoft.com/office/drawing/2014/main" id="{ABB77557-3D03-487B-86A3-03480A0F44D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id="{6A3E8D3A-C2CB-435A-A264-18B430732E4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Group 11">
                <a:extLst>
                  <a:ext uri="{FF2B5EF4-FFF2-40B4-BE49-F238E27FC236}">
                    <a16:creationId xmlns:a16="http://schemas.microsoft.com/office/drawing/2014/main" id="{743BCFD4-2669-4398-B829-0559EA03A60B}"/>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4" name="Freeform 18">
                  <a:extLst>
                    <a:ext uri="{FF2B5EF4-FFF2-40B4-BE49-F238E27FC236}">
                      <a16:creationId xmlns:a16="http://schemas.microsoft.com/office/drawing/2014/main" id="{7A0345E8-72E9-47CB-AED0-F91C8969DDE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9">
                  <a:extLst>
                    <a:ext uri="{FF2B5EF4-FFF2-40B4-BE49-F238E27FC236}">
                      <a16:creationId xmlns:a16="http://schemas.microsoft.com/office/drawing/2014/main" id="{7A3F52D5-3B60-432B-8261-BA93F39FCE4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14">
                <a:extLst>
                  <a:ext uri="{FF2B5EF4-FFF2-40B4-BE49-F238E27FC236}">
                    <a16:creationId xmlns:a16="http://schemas.microsoft.com/office/drawing/2014/main" id="{1C499DC2-F4B1-43CF-8EE3-7998F3E1ABEA}"/>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2" name="Freeform 21">
                  <a:extLst>
                    <a:ext uri="{FF2B5EF4-FFF2-40B4-BE49-F238E27FC236}">
                      <a16:creationId xmlns:a16="http://schemas.microsoft.com/office/drawing/2014/main" id="{17F17F12-6B95-45EC-A154-DACC0359A3E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Rectangle 22">
                  <a:extLst>
                    <a:ext uri="{FF2B5EF4-FFF2-40B4-BE49-F238E27FC236}">
                      <a16:creationId xmlns:a16="http://schemas.microsoft.com/office/drawing/2014/main" id="{21A899B6-248E-4A0E-A670-A6C797B78E5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id="{27E60C69-B715-4562-87B3-DDD50B795380}"/>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0" name="Freeform 24">
                  <a:extLst>
                    <a:ext uri="{FF2B5EF4-FFF2-40B4-BE49-F238E27FC236}">
                      <a16:creationId xmlns:a16="http://schemas.microsoft.com/office/drawing/2014/main" id="{7DA88257-20E0-41F8-9CBF-4700153219A3}"/>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Rectangle 22">
                  <a:extLst>
                    <a:ext uri="{FF2B5EF4-FFF2-40B4-BE49-F238E27FC236}">
                      <a16:creationId xmlns:a16="http://schemas.microsoft.com/office/drawing/2014/main" id="{64EE3D20-8CDB-4982-8FA9-8C648929D18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F40F7782-239A-428F-B98A-989D17D399A4}"/>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8" name="Freeform 27">
                  <a:extLst>
                    <a:ext uri="{FF2B5EF4-FFF2-40B4-BE49-F238E27FC236}">
                      <a16:creationId xmlns:a16="http://schemas.microsoft.com/office/drawing/2014/main" id="{4E1261F7-7AA0-4BBF-AB91-4E893A8BE27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8">
                  <a:extLst>
                    <a:ext uri="{FF2B5EF4-FFF2-40B4-BE49-F238E27FC236}">
                      <a16:creationId xmlns:a16="http://schemas.microsoft.com/office/drawing/2014/main" id="{E72A6CF0-8958-499F-B7F3-3D6E48189F8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174202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แทนเนื้อหา 2">
            <a:extLst>
              <a:ext uri="{FF2B5EF4-FFF2-40B4-BE49-F238E27FC236}">
                <a16:creationId xmlns:a16="http://schemas.microsoft.com/office/drawing/2014/main" id="{AE0AE241-1523-44C5-A3BE-D6F56CE4E668}"/>
              </a:ext>
            </a:extLst>
          </p:cNvPr>
          <p:cNvSpPr txBox="1">
            <a:spLocks/>
          </p:cNvSpPr>
          <p:nvPr/>
        </p:nvSpPr>
        <p:spPr>
          <a:xfrm>
            <a:off x="817129" y="1569906"/>
            <a:ext cx="10752811" cy="1691342"/>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3600" dirty="0">
                <a:latin typeface="TH SarabunPSK" panose="020B0500040200020003" pitchFamily="34" charset="-34"/>
                <a:cs typeface="TH SarabunPSK" panose="020B0500040200020003" pitchFamily="34" charset="-34"/>
              </a:rPr>
              <a:t>ผู้บริหารต้องคำนึงถึงผู้มีส่วนได้ส่วนเสียในการบริหารจัดการความเสี่ยง โดยเฉพาะความคาดหวังของผู้รับบริการหรือความคาดหวังของประชาชนที่มีต่อองค์กร รวมถึงผลกระทบที่มีต่อสังคม เศรษฐกิจ และสภาพแวดล้อม</a:t>
            </a:r>
            <a:endParaRPr lang="en-US" sz="3600" dirty="0">
              <a:latin typeface="TH SarabunPSK" panose="020B0500040200020003" pitchFamily="34" charset="-34"/>
              <a:cs typeface="TH SarabunPSK" panose="020B0500040200020003" pitchFamily="34" charset="-34"/>
            </a:endParaRPr>
          </a:p>
        </p:txBody>
      </p:sp>
      <p:sp>
        <p:nvSpPr>
          <p:cNvPr id="14" name="TextBox 13">
            <a:extLst>
              <a:ext uri="{FF2B5EF4-FFF2-40B4-BE49-F238E27FC236}">
                <a16:creationId xmlns:a16="http://schemas.microsoft.com/office/drawing/2014/main" id="{A4EF51C6-9027-4FBA-A35F-B44817FB94BB}"/>
              </a:ext>
            </a:extLst>
          </p:cNvPr>
          <p:cNvSpPr txBox="1"/>
          <p:nvPr/>
        </p:nvSpPr>
        <p:spPr>
          <a:xfrm>
            <a:off x="738814" y="451411"/>
            <a:ext cx="109577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5. การตระหนักถึงผู้มีส่วนได้ส่วนเสีย</a:t>
            </a:r>
            <a:endParaRPr lang="ko-KR" altLang="en-US" sz="4000" b="1" dirty="0">
              <a:solidFill>
                <a:schemeClr val="tx1"/>
              </a:solidFill>
              <a:cs typeface="Arial" pitchFamily="34" charset="0"/>
            </a:endParaRPr>
          </a:p>
        </p:txBody>
      </p:sp>
      <p:grpSp>
        <p:nvGrpSpPr>
          <p:cNvPr id="8" name="Group 7">
            <a:extLst>
              <a:ext uri="{FF2B5EF4-FFF2-40B4-BE49-F238E27FC236}">
                <a16:creationId xmlns:a16="http://schemas.microsoft.com/office/drawing/2014/main" id="{D63E3F1D-C757-4F93-941F-0065B32F9846}"/>
              </a:ext>
            </a:extLst>
          </p:cNvPr>
          <p:cNvGrpSpPr/>
          <p:nvPr/>
        </p:nvGrpSpPr>
        <p:grpSpPr>
          <a:xfrm>
            <a:off x="8250833" y="4604474"/>
            <a:ext cx="3334421" cy="2066191"/>
            <a:chOff x="3628070" y="1816928"/>
            <a:chExt cx="7441805" cy="4801543"/>
          </a:xfrm>
        </p:grpSpPr>
        <p:grpSp>
          <p:nvGrpSpPr>
            <p:cNvPr id="9" name="Group 8">
              <a:extLst>
                <a:ext uri="{FF2B5EF4-FFF2-40B4-BE49-F238E27FC236}">
                  <a16:creationId xmlns:a16="http://schemas.microsoft.com/office/drawing/2014/main" id="{4E7E008F-CF27-47A5-9EE6-60474B424914}"/>
                </a:ext>
              </a:extLst>
            </p:cNvPr>
            <p:cNvGrpSpPr/>
            <p:nvPr/>
          </p:nvGrpSpPr>
          <p:grpSpPr>
            <a:xfrm flipH="1">
              <a:off x="3628070" y="1816928"/>
              <a:ext cx="7441805" cy="4801543"/>
              <a:chOff x="1070741" y="2355612"/>
              <a:chExt cx="3613027" cy="2331169"/>
            </a:xfrm>
          </p:grpSpPr>
          <p:sp>
            <p:nvSpPr>
              <p:cNvPr id="28" name="Freeform 2">
                <a:extLst>
                  <a:ext uri="{FF2B5EF4-FFF2-40B4-BE49-F238E27FC236}">
                    <a16:creationId xmlns:a16="http://schemas.microsoft.com/office/drawing/2014/main" id="{BEEA8F65-1FDF-41A8-AA37-E61A4E0AF7AD}"/>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A8345840-B505-4FD4-AA70-79A40DD9B8FE}"/>
                  </a:ext>
                </a:extLst>
              </p:cNvPr>
              <p:cNvGrpSpPr/>
              <p:nvPr/>
            </p:nvGrpSpPr>
            <p:grpSpPr>
              <a:xfrm rot="3660000">
                <a:off x="1772640" y="2273771"/>
                <a:ext cx="112390" cy="1065317"/>
                <a:chOff x="1039691" y="2468855"/>
                <a:chExt cx="190176" cy="1802639"/>
              </a:xfrm>
            </p:grpSpPr>
            <p:sp>
              <p:nvSpPr>
                <p:cNvPr id="38" name="Rectangle 37">
                  <a:extLst>
                    <a:ext uri="{FF2B5EF4-FFF2-40B4-BE49-F238E27FC236}">
                      <a16:creationId xmlns:a16="http://schemas.microsoft.com/office/drawing/2014/main" id="{FF3D1D66-0DAC-4282-AF7F-B28A61EA74B4}"/>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422238D4-389A-4585-BB1B-C0441E4F1B57}"/>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0" name="Group 29">
                <a:extLst>
                  <a:ext uri="{FF2B5EF4-FFF2-40B4-BE49-F238E27FC236}">
                    <a16:creationId xmlns:a16="http://schemas.microsoft.com/office/drawing/2014/main" id="{680E316B-3300-48B2-889D-3F6CA4D116E8}"/>
                  </a:ext>
                </a:extLst>
              </p:cNvPr>
              <p:cNvGrpSpPr/>
              <p:nvPr/>
            </p:nvGrpSpPr>
            <p:grpSpPr>
              <a:xfrm>
                <a:off x="1314845" y="3097544"/>
                <a:ext cx="136170" cy="1065354"/>
                <a:chOff x="1093356" y="2490394"/>
                <a:chExt cx="230413" cy="1802702"/>
              </a:xfrm>
            </p:grpSpPr>
            <p:sp>
              <p:nvSpPr>
                <p:cNvPr id="36" name="Rectangle 35">
                  <a:extLst>
                    <a:ext uri="{FF2B5EF4-FFF2-40B4-BE49-F238E27FC236}">
                      <a16:creationId xmlns:a16="http://schemas.microsoft.com/office/drawing/2014/main" id="{A7D016FD-2B11-4BB3-9524-8A6D9ECCD701}"/>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C45CE9B4-8CE7-4764-A580-5C99B778CC9F}"/>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0F7C2913-464E-44DA-AB96-89539FDE298E}"/>
                  </a:ext>
                </a:extLst>
              </p:cNvPr>
              <p:cNvGrpSpPr/>
              <p:nvPr/>
            </p:nvGrpSpPr>
            <p:grpSpPr>
              <a:xfrm>
                <a:off x="1243434" y="2957732"/>
                <a:ext cx="279625" cy="279625"/>
                <a:chOff x="3275856" y="4077072"/>
                <a:chExt cx="504056" cy="504056"/>
              </a:xfrm>
            </p:grpSpPr>
            <p:sp>
              <p:nvSpPr>
                <p:cNvPr id="34" name="Oval 33">
                  <a:extLst>
                    <a:ext uri="{FF2B5EF4-FFF2-40B4-BE49-F238E27FC236}">
                      <a16:creationId xmlns:a16="http://schemas.microsoft.com/office/drawing/2014/main" id="{17CC2F57-E94A-4ABE-9D5E-8B645EC53A8D}"/>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id="{88E766BA-A516-4743-AD47-43379386BA3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Rounded Rectangle 14">
                <a:extLst>
                  <a:ext uri="{FF2B5EF4-FFF2-40B4-BE49-F238E27FC236}">
                    <a16:creationId xmlns:a16="http://schemas.microsoft.com/office/drawing/2014/main" id="{5FCCDB61-4C1C-4DAA-AFDF-451A1A7F966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Diagonal Stripe 32">
                <a:extLst>
                  <a:ext uri="{FF2B5EF4-FFF2-40B4-BE49-F238E27FC236}">
                    <a16:creationId xmlns:a16="http://schemas.microsoft.com/office/drawing/2014/main" id="{893C03D9-3EB6-4DC6-B8EC-6B5D9A37E8AA}"/>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9">
              <a:extLst>
                <a:ext uri="{FF2B5EF4-FFF2-40B4-BE49-F238E27FC236}">
                  <a16:creationId xmlns:a16="http://schemas.microsoft.com/office/drawing/2014/main" id="{9B780ACC-4530-489C-8360-1CA1AAFA8D9E}"/>
                </a:ext>
              </a:extLst>
            </p:cNvPr>
            <p:cNvGrpSpPr/>
            <p:nvPr/>
          </p:nvGrpSpPr>
          <p:grpSpPr>
            <a:xfrm>
              <a:off x="6327040" y="4165068"/>
              <a:ext cx="2122406" cy="1866023"/>
              <a:chOff x="3983887" y="4061275"/>
              <a:chExt cx="2122406" cy="1866023"/>
            </a:xfrm>
          </p:grpSpPr>
          <p:grpSp>
            <p:nvGrpSpPr>
              <p:cNvPr id="11" name="Group 10">
                <a:extLst>
                  <a:ext uri="{FF2B5EF4-FFF2-40B4-BE49-F238E27FC236}">
                    <a16:creationId xmlns:a16="http://schemas.microsoft.com/office/drawing/2014/main" id="{1B444EED-D4B9-4DD9-A78A-74FB6D58ABE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6" name="Freeform 15">
                  <a:extLst>
                    <a:ext uri="{FF2B5EF4-FFF2-40B4-BE49-F238E27FC236}">
                      <a16:creationId xmlns:a16="http://schemas.microsoft.com/office/drawing/2014/main" id="{ABB77557-3D03-487B-86A3-03480A0F44D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id="{6A3E8D3A-C2CB-435A-A264-18B430732E4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Group 11">
                <a:extLst>
                  <a:ext uri="{FF2B5EF4-FFF2-40B4-BE49-F238E27FC236}">
                    <a16:creationId xmlns:a16="http://schemas.microsoft.com/office/drawing/2014/main" id="{743BCFD4-2669-4398-B829-0559EA03A60B}"/>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4" name="Freeform 18">
                  <a:extLst>
                    <a:ext uri="{FF2B5EF4-FFF2-40B4-BE49-F238E27FC236}">
                      <a16:creationId xmlns:a16="http://schemas.microsoft.com/office/drawing/2014/main" id="{7A0345E8-72E9-47CB-AED0-F91C8969DDE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9">
                  <a:extLst>
                    <a:ext uri="{FF2B5EF4-FFF2-40B4-BE49-F238E27FC236}">
                      <a16:creationId xmlns:a16="http://schemas.microsoft.com/office/drawing/2014/main" id="{7A3F52D5-3B60-432B-8261-BA93F39FCE4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14">
                <a:extLst>
                  <a:ext uri="{FF2B5EF4-FFF2-40B4-BE49-F238E27FC236}">
                    <a16:creationId xmlns:a16="http://schemas.microsoft.com/office/drawing/2014/main" id="{1C499DC2-F4B1-43CF-8EE3-7998F3E1ABEA}"/>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2" name="Freeform 21">
                  <a:extLst>
                    <a:ext uri="{FF2B5EF4-FFF2-40B4-BE49-F238E27FC236}">
                      <a16:creationId xmlns:a16="http://schemas.microsoft.com/office/drawing/2014/main" id="{17F17F12-6B95-45EC-A154-DACC0359A3E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Rectangle 22">
                  <a:extLst>
                    <a:ext uri="{FF2B5EF4-FFF2-40B4-BE49-F238E27FC236}">
                      <a16:creationId xmlns:a16="http://schemas.microsoft.com/office/drawing/2014/main" id="{21A899B6-248E-4A0E-A670-A6C797B78E5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id="{27E60C69-B715-4562-87B3-DDD50B795380}"/>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0" name="Freeform 24">
                  <a:extLst>
                    <a:ext uri="{FF2B5EF4-FFF2-40B4-BE49-F238E27FC236}">
                      <a16:creationId xmlns:a16="http://schemas.microsoft.com/office/drawing/2014/main" id="{7DA88257-20E0-41F8-9CBF-4700153219A3}"/>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Rectangle 22">
                  <a:extLst>
                    <a:ext uri="{FF2B5EF4-FFF2-40B4-BE49-F238E27FC236}">
                      <a16:creationId xmlns:a16="http://schemas.microsoft.com/office/drawing/2014/main" id="{64EE3D20-8CDB-4982-8FA9-8C648929D18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F40F7782-239A-428F-B98A-989D17D399A4}"/>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8" name="Freeform 27">
                  <a:extLst>
                    <a:ext uri="{FF2B5EF4-FFF2-40B4-BE49-F238E27FC236}">
                      <a16:creationId xmlns:a16="http://schemas.microsoft.com/office/drawing/2014/main" id="{4E1261F7-7AA0-4BBF-AB91-4E893A8BE27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8">
                  <a:extLst>
                    <a:ext uri="{FF2B5EF4-FFF2-40B4-BE49-F238E27FC236}">
                      <a16:creationId xmlns:a16="http://schemas.microsoft.com/office/drawing/2014/main" id="{E72A6CF0-8958-499F-B7F3-3D6E48189F8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37413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แทนเนื้อหา 2">
            <a:extLst>
              <a:ext uri="{FF2B5EF4-FFF2-40B4-BE49-F238E27FC236}">
                <a16:creationId xmlns:a16="http://schemas.microsoft.com/office/drawing/2014/main" id="{AE0AE241-1523-44C5-A3BE-D6F56CE4E668}"/>
              </a:ext>
            </a:extLst>
          </p:cNvPr>
          <p:cNvSpPr txBox="1">
            <a:spLocks/>
          </p:cNvSpPr>
          <p:nvPr/>
        </p:nvSpPr>
        <p:spPr>
          <a:xfrm>
            <a:off x="817129" y="1569906"/>
            <a:ext cx="10752811" cy="1691342"/>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3600" dirty="0">
                <a:latin typeface="TH SarabunPSK" panose="020B0500040200020003" pitchFamily="34" charset="-34"/>
                <a:cs typeface="TH SarabunPSK" panose="020B0500040200020003" pitchFamily="34" charset="-34"/>
              </a:rPr>
              <a:t>การบริหารจัดการความเสี่ยงเป็นเครื่องมือช่วยผู้บริหารในการกำหนดยุทธศาสตร์กลยุทธ์ขององค์กร เพื่อให้หน่วยงานมั่นใจว่ายุทธศาสตร์หรือกลยุทธ์ ขององค์กรสอดคล้องกับพันธกิจตามกฎหมายและหน้าที่ความรับผิดชอบของหน่วยงาน</a:t>
            </a:r>
            <a:endParaRPr lang="en-US" sz="3600" dirty="0">
              <a:latin typeface="TH SarabunPSK" panose="020B0500040200020003" pitchFamily="34" charset="-34"/>
              <a:cs typeface="TH SarabunPSK" panose="020B0500040200020003" pitchFamily="34" charset="-34"/>
            </a:endParaRPr>
          </a:p>
        </p:txBody>
      </p:sp>
      <p:sp>
        <p:nvSpPr>
          <p:cNvPr id="14" name="TextBox 13">
            <a:extLst>
              <a:ext uri="{FF2B5EF4-FFF2-40B4-BE49-F238E27FC236}">
                <a16:creationId xmlns:a16="http://schemas.microsoft.com/office/drawing/2014/main" id="{A4EF51C6-9027-4FBA-A35F-B44817FB94BB}"/>
              </a:ext>
            </a:extLst>
          </p:cNvPr>
          <p:cNvSpPr txBox="1"/>
          <p:nvPr/>
        </p:nvSpPr>
        <p:spPr>
          <a:xfrm>
            <a:off x="738814" y="451411"/>
            <a:ext cx="109577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th-TH" sz="4000" b="1" dirty="0">
                <a:solidFill>
                  <a:schemeClr val="tx1"/>
                </a:solidFill>
                <a:latin typeface="TH SarabunPSK" panose="020B0500040200020003" pitchFamily="34" charset="-34"/>
                <a:cs typeface="TH SarabunPSK" panose="020B0500040200020003" pitchFamily="34" charset="-34"/>
              </a:rPr>
              <a:t>6. การกำหนดยุทธศาสตร์/กลยุทธ์/วัตถุประสงค์ และการตัดสินใจ</a:t>
            </a:r>
            <a:endParaRPr lang="ko-KR" altLang="en-US" sz="4000" b="1" dirty="0">
              <a:solidFill>
                <a:schemeClr val="tx1"/>
              </a:solidFill>
              <a:cs typeface="Arial" pitchFamily="34" charset="0"/>
            </a:endParaRPr>
          </a:p>
        </p:txBody>
      </p:sp>
      <p:grpSp>
        <p:nvGrpSpPr>
          <p:cNvPr id="8" name="Group 7">
            <a:extLst>
              <a:ext uri="{FF2B5EF4-FFF2-40B4-BE49-F238E27FC236}">
                <a16:creationId xmlns:a16="http://schemas.microsoft.com/office/drawing/2014/main" id="{D63E3F1D-C757-4F93-941F-0065B32F9846}"/>
              </a:ext>
            </a:extLst>
          </p:cNvPr>
          <p:cNvGrpSpPr/>
          <p:nvPr/>
        </p:nvGrpSpPr>
        <p:grpSpPr>
          <a:xfrm>
            <a:off x="8250833" y="4604474"/>
            <a:ext cx="3334421" cy="2066191"/>
            <a:chOff x="3628070" y="1816928"/>
            <a:chExt cx="7441805" cy="4801543"/>
          </a:xfrm>
        </p:grpSpPr>
        <p:grpSp>
          <p:nvGrpSpPr>
            <p:cNvPr id="9" name="Group 8">
              <a:extLst>
                <a:ext uri="{FF2B5EF4-FFF2-40B4-BE49-F238E27FC236}">
                  <a16:creationId xmlns:a16="http://schemas.microsoft.com/office/drawing/2014/main" id="{4E7E008F-CF27-47A5-9EE6-60474B424914}"/>
                </a:ext>
              </a:extLst>
            </p:cNvPr>
            <p:cNvGrpSpPr/>
            <p:nvPr/>
          </p:nvGrpSpPr>
          <p:grpSpPr>
            <a:xfrm flipH="1">
              <a:off x="3628070" y="1816928"/>
              <a:ext cx="7441805" cy="4801543"/>
              <a:chOff x="1070741" y="2355612"/>
              <a:chExt cx="3613027" cy="2331169"/>
            </a:xfrm>
          </p:grpSpPr>
          <p:sp>
            <p:nvSpPr>
              <p:cNvPr id="28" name="Freeform 2">
                <a:extLst>
                  <a:ext uri="{FF2B5EF4-FFF2-40B4-BE49-F238E27FC236}">
                    <a16:creationId xmlns:a16="http://schemas.microsoft.com/office/drawing/2014/main" id="{BEEA8F65-1FDF-41A8-AA37-E61A4E0AF7AD}"/>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A8345840-B505-4FD4-AA70-79A40DD9B8FE}"/>
                  </a:ext>
                </a:extLst>
              </p:cNvPr>
              <p:cNvGrpSpPr/>
              <p:nvPr/>
            </p:nvGrpSpPr>
            <p:grpSpPr>
              <a:xfrm rot="3660000">
                <a:off x="1772640" y="2273771"/>
                <a:ext cx="112390" cy="1065317"/>
                <a:chOff x="1039691" y="2468855"/>
                <a:chExt cx="190176" cy="1802639"/>
              </a:xfrm>
            </p:grpSpPr>
            <p:sp>
              <p:nvSpPr>
                <p:cNvPr id="38" name="Rectangle 37">
                  <a:extLst>
                    <a:ext uri="{FF2B5EF4-FFF2-40B4-BE49-F238E27FC236}">
                      <a16:creationId xmlns:a16="http://schemas.microsoft.com/office/drawing/2014/main" id="{FF3D1D66-0DAC-4282-AF7F-B28A61EA74B4}"/>
                    </a:ext>
                  </a:extLst>
                </p:cNvPr>
                <p:cNvSpPr/>
                <p:nvPr/>
              </p:nvSpPr>
              <p:spPr>
                <a:xfrm>
                  <a:off x="1039691" y="2471295"/>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422238D4-389A-4585-BB1B-C0441E4F1B57}"/>
                    </a:ext>
                  </a:extLst>
                </p:cNvPr>
                <p:cNvSpPr/>
                <p:nvPr/>
              </p:nvSpPr>
              <p:spPr>
                <a:xfrm>
                  <a:off x="1157859" y="2468855"/>
                  <a:ext cx="72008" cy="18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0" name="Group 29">
                <a:extLst>
                  <a:ext uri="{FF2B5EF4-FFF2-40B4-BE49-F238E27FC236}">
                    <a16:creationId xmlns:a16="http://schemas.microsoft.com/office/drawing/2014/main" id="{680E316B-3300-48B2-889D-3F6CA4D116E8}"/>
                  </a:ext>
                </a:extLst>
              </p:cNvPr>
              <p:cNvGrpSpPr/>
              <p:nvPr/>
            </p:nvGrpSpPr>
            <p:grpSpPr>
              <a:xfrm>
                <a:off x="1314845" y="3097544"/>
                <a:ext cx="136170" cy="1065354"/>
                <a:chOff x="1093356" y="2490394"/>
                <a:chExt cx="230413" cy="1802702"/>
              </a:xfrm>
            </p:grpSpPr>
            <p:sp>
              <p:nvSpPr>
                <p:cNvPr id="36" name="Rectangle 35">
                  <a:extLst>
                    <a:ext uri="{FF2B5EF4-FFF2-40B4-BE49-F238E27FC236}">
                      <a16:creationId xmlns:a16="http://schemas.microsoft.com/office/drawing/2014/main" id="{A7D016FD-2B11-4BB3-9524-8A6D9ECCD701}"/>
                    </a:ext>
                  </a:extLst>
                </p:cNvPr>
                <p:cNvSpPr/>
                <p:nvPr/>
              </p:nvSpPr>
              <p:spPr>
                <a:xfrm>
                  <a:off x="1093356" y="2492897"/>
                  <a:ext cx="72008"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C45CE9B4-8CE7-4764-A580-5C99B778CC9F}"/>
                    </a:ext>
                  </a:extLst>
                </p:cNvPr>
                <p:cNvSpPr/>
                <p:nvPr/>
              </p:nvSpPr>
              <p:spPr>
                <a:xfrm>
                  <a:off x="1251762" y="2490394"/>
                  <a:ext cx="72007" cy="1800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0F7C2913-464E-44DA-AB96-89539FDE298E}"/>
                  </a:ext>
                </a:extLst>
              </p:cNvPr>
              <p:cNvGrpSpPr/>
              <p:nvPr/>
            </p:nvGrpSpPr>
            <p:grpSpPr>
              <a:xfrm>
                <a:off x="1243434" y="2957732"/>
                <a:ext cx="279625" cy="279625"/>
                <a:chOff x="3275856" y="4077072"/>
                <a:chExt cx="504056" cy="504056"/>
              </a:xfrm>
            </p:grpSpPr>
            <p:sp>
              <p:nvSpPr>
                <p:cNvPr id="34" name="Oval 33">
                  <a:extLst>
                    <a:ext uri="{FF2B5EF4-FFF2-40B4-BE49-F238E27FC236}">
                      <a16:creationId xmlns:a16="http://schemas.microsoft.com/office/drawing/2014/main" id="{17CC2F57-E94A-4ABE-9D5E-8B645EC53A8D}"/>
                    </a:ext>
                  </a:extLst>
                </p:cNvPr>
                <p:cNvSpPr/>
                <p:nvPr/>
              </p:nvSpPr>
              <p:spPr>
                <a:xfrm>
                  <a:off x="3275856" y="407707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id="{88E766BA-A516-4743-AD47-43379386BA3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Rounded Rectangle 14">
                <a:extLst>
                  <a:ext uri="{FF2B5EF4-FFF2-40B4-BE49-F238E27FC236}">
                    <a16:creationId xmlns:a16="http://schemas.microsoft.com/office/drawing/2014/main" id="{5FCCDB61-4C1C-4DAA-AFDF-451A1A7F966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Diagonal Stripe 32">
                <a:extLst>
                  <a:ext uri="{FF2B5EF4-FFF2-40B4-BE49-F238E27FC236}">
                    <a16:creationId xmlns:a16="http://schemas.microsoft.com/office/drawing/2014/main" id="{893C03D9-3EB6-4DC6-B8EC-6B5D9A37E8AA}"/>
                  </a:ext>
                </a:extLst>
              </p:cNvPr>
              <p:cNvSpPr/>
              <p:nvPr/>
            </p:nvSpPr>
            <p:spPr>
              <a:xfrm rot="2700000">
                <a:off x="1070741" y="4062402"/>
                <a:ext cx="624379" cy="624379"/>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9">
              <a:extLst>
                <a:ext uri="{FF2B5EF4-FFF2-40B4-BE49-F238E27FC236}">
                  <a16:creationId xmlns:a16="http://schemas.microsoft.com/office/drawing/2014/main" id="{9B780ACC-4530-489C-8360-1CA1AAFA8D9E}"/>
                </a:ext>
              </a:extLst>
            </p:cNvPr>
            <p:cNvGrpSpPr/>
            <p:nvPr/>
          </p:nvGrpSpPr>
          <p:grpSpPr>
            <a:xfrm>
              <a:off x="6327040" y="4165068"/>
              <a:ext cx="2122406" cy="1866023"/>
              <a:chOff x="3983887" y="4061275"/>
              <a:chExt cx="2122406" cy="1866023"/>
            </a:xfrm>
          </p:grpSpPr>
          <p:grpSp>
            <p:nvGrpSpPr>
              <p:cNvPr id="11" name="Group 10">
                <a:extLst>
                  <a:ext uri="{FF2B5EF4-FFF2-40B4-BE49-F238E27FC236}">
                    <a16:creationId xmlns:a16="http://schemas.microsoft.com/office/drawing/2014/main" id="{1B444EED-D4B9-4DD9-A78A-74FB6D58ABE2}"/>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6" name="Freeform 15">
                  <a:extLst>
                    <a:ext uri="{FF2B5EF4-FFF2-40B4-BE49-F238E27FC236}">
                      <a16:creationId xmlns:a16="http://schemas.microsoft.com/office/drawing/2014/main" id="{ABB77557-3D03-487B-86A3-03480A0F44D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id="{6A3E8D3A-C2CB-435A-A264-18B430732E4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Group 11">
                <a:extLst>
                  <a:ext uri="{FF2B5EF4-FFF2-40B4-BE49-F238E27FC236}">
                    <a16:creationId xmlns:a16="http://schemas.microsoft.com/office/drawing/2014/main" id="{743BCFD4-2669-4398-B829-0559EA03A60B}"/>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4" name="Freeform 18">
                  <a:extLst>
                    <a:ext uri="{FF2B5EF4-FFF2-40B4-BE49-F238E27FC236}">
                      <a16:creationId xmlns:a16="http://schemas.microsoft.com/office/drawing/2014/main" id="{7A0345E8-72E9-47CB-AED0-F91C8969DDE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9">
                  <a:extLst>
                    <a:ext uri="{FF2B5EF4-FFF2-40B4-BE49-F238E27FC236}">
                      <a16:creationId xmlns:a16="http://schemas.microsoft.com/office/drawing/2014/main" id="{7A3F52D5-3B60-432B-8261-BA93F39FCE4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14">
                <a:extLst>
                  <a:ext uri="{FF2B5EF4-FFF2-40B4-BE49-F238E27FC236}">
                    <a16:creationId xmlns:a16="http://schemas.microsoft.com/office/drawing/2014/main" id="{1C499DC2-F4B1-43CF-8EE3-7998F3E1ABEA}"/>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2" name="Freeform 21">
                  <a:extLst>
                    <a:ext uri="{FF2B5EF4-FFF2-40B4-BE49-F238E27FC236}">
                      <a16:creationId xmlns:a16="http://schemas.microsoft.com/office/drawing/2014/main" id="{17F17F12-6B95-45EC-A154-DACC0359A3E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Rectangle 22">
                  <a:extLst>
                    <a:ext uri="{FF2B5EF4-FFF2-40B4-BE49-F238E27FC236}">
                      <a16:creationId xmlns:a16="http://schemas.microsoft.com/office/drawing/2014/main" id="{21A899B6-248E-4A0E-A670-A6C797B78E5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id="{27E60C69-B715-4562-87B3-DDD50B795380}"/>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0" name="Freeform 24">
                  <a:extLst>
                    <a:ext uri="{FF2B5EF4-FFF2-40B4-BE49-F238E27FC236}">
                      <a16:creationId xmlns:a16="http://schemas.microsoft.com/office/drawing/2014/main" id="{7DA88257-20E0-41F8-9CBF-4700153219A3}"/>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Rectangle 22">
                  <a:extLst>
                    <a:ext uri="{FF2B5EF4-FFF2-40B4-BE49-F238E27FC236}">
                      <a16:creationId xmlns:a16="http://schemas.microsoft.com/office/drawing/2014/main" id="{64EE3D20-8CDB-4982-8FA9-8C648929D18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7" name="Group 16">
                <a:extLst>
                  <a:ext uri="{FF2B5EF4-FFF2-40B4-BE49-F238E27FC236}">
                    <a16:creationId xmlns:a16="http://schemas.microsoft.com/office/drawing/2014/main" id="{F40F7782-239A-428F-B98A-989D17D399A4}"/>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8" name="Freeform 27">
                  <a:extLst>
                    <a:ext uri="{FF2B5EF4-FFF2-40B4-BE49-F238E27FC236}">
                      <a16:creationId xmlns:a16="http://schemas.microsoft.com/office/drawing/2014/main" id="{4E1261F7-7AA0-4BBF-AB91-4E893A8BE27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8">
                  <a:extLst>
                    <a:ext uri="{FF2B5EF4-FFF2-40B4-BE49-F238E27FC236}">
                      <a16:creationId xmlns:a16="http://schemas.microsoft.com/office/drawing/2014/main" id="{E72A6CF0-8958-499F-B7F3-3D6E48189F8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23361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theme/theme1.xml><?xml version="1.0" encoding="utf-8"?>
<a:theme xmlns:a="http://schemas.openxmlformats.org/drawingml/2006/main" name="Contents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cs typeface="Angsana New" panose="02020603050405020304" pitchFamily="18" charset="-34"/>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2516</TotalTime>
  <Words>3201</Words>
  <Application>Microsoft Office PowerPoint</Application>
  <PresentationFormat>แบบจอกว้าง</PresentationFormat>
  <Paragraphs>519</Paragraphs>
  <Slides>35</Slides>
  <Notes>11</Notes>
  <HiddenSlides>0</HiddenSlides>
  <MMClips>0</MMClips>
  <ScaleCrop>false</ScaleCrop>
  <HeadingPairs>
    <vt:vector size="8" baseType="variant">
      <vt:variant>
        <vt:lpstr>ฟอนต์ที่ถูกใช้</vt:lpstr>
      </vt:variant>
      <vt:variant>
        <vt:i4>13</vt:i4>
      </vt:variant>
      <vt:variant>
        <vt:lpstr>ธีม</vt:lpstr>
      </vt:variant>
      <vt:variant>
        <vt:i4>3</vt:i4>
      </vt:variant>
      <vt:variant>
        <vt:lpstr>เซิร์ฟเวอร์ OLE ฝังตัว</vt:lpstr>
      </vt:variant>
      <vt:variant>
        <vt:i4>1</vt:i4>
      </vt:variant>
      <vt:variant>
        <vt:lpstr>ชื่อเรื่องสไลด์</vt:lpstr>
      </vt:variant>
      <vt:variant>
        <vt:i4>35</vt:i4>
      </vt:variant>
    </vt:vector>
  </HeadingPairs>
  <TitlesOfParts>
    <vt:vector size="52" baseType="lpstr">
      <vt:lpstr>Angsana New</vt:lpstr>
      <vt:lpstr>Arial</vt:lpstr>
      <vt:lpstr>Arial Black</vt:lpstr>
      <vt:lpstr>Browallia New</vt:lpstr>
      <vt:lpstr>Calibri</vt:lpstr>
      <vt:lpstr>Comic Sans MS</vt:lpstr>
      <vt:lpstr>Cordia New</vt:lpstr>
      <vt:lpstr>JasmineUPC</vt:lpstr>
      <vt:lpstr>Tahoma</vt:lpstr>
      <vt:lpstr>TH SarabunPSK</vt:lpstr>
      <vt:lpstr>Times New Roman</vt:lpstr>
      <vt:lpstr>Wingdings</vt:lpstr>
      <vt:lpstr>Wingdings 2</vt:lpstr>
      <vt:lpstr>Contents Slide Master</vt:lpstr>
      <vt:lpstr>Section Break Slide Master</vt:lpstr>
      <vt:lpstr>Sumi Painting</vt:lpstr>
      <vt:lpstr>Clip</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Chanokyada</cp:lastModifiedBy>
  <cp:revision>118</cp:revision>
  <dcterms:created xsi:type="dcterms:W3CDTF">2020-01-20T05:08:25Z</dcterms:created>
  <dcterms:modified xsi:type="dcterms:W3CDTF">2021-07-29T07:21:57Z</dcterms:modified>
</cp:coreProperties>
</file>